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5CE309-5697-4F1A-BCFC-F45D6941D6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7412069-7A51-4F22-A874-B919C9689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43BC66-0332-4A4A-B354-6BFB57FE4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7033-50DA-478A-B282-EE969F5936BC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1853E0-3945-4714-8A62-852193D57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71CFAD-A8FA-4F7F-AE80-4AD63F563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9C03-0C7C-4A41-AD81-9335F7231C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9273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C2890D-7B30-4C7C-801C-95FE46538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8F9D61-FB1A-4335-B891-96F5C98F6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D7E9E2-EB4F-4CEA-AA4F-36A6DD1B1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7033-50DA-478A-B282-EE969F5936BC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B13D89-D884-4FD3-B50B-352BD5BE8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B28977-B297-4188-9D8C-BF203729C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9C03-0C7C-4A41-AD81-9335F7231C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9989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CAF7A5-AC86-4658-9B69-EA2B7A76B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A2FB3D-8106-464A-B61A-BD5FC09BC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E898E6-F509-4E79-858A-B7D6A95C1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7033-50DA-478A-B282-EE969F5936BC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2707B3-DCDD-4DB7-9901-AA7B95BCC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C7DDC2-D008-45C1-9A83-0D65D48A9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9C03-0C7C-4A41-AD81-9335F7231C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015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4849DB-4E28-4B42-ACD6-7D3649C04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393662-9ADE-49E8-85DE-B8C1370263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96C89A1-CDD7-4D38-A736-109EFDEC80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61D5E4B-62E0-4F3D-9EC6-491E7437B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7033-50DA-478A-B282-EE969F5936BC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D7CE2C-D849-41F9-A5B3-64CD8695C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C5551E4-50A8-469A-82F9-644C9A520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9C03-0C7C-4A41-AD81-9335F7231C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0391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BFA76-C3A8-4B34-B16E-1AF5BEF4B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7F1EBD9-37F5-4889-951C-0C2889B72D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B290CD9-4B14-4203-84C5-8123FD980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7F1C08D-10DA-4754-8F1E-AC70E3E44C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332507-94C9-49C8-B5F0-C320B3BCB1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36C4584-EA39-4B82-ACA1-92E13E463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7033-50DA-478A-B282-EE969F5936BC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979032B-6CB6-4C93-857A-83A1D6BAD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0D0FAC8-E9A7-419C-BA35-B8FCCA23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9C03-0C7C-4A41-AD81-9335F7231C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3559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861082-BA0E-4378-97E8-A7354EBFD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BE9B0EF-A5A7-41E5-B2FE-740EED5CE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7033-50DA-478A-B282-EE969F5936BC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4FA4D6-6BA4-4676-A4F1-2CA306291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3FA0DBA-1A55-44C1-888E-52E803E7E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9C03-0C7C-4A41-AD81-9335F7231C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8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FEADBFE-837B-4E0A-95BE-D55CEB30A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7033-50DA-478A-B282-EE969F5936BC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810C14E-493F-4090-8B8C-AEF8AE0EF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2962FA-ACC7-42BE-A1D7-459443D8F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9C03-0C7C-4A41-AD81-9335F7231C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3940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EA837F-64CA-4531-986B-126E9EF2B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1DA34E-D27D-4B90-ABEB-474F7D581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3560DB8-9343-4790-B805-6E4BC5E3A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4EFCE6-A24A-45BD-AF77-69FC1F796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7033-50DA-478A-B282-EE969F5936BC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EA965F-2894-453E-8A3A-60EA0EDDB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D596DB-4FAC-43C6-90E9-62DC4E141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9C03-0C7C-4A41-AD81-9335F7231C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621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4A372A-209A-4AF1-AA57-A7304097C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64EC602-78B8-470F-AC7D-42E9B4187C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AD5FA7C-E74C-49AE-A384-60FD399EE5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841B30F-983A-414D-BE94-EB62787B1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7033-50DA-478A-B282-EE969F5936BC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AA9C270-C015-4AB5-A1A4-761D24E68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2741461-6C68-4486-9632-3BA9C1A33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9C03-0C7C-4A41-AD81-9335F7231C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0954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546B8C-0C2B-4EEB-9AE0-2E48D1C8F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C95CB69-F2EF-4739-A8B0-DF5BFB646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E9239D-87F6-4CDC-94F7-5FC793878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7033-50DA-478A-B282-EE969F5936BC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5CA33D-494C-45DE-8305-95D438B1F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A3D4BA-2F79-4ACB-B6FC-2C6C7E182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9C03-0C7C-4A41-AD81-9335F7231C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0637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002055-2168-4B67-835C-940125966C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93F8FF9-A71B-48DB-A4F4-18C14B0BA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1DFBE9-C04A-40EB-B022-4A5AE4121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7033-50DA-478A-B282-EE969F5936BC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285117-E512-4EB5-AD0F-ECDBAA168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11B50B-480C-4DE4-AB97-B66DCB16E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9C03-0C7C-4A41-AD81-9335F7231C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4925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78AE2AF-3527-4E49-A295-63560309B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77B6478-7F62-4213-BF4A-B470401A1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3E12FF-FD9E-41F2-9491-15E22B5755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67033-50DA-478A-B282-EE969F5936BC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E0926A-9F6A-44EB-A098-6ACB1956A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ED1A7A-D643-4ECD-BF38-9265ACAD81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89C03-0C7C-4A41-AD81-9335F7231C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616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>
            <a:extLst>
              <a:ext uri="{FF2B5EF4-FFF2-40B4-BE49-F238E27FC236}">
                <a16:creationId xmlns:a16="http://schemas.microsoft.com/office/drawing/2014/main" id="{7BE0F8D9-07A9-4973-ADA0-C465E9E18DF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61963" y="90488"/>
            <a:ext cx="6202362" cy="6677025"/>
            <a:chOff x="291" y="57"/>
            <a:chExt cx="3907" cy="4206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0F2DC53B-2564-4D1E-9FB8-D8CDB0259AD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91" y="57"/>
              <a:ext cx="3907" cy="4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8" name="Group 205">
              <a:extLst>
                <a:ext uri="{FF2B5EF4-FFF2-40B4-BE49-F238E27FC236}">
                  <a16:creationId xmlns:a16="http://schemas.microsoft.com/office/drawing/2014/main" id="{57989C74-2339-45F9-B35E-9272511199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4" y="60"/>
              <a:ext cx="3702" cy="4153"/>
              <a:chOff x="294" y="60"/>
              <a:chExt cx="3702" cy="4153"/>
            </a:xfrm>
          </p:grpSpPr>
          <p:sp>
            <p:nvSpPr>
              <p:cNvPr id="192" name="Freeform 5">
                <a:extLst>
                  <a:ext uri="{FF2B5EF4-FFF2-40B4-BE49-F238E27FC236}">
                    <a16:creationId xmlns:a16="http://schemas.microsoft.com/office/drawing/2014/main" id="{279E1036-02FF-40E6-A2DF-ED91029E97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0" y="2117"/>
                <a:ext cx="51" cy="31"/>
              </a:xfrm>
              <a:custGeom>
                <a:avLst/>
                <a:gdLst>
                  <a:gd name="T0" fmla="*/ 51 w 51"/>
                  <a:gd name="T1" fmla="*/ 23 h 31"/>
                  <a:gd name="T2" fmla="*/ 14 w 51"/>
                  <a:gd name="T3" fmla="*/ 0 h 31"/>
                  <a:gd name="T4" fmla="*/ 0 w 51"/>
                  <a:gd name="T5" fmla="*/ 3 h 31"/>
                  <a:gd name="T6" fmla="*/ 0 w 51"/>
                  <a:gd name="T7" fmla="*/ 3 h 31"/>
                  <a:gd name="T8" fmla="*/ 0 w 51"/>
                  <a:gd name="T9" fmla="*/ 3 h 31"/>
                  <a:gd name="T10" fmla="*/ 31 w 51"/>
                  <a:gd name="T11" fmla="*/ 31 h 31"/>
                  <a:gd name="T12" fmla="*/ 51 w 51"/>
                  <a:gd name="T13" fmla="*/ 2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31">
                    <a:moveTo>
                      <a:pt x="51" y="23"/>
                    </a:moveTo>
                    <a:lnTo>
                      <a:pt x="14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1" y="31"/>
                    </a:lnTo>
                    <a:lnTo>
                      <a:pt x="51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3" name="Freeform 6">
                <a:extLst>
                  <a:ext uri="{FF2B5EF4-FFF2-40B4-BE49-F238E27FC236}">
                    <a16:creationId xmlns:a16="http://schemas.microsoft.com/office/drawing/2014/main" id="{5EAFF116-F77D-4038-B285-BAFB1784F5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3" y="2106"/>
                <a:ext cx="16" cy="17"/>
              </a:xfrm>
              <a:custGeom>
                <a:avLst/>
                <a:gdLst>
                  <a:gd name="T0" fmla="*/ 6 w 16"/>
                  <a:gd name="T1" fmla="*/ 17 h 17"/>
                  <a:gd name="T2" fmla="*/ 11 w 16"/>
                  <a:gd name="T3" fmla="*/ 15 h 17"/>
                  <a:gd name="T4" fmla="*/ 16 w 16"/>
                  <a:gd name="T5" fmla="*/ 15 h 17"/>
                  <a:gd name="T6" fmla="*/ 0 w 16"/>
                  <a:gd name="T7" fmla="*/ 0 h 17"/>
                  <a:gd name="T8" fmla="*/ 6 w 16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6" y="17"/>
                    </a:moveTo>
                    <a:lnTo>
                      <a:pt x="11" y="15"/>
                    </a:lnTo>
                    <a:lnTo>
                      <a:pt x="16" y="15"/>
                    </a:lnTo>
                    <a:lnTo>
                      <a:pt x="0" y="0"/>
                    </a:lnTo>
                    <a:lnTo>
                      <a:pt x="6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4" name="Freeform 7">
                <a:extLst>
                  <a:ext uri="{FF2B5EF4-FFF2-40B4-BE49-F238E27FC236}">
                    <a16:creationId xmlns:a16="http://schemas.microsoft.com/office/drawing/2014/main" id="{71866760-2150-4840-A117-D1DE7EBF35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6" y="2205"/>
                <a:ext cx="54" cy="96"/>
              </a:xfrm>
              <a:custGeom>
                <a:avLst/>
                <a:gdLst>
                  <a:gd name="T0" fmla="*/ 11 w 54"/>
                  <a:gd name="T1" fmla="*/ 0 h 96"/>
                  <a:gd name="T2" fmla="*/ 0 w 54"/>
                  <a:gd name="T3" fmla="*/ 19 h 96"/>
                  <a:gd name="T4" fmla="*/ 45 w 54"/>
                  <a:gd name="T5" fmla="*/ 96 h 96"/>
                  <a:gd name="T6" fmla="*/ 54 w 54"/>
                  <a:gd name="T7" fmla="*/ 75 h 96"/>
                  <a:gd name="T8" fmla="*/ 46 w 54"/>
                  <a:gd name="T9" fmla="*/ 23 h 96"/>
                  <a:gd name="T10" fmla="*/ 11 w 54"/>
                  <a:gd name="T11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96">
                    <a:moveTo>
                      <a:pt x="11" y="0"/>
                    </a:moveTo>
                    <a:lnTo>
                      <a:pt x="0" y="19"/>
                    </a:lnTo>
                    <a:lnTo>
                      <a:pt x="45" y="96"/>
                    </a:lnTo>
                    <a:lnTo>
                      <a:pt x="54" y="75"/>
                    </a:lnTo>
                    <a:lnTo>
                      <a:pt x="46" y="2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5" name="Freeform 8">
                <a:extLst>
                  <a:ext uri="{FF2B5EF4-FFF2-40B4-BE49-F238E27FC236}">
                    <a16:creationId xmlns:a16="http://schemas.microsoft.com/office/drawing/2014/main" id="{F1FC53D5-D8D5-4E3A-8682-1EF194A88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" y="1759"/>
                <a:ext cx="43" cy="58"/>
              </a:xfrm>
              <a:custGeom>
                <a:avLst/>
                <a:gdLst>
                  <a:gd name="T0" fmla="*/ 20 w 43"/>
                  <a:gd name="T1" fmla="*/ 22 h 58"/>
                  <a:gd name="T2" fmla="*/ 14 w 43"/>
                  <a:gd name="T3" fmla="*/ 0 h 58"/>
                  <a:gd name="T4" fmla="*/ 0 w 43"/>
                  <a:gd name="T5" fmla="*/ 17 h 58"/>
                  <a:gd name="T6" fmla="*/ 43 w 43"/>
                  <a:gd name="T7" fmla="*/ 58 h 58"/>
                  <a:gd name="T8" fmla="*/ 42 w 43"/>
                  <a:gd name="T9" fmla="*/ 36 h 58"/>
                  <a:gd name="T10" fmla="*/ 20 w 43"/>
                  <a:gd name="T11" fmla="*/ 2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58">
                    <a:moveTo>
                      <a:pt x="20" y="22"/>
                    </a:moveTo>
                    <a:lnTo>
                      <a:pt x="14" y="0"/>
                    </a:lnTo>
                    <a:lnTo>
                      <a:pt x="0" y="17"/>
                    </a:lnTo>
                    <a:lnTo>
                      <a:pt x="43" y="58"/>
                    </a:lnTo>
                    <a:lnTo>
                      <a:pt x="42" y="36"/>
                    </a:lnTo>
                    <a:lnTo>
                      <a:pt x="20" y="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6" name="Freeform 9">
                <a:extLst>
                  <a:ext uri="{FF2B5EF4-FFF2-40B4-BE49-F238E27FC236}">
                    <a16:creationId xmlns:a16="http://schemas.microsoft.com/office/drawing/2014/main" id="{D17F26D4-F7B5-437E-BCB4-447603EA8A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" y="1598"/>
                <a:ext cx="56" cy="31"/>
              </a:xfrm>
              <a:custGeom>
                <a:avLst/>
                <a:gdLst>
                  <a:gd name="T0" fmla="*/ 20 w 56"/>
                  <a:gd name="T1" fmla="*/ 0 h 31"/>
                  <a:gd name="T2" fmla="*/ 0 w 56"/>
                  <a:gd name="T3" fmla="*/ 1 h 31"/>
                  <a:gd name="T4" fmla="*/ 6 w 56"/>
                  <a:gd name="T5" fmla="*/ 25 h 31"/>
                  <a:gd name="T6" fmla="*/ 28 w 56"/>
                  <a:gd name="T7" fmla="*/ 31 h 31"/>
                  <a:gd name="T8" fmla="*/ 56 w 56"/>
                  <a:gd name="T9" fmla="*/ 23 h 31"/>
                  <a:gd name="T10" fmla="*/ 20 w 56"/>
                  <a:gd name="T1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31">
                    <a:moveTo>
                      <a:pt x="20" y="0"/>
                    </a:moveTo>
                    <a:lnTo>
                      <a:pt x="0" y="1"/>
                    </a:lnTo>
                    <a:lnTo>
                      <a:pt x="6" y="25"/>
                    </a:lnTo>
                    <a:lnTo>
                      <a:pt x="28" y="31"/>
                    </a:lnTo>
                    <a:lnTo>
                      <a:pt x="56" y="23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7" name="Freeform 10">
                <a:extLst>
                  <a:ext uri="{FF2B5EF4-FFF2-40B4-BE49-F238E27FC236}">
                    <a16:creationId xmlns:a16="http://schemas.microsoft.com/office/drawing/2014/main" id="{2A5040D7-B0A9-4F42-A745-C6DCFEA42E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2" y="3505"/>
                <a:ext cx="322" cy="506"/>
              </a:xfrm>
              <a:custGeom>
                <a:avLst/>
                <a:gdLst>
                  <a:gd name="T0" fmla="*/ 272 w 322"/>
                  <a:gd name="T1" fmla="*/ 71 h 506"/>
                  <a:gd name="T2" fmla="*/ 260 w 322"/>
                  <a:gd name="T3" fmla="*/ 6 h 506"/>
                  <a:gd name="T4" fmla="*/ 240 w 322"/>
                  <a:gd name="T5" fmla="*/ 0 h 506"/>
                  <a:gd name="T6" fmla="*/ 223 w 322"/>
                  <a:gd name="T7" fmla="*/ 14 h 506"/>
                  <a:gd name="T8" fmla="*/ 226 w 322"/>
                  <a:gd name="T9" fmla="*/ 135 h 506"/>
                  <a:gd name="T10" fmla="*/ 167 w 322"/>
                  <a:gd name="T11" fmla="*/ 126 h 506"/>
                  <a:gd name="T12" fmla="*/ 142 w 322"/>
                  <a:gd name="T13" fmla="*/ 160 h 506"/>
                  <a:gd name="T14" fmla="*/ 67 w 322"/>
                  <a:gd name="T15" fmla="*/ 190 h 506"/>
                  <a:gd name="T16" fmla="*/ 61 w 322"/>
                  <a:gd name="T17" fmla="*/ 210 h 506"/>
                  <a:gd name="T18" fmla="*/ 42 w 322"/>
                  <a:gd name="T19" fmla="*/ 211 h 506"/>
                  <a:gd name="T20" fmla="*/ 27 w 322"/>
                  <a:gd name="T21" fmla="*/ 231 h 506"/>
                  <a:gd name="T22" fmla="*/ 28 w 322"/>
                  <a:gd name="T23" fmla="*/ 255 h 506"/>
                  <a:gd name="T24" fmla="*/ 0 w 322"/>
                  <a:gd name="T25" fmla="*/ 290 h 506"/>
                  <a:gd name="T26" fmla="*/ 0 w 322"/>
                  <a:gd name="T27" fmla="*/ 292 h 506"/>
                  <a:gd name="T28" fmla="*/ 95 w 322"/>
                  <a:gd name="T29" fmla="*/ 306 h 506"/>
                  <a:gd name="T30" fmla="*/ 104 w 322"/>
                  <a:gd name="T31" fmla="*/ 331 h 506"/>
                  <a:gd name="T32" fmla="*/ 146 w 322"/>
                  <a:gd name="T33" fmla="*/ 354 h 506"/>
                  <a:gd name="T34" fmla="*/ 188 w 322"/>
                  <a:gd name="T35" fmla="*/ 395 h 506"/>
                  <a:gd name="T36" fmla="*/ 192 w 322"/>
                  <a:gd name="T37" fmla="*/ 418 h 506"/>
                  <a:gd name="T38" fmla="*/ 210 w 322"/>
                  <a:gd name="T39" fmla="*/ 426 h 506"/>
                  <a:gd name="T40" fmla="*/ 235 w 322"/>
                  <a:gd name="T41" fmla="*/ 502 h 506"/>
                  <a:gd name="T42" fmla="*/ 263 w 322"/>
                  <a:gd name="T43" fmla="*/ 506 h 506"/>
                  <a:gd name="T44" fmla="*/ 285 w 322"/>
                  <a:gd name="T45" fmla="*/ 494 h 506"/>
                  <a:gd name="T46" fmla="*/ 285 w 322"/>
                  <a:gd name="T47" fmla="*/ 492 h 506"/>
                  <a:gd name="T48" fmla="*/ 285 w 322"/>
                  <a:gd name="T49" fmla="*/ 449 h 506"/>
                  <a:gd name="T50" fmla="*/ 322 w 322"/>
                  <a:gd name="T51" fmla="*/ 365 h 506"/>
                  <a:gd name="T52" fmla="*/ 297 w 322"/>
                  <a:gd name="T53" fmla="*/ 185 h 506"/>
                  <a:gd name="T54" fmla="*/ 268 w 322"/>
                  <a:gd name="T55" fmla="*/ 144 h 506"/>
                  <a:gd name="T56" fmla="*/ 272 w 322"/>
                  <a:gd name="T57" fmla="*/ 71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2" h="506">
                    <a:moveTo>
                      <a:pt x="272" y="71"/>
                    </a:moveTo>
                    <a:lnTo>
                      <a:pt x="260" y="6"/>
                    </a:lnTo>
                    <a:lnTo>
                      <a:pt x="240" y="0"/>
                    </a:lnTo>
                    <a:lnTo>
                      <a:pt x="223" y="14"/>
                    </a:lnTo>
                    <a:lnTo>
                      <a:pt x="226" y="135"/>
                    </a:lnTo>
                    <a:lnTo>
                      <a:pt x="167" y="126"/>
                    </a:lnTo>
                    <a:lnTo>
                      <a:pt x="142" y="160"/>
                    </a:lnTo>
                    <a:lnTo>
                      <a:pt x="67" y="190"/>
                    </a:lnTo>
                    <a:lnTo>
                      <a:pt x="61" y="210"/>
                    </a:lnTo>
                    <a:lnTo>
                      <a:pt x="42" y="211"/>
                    </a:lnTo>
                    <a:lnTo>
                      <a:pt x="27" y="231"/>
                    </a:lnTo>
                    <a:lnTo>
                      <a:pt x="28" y="255"/>
                    </a:lnTo>
                    <a:lnTo>
                      <a:pt x="0" y="290"/>
                    </a:lnTo>
                    <a:lnTo>
                      <a:pt x="0" y="292"/>
                    </a:lnTo>
                    <a:lnTo>
                      <a:pt x="95" y="306"/>
                    </a:lnTo>
                    <a:lnTo>
                      <a:pt x="104" y="331"/>
                    </a:lnTo>
                    <a:lnTo>
                      <a:pt x="146" y="354"/>
                    </a:lnTo>
                    <a:lnTo>
                      <a:pt x="188" y="395"/>
                    </a:lnTo>
                    <a:lnTo>
                      <a:pt x="192" y="418"/>
                    </a:lnTo>
                    <a:lnTo>
                      <a:pt x="210" y="426"/>
                    </a:lnTo>
                    <a:lnTo>
                      <a:pt x="235" y="502"/>
                    </a:lnTo>
                    <a:lnTo>
                      <a:pt x="263" y="506"/>
                    </a:lnTo>
                    <a:lnTo>
                      <a:pt x="285" y="494"/>
                    </a:lnTo>
                    <a:lnTo>
                      <a:pt x="285" y="492"/>
                    </a:lnTo>
                    <a:lnTo>
                      <a:pt x="285" y="449"/>
                    </a:lnTo>
                    <a:lnTo>
                      <a:pt x="322" y="365"/>
                    </a:lnTo>
                    <a:lnTo>
                      <a:pt x="297" y="185"/>
                    </a:lnTo>
                    <a:lnTo>
                      <a:pt x="268" y="144"/>
                    </a:lnTo>
                    <a:lnTo>
                      <a:pt x="272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8" name="Freeform 11">
                <a:extLst>
                  <a:ext uri="{FF2B5EF4-FFF2-40B4-BE49-F238E27FC236}">
                    <a16:creationId xmlns:a16="http://schemas.microsoft.com/office/drawing/2014/main" id="{8A8256AB-D8E2-43C4-ACC0-7F397A274D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9" y="3797"/>
                <a:ext cx="294" cy="416"/>
              </a:xfrm>
              <a:custGeom>
                <a:avLst/>
                <a:gdLst>
                  <a:gd name="T0" fmla="*/ 3 w 294"/>
                  <a:gd name="T1" fmla="*/ 0 h 416"/>
                  <a:gd name="T2" fmla="*/ 0 w 294"/>
                  <a:gd name="T3" fmla="*/ 19 h 416"/>
                  <a:gd name="T4" fmla="*/ 17 w 294"/>
                  <a:gd name="T5" fmla="*/ 11 h 416"/>
                  <a:gd name="T6" fmla="*/ 45 w 294"/>
                  <a:gd name="T7" fmla="*/ 40 h 416"/>
                  <a:gd name="T8" fmla="*/ 8 w 294"/>
                  <a:gd name="T9" fmla="*/ 67 h 416"/>
                  <a:gd name="T10" fmla="*/ 16 w 294"/>
                  <a:gd name="T11" fmla="*/ 106 h 416"/>
                  <a:gd name="T12" fmla="*/ 70 w 294"/>
                  <a:gd name="T13" fmla="*/ 137 h 416"/>
                  <a:gd name="T14" fmla="*/ 53 w 294"/>
                  <a:gd name="T15" fmla="*/ 148 h 416"/>
                  <a:gd name="T16" fmla="*/ 33 w 294"/>
                  <a:gd name="T17" fmla="*/ 205 h 416"/>
                  <a:gd name="T18" fmla="*/ 83 w 294"/>
                  <a:gd name="T19" fmla="*/ 188 h 416"/>
                  <a:gd name="T20" fmla="*/ 89 w 294"/>
                  <a:gd name="T21" fmla="*/ 228 h 416"/>
                  <a:gd name="T22" fmla="*/ 70 w 294"/>
                  <a:gd name="T23" fmla="*/ 277 h 416"/>
                  <a:gd name="T24" fmla="*/ 137 w 294"/>
                  <a:gd name="T25" fmla="*/ 290 h 416"/>
                  <a:gd name="T26" fmla="*/ 103 w 294"/>
                  <a:gd name="T27" fmla="*/ 314 h 416"/>
                  <a:gd name="T28" fmla="*/ 101 w 294"/>
                  <a:gd name="T29" fmla="*/ 334 h 416"/>
                  <a:gd name="T30" fmla="*/ 134 w 294"/>
                  <a:gd name="T31" fmla="*/ 365 h 416"/>
                  <a:gd name="T32" fmla="*/ 213 w 294"/>
                  <a:gd name="T33" fmla="*/ 388 h 416"/>
                  <a:gd name="T34" fmla="*/ 221 w 294"/>
                  <a:gd name="T35" fmla="*/ 409 h 416"/>
                  <a:gd name="T36" fmla="*/ 243 w 294"/>
                  <a:gd name="T37" fmla="*/ 416 h 416"/>
                  <a:gd name="T38" fmla="*/ 283 w 294"/>
                  <a:gd name="T39" fmla="*/ 314 h 416"/>
                  <a:gd name="T40" fmla="*/ 260 w 294"/>
                  <a:gd name="T41" fmla="*/ 312 h 416"/>
                  <a:gd name="T42" fmla="*/ 278 w 294"/>
                  <a:gd name="T43" fmla="*/ 298 h 416"/>
                  <a:gd name="T44" fmla="*/ 294 w 294"/>
                  <a:gd name="T45" fmla="*/ 261 h 416"/>
                  <a:gd name="T46" fmla="*/ 288 w 294"/>
                  <a:gd name="T47" fmla="*/ 202 h 416"/>
                  <a:gd name="T48" fmla="*/ 266 w 294"/>
                  <a:gd name="T49" fmla="*/ 214 h 416"/>
                  <a:gd name="T50" fmla="*/ 238 w 294"/>
                  <a:gd name="T51" fmla="*/ 210 h 416"/>
                  <a:gd name="T52" fmla="*/ 213 w 294"/>
                  <a:gd name="T53" fmla="*/ 134 h 416"/>
                  <a:gd name="T54" fmla="*/ 195 w 294"/>
                  <a:gd name="T55" fmla="*/ 126 h 416"/>
                  <a:gd name="T56" fmla="*/ 191 w 294"/>
                  <a:gd name="T57" fmla="*/ 103 h 416"/>
                  <a:gd name="T58" fmla="*/ 149 w 294"/>
                  <a:gd name="T59" fmla="*/ 62 h 416"/>
                  <a:gd name="T60" fmla="*/ 107 w 294"/>
                  <a:gd name="T61" fmla="*/ 39 h 416"/>
                  <a:gd name="T62" fmla="*/ 98 w 294"/>
                  <a:gd name="T63" fmla="*/ 14 h 416"/>
                  <a:gd name="T64" fmla="*/ 3 w 294"/>
                  <a:gd name="T65" fmla="*/ 0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4" h="416">
                    <a:moveTo>
                      <a:pt x="3" y="0"/>
                    </a:moveTo>
                    <a:lnTo>
                      <a:pt x="0" y="19"/>
                    </a:lnTo>
                    <a:lnTo>
                      <a:pt x="17" y="11"/>
                    </a:lnTo>
                    <a:lnTo>
                      <a:pt x="45" y="40"/>
                    </a:lnTo>
                    <a:lnTo>
                      <a:pt x="8" y="67"/>
                    </a:lnTo>
                    <a:lnTo>
                      <a:pt x="16" y="106"/>
                    </a:lnTo>
                    <a:lnTo>
                      <a:pt x="70" y="137"/>
                    </a:lnTo>
                    <a:lnTo>
                      <a:pt x="53" y="148"/>
                    </a:lnTo>
                    <a:lnTo>
                      <a:pt x="33" y="205"/>
                    </a:lnTo>
                    <a:lnTo>
                      <a:pt x="83" y="188"/>
                    </a:lnTo>
                    <a:lnTo>
                      <a:pt x="89" y="228"/>
                    </a:lnTo>
                    <a:lnTo>
                      <a:pt x="70" y="277"/>
                    </a:lnTo>
                    <a:lnTo>
                      <a:pt x="137" y="290"/>
                    </a:lnTo>
                    <a:lnTo>
                      <a:pt x="103" y="314"/>
                    </a:lnTo>
                    <a:lnTo>
                      <a:pt x="101" y="334"/>
                    </a:lnTo>
                    <a:lnTo>
                      <a:pt x="134" y="365"/>
                    </a:lnTo>
                    <a:lnTo>
                      <a:pt x="213" y="388"/>
                    </a:lnTo>
                    <a:lnTo>
                      <a:pt x="221" y="409"/>
                    </a:lnTo>
                    <a:lnTo>
                      <a:pt x="243" y="416"/>
                    </a:lnTo>
                    <a:lnTo>
                      <a:pt x="283" y="314"/>
                    </a:lnTo>
                    <a:lnTo>
                      <a:pt x="260" y="312"/>
                    </a:lnTo>
                    <a:lnTo>
                      <a:pt x="278" y="298"/>
                    </a:lnTo>
                    <a:lnTo>
                      <a:pt x="294" y="261"/>
                    </a:lnTo>
                    <a:lnTo>
                      <a:pt x="288" y="202"/>
                    </a:lnTo>
                    <a:lnTo>
                      <a:pt x="266" y="214"/>
                    </a:lnTo>
                    <a:lnTo>
                      <a:pt x="238" y="210"/>
                    </a:lnTo>
                    <a:lnTo>
                      <a:pt x="213" y="134"/>
                    </a:lnTo>
                    <a:lnTo>
                      <a:pt x="195" y="126"/>
                    </a:lnTo>
                    <a:lnTo>
                      <a:pt x="191" y="103"/>
                    </a:lnTo>
                    <a:lnTo>
                      <a:pt x="149" y="62"/>
                    </a:lnTo>
                    <a:lnTo>
                      <a:pt x="107" y="39"/>
                    </a:lnTo>
                    <a:lnTo>
                      <a:pt x="98" y="1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9" name="Freeform 12">
                <a:extLst>
                  <a:ext uri="{FF2B5EF4-FFF2-40B4-BE49-F238E27FC236}">
                    <a16:creationId xmlns:a16="http://schemas.microsoft.com/office/drawing/2014/main" id="{D1B5EF18-3A95-4EF5-B67C-3121E020E5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3" y="1119"/>
                <a:ext cx="514" cy="305"/>
              </a:xfrm>
              <a:custGeom>
                <a:avLst/>
                <a:gdLst>
                  <a:gd name="T0" fmla="*/ 140 w 514"/>
                  <a:gd name="T1" fmla="*/ 31 h 305"/>
                  <a:gd name="T2" fmla="*/ 101 w 514"/>
                  <a:gd name="T3" fmla="*/ 27 h 305"/>
                  <a:gd name="T4" fmla="*/ 87 w 514"/>
                  <a:gd name="T5" fmla="*/ 44 h 305"/>
                  <a:gd name="T6" fmla="*/ 65 w 514"/>
                  <a:gd name="T7" fmla="*/ 39 h 305"/>
                  <a:gd name="T8" fmla="*/ 17 w 514"/>
                  <a:gd name="T9" fmla="*/ 62 h 305"/>
                  <a:gd name="T10" fmla="*/ 0 w 514"/>
                  <a:gd name="T11" fmla="*/ 80 h 305"/>
                  <a:gd name="T12" fmla="*/ 90 w 514"/>
                  <a:gd name="T13" fmla="*/ 146 h 305"/>
                  <a:gd name="T14" fmla="*/ 77 w 514"/>
                  <a:gd name="T15" fmla="*/ 205 h 305"/>
                  <a:gd name="T16" fmla="*/ 116 w 514"/>
                  <a:gd name="T17" fmla="*/ 238 h 305"/>
                  <a:gd name="T18" fmla="*/ 118 w 514"/>
                  <a:gd name="T19" fmla="*/ 261 h 305"/>
                  <a:gd name="T20" fmla="*/ 136 w 514"/>
                  <a:gd name="T21" fmla="*/ 254 h 305"/>
                  <a:gd name="T22" fmla="*/ 146 w 514"/>
                  <a:gd name="T23" fmla="*/ 271 h 305"/>
                  <a:gd name="T24" fmla="*/ 146 w 514"/>
                  <a:gd name="T25" fmla="*/ 271 h 305"/>
                  <a:gd name="T26" fmla="*/ 202 w 514"/>
                  <a:gd name="T27" fmla="*/ 230 h 305"/>
                  <a:gd name="T28" fmla="*/ 251 w 514"/>
                  <a:gd name="T29" fmla="*/ 261 h 305"/>
                  <a:gd name="T30" fmla="*/ 290 w 514"/>
                  <a:gd name="T31" fmla="*/ 249 h 305"/>
                  <a:gd name="T32" fmla="*/ 325 w 514"/>
                  <a:gd name="T33" fmla="*/ 274 h 305"/>
                  <a:gd name="T34" fmla="*/ 360 w 514"/>
                  <a:gd name="T35" fmla="*/ 258 h 305"/>
                  <a:gd name="T36" fmla="*/ 419 w 514"/>
                  <a:gd name="T37" fmla="*/ 305 h 305"/>
                  <a:gd name="T38" fmla="*/ 426 w 514"/>
                  <a:gd name="T39" fmla="*/ 300 h 305"/>
                  <a:gd name="T40" fmla="*/ 444 w 514"/>
                  <a:gd name="T41" fmla="*/ 285 h 305"/>
                  <a:gd name="T42" fmla="*/ 444 w 514"/>
                  <a:gd name="T43" fmla="*/ 241 h 305"/>
                  <a:gd name="T44" fmla="*/ 478 w 514"/>
                  <a:gd name="T45" fmla="*/ 187 h 305"/>
                  <a:gd name="T46" fmla="*/ 506 w 514"/>
                  <a:gd name="T47" fmla="*/ 92 h 305"/>
                  <a:gd name="T48" fmla="*/ 514 w 514"/>
                  <a:gd name="T49" fmla="*/ 86 h 305"/>
                  <a:gd name="T50" fmla="*/ 478 w 514"/>
                  <a:gd name="T51" fmla="*/ 70 h 305"/>
                  <a:gd name="T52" fmla="*/ 488 w 514"/>
                  <a:gd name="T53" fmla="*/ 0 h 305"/>
                  <a:gd name="T54" fmla="*/ 477 w 514"/>
                  <a:gd name="T55" fmla="*/ 3 h 305"/>
                  <a:gd name="T56" fmla="*/ 402 w 514"/>
                  <a:gd name="T57" fmla="*/ 56 h 305"/>
                  <a:gd name="T58" fmla="*/ 360 w 514"/>
                  <a:gd name="T59" fmla="*/ 44 h 305"/>
                  <a:gd name="T60" fmla="*/ 349 w 514"/>
                  <a:gd name="T61" fmla="*/ 27 h 305"/>
                  <a:gd name="T62" fmla="*/ 312 w 514"/>
                  <a:gd name="T63" fmla="*/ 53 h 305"/>
                  <a:gd name="T64" fmla="*/ 270 w 514"/>
                  <a:gd name="T65" fmla="*/ 59 h 305"/>
                  <a:gd name="T66" fmla="*/ 253 w 514"/>
                  <a:gd name="T67" fmla="*/ 47 h 305"/>
                  <a:gd name="T68" fmla="*/ 216 w 514"/>
                  <a:gd name="T69" fmla="*/ 61 h 305"/>
                  <a:gd name="T70" fmla="*/ 208 w 514"/>
                  <a:gd name="T71" fmla="*/ 81 h 305"/>
                  <a:gd name="T72" fmla="*/ 168 w 514"/>
                  <a:gd name="T73" fmla="*/ 86 h 305"/>
                  <a:gd name="T74" fmla="*/ 140 w 514"/>
                  <a:gd name="T75" fmla="*/ 52 h 305"/>
                  <a:gd name="T76" fmla="*/ 140 w 514"/>
                  <a:gd name="T77" fmla="*/ 31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14" h="305">
                    <a:moveTo>
                      <a:pt x="140" y="31"/>
                    </a:moveTo>
                    <a:lnTo>
                      <a:pt x="101" y="27"/>
                    </a:lnTo>
                    <a:lnTo>
                      <a:pt x="87" y="44"/>
                    </a:lnTo>
                    <a:lnTo>
                      <a:pt x="65" y="39"/>
                    </a:lnTo>
                    <a:lnTo>
                      <a:pt x="17" y="62"/>
                    </a:lnTo>
                    <a:lnTo>
                      <a:pt x="0" y="80"/>
                    </a:lnTo>
                    <a:lnTo>
                      <a:pt x="90" y="146"/>
                    </a:lnTo>
                    <a:lnTo>
                      <a:pt x="77" y="205"/>
                    </a:lnTo>
                    <a:lnTo>
                      <a:pt x="116" y="238"/>
                    </a:lnTo>
                    <a:lnTo>
                      <a:pt x="118" y="261"/>
                    </a:lnTo>
                    <a:lnTo>
                      <a:pt x="136" y="254"/>
                    </a:lnTo>
                    <a:lnTo>
                      <a:pt x="146" y="271"/>
                    </a:lnTo>
                    <a:lnTo>
                      <a:pt x="146" y="271"/>
                    </a:lnTo>
                    <a:lnTo>
                      <a:pt x="202" y="230"/>
                    </a:lnTo>
                    <a:lnTo>
                      <a:pt x="251" y="261"/>
                    </a:lnTo>
                    <a:lnTo>
                      <a:pt x="290" y="249"/>
                    </a:lnTo>
                    <a:lnTo>
                      <a:pt x="325" y="274"/>
                    </a:lnTo>
                    <a:lnTo>
                      <a:pt x="360" y="258"/>
                    </a:lnTo>
                    <a:lnTo>
                      <a:pt x="419" y="305"/>
                    </a:lnTo>
                    <a:lnTo>
                      <a:pt x="426" y="300"/>
                    </a:lnTo>
                    <a:lnTo>
                      <a:pt x="444" y="285"/>
                    </a:lnTo>
                    <a:lnTo>
                      <a:pt x="444" y="241"/>
                    </a:lnTo>
                    <a:lnTo>
                      <a:pt x="478" y="187"/>
                    </a:lnTo>
                    <a:lnTo>
                      <a:pt x="506" y="92"/>
                    </a:lnTo>
                    <a:lnTo>
                      <a:pt x="514" y="86"/>
                    </a:lnTo>
                    <a:lnTo>
                      <a:pt x="478" y="70"/>
                    </a:lnTo>
                    <a:lnTo>
                      <a:pt x="488" y="0"/>
                    </a:lnTo>
                    <a:lnTo>
                      <a:pt x="477" y="3"/>
                    </a:lnTo>
                    <a:lnTo>
                      <a:pt x="402" y="56"/>
                    </a:lnTo>
                    <a:lnTo>
                      <a:pt x="360" y="44"/>
                    </a:lnTo>
                    <a:lnTo>
                      <a:pt x="349" y="27"/>
                    </a:lnTo>
                    <a:lnTo>
                      <a:pt x="312" y="53"/>
                    </a:lnTo>
                    <a:lnTo>
                      <a:pt x="270" y="59"/>
                    </a:lnTo>
                    <a:lnTo>
                      <a:pt x="253" y="47"/>
                    </a:lnTo>
                    <a:lnTo>
                      <a:pt x="216" y="61"/>
                    </a:lnTo>
                    <a:lnTo>
                      <a:pt x="208" y="81"/>
                    </a:lnTo>
                    <a:lnTo>
                      <a:pt x="168" y="86"/>
                    </a:lnTo>
                    <a:lnTo>
                      <a:pt x="140" y="52"/>
                    </a:lnTo>
                    <a:lnTo>
                      <a:pt x="14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0" name="Freeform 13">
                <a:extLst>
                  <a:ext uri="{FF2B5EF4-FFF2-40B4-BE49-F238E27FC236}">
                    <a16:creationId xmlns:a16="http://schemas.microsoft.com/office/drawing/2014/main" id="{09E5427B-A398-4BE9-AF15-4E37EF5EA9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8" y="771"/>
                <a:ext cx="458" cy="379"/>
              </a:xfrm>
              <a:custGeom>
                <a:avLst/>
                <a:gdLst>
                  <a:gd name="T0" fmla="*/ 453 w 458"/>
                  <a:gd name="T1" fmla="*/ 195 h 379"/>
                  <a:gd name="T2" fmla="*/ 458 w 458"/>
                  <a:gd name="T3" fmla="*/ 167 h 379"/>
                  <a:gd name="T4" fmla="*/ 441 w 458"/>
                  <a:gd name="T5" fmla="*/ 157 h 379"/>
                  <a:gd name="T6" fmla="*/ 447 w 458"/>
                  <a:gd name="T7" fmla="*/ 129 h 379"/>
                  <a:gd name="T8" fmla="*/ 432 w 458"/>
                  <a:gd name="T9" fmla="*/ 66 h 379"/>
                  <a:gd name="T10" fmla="*/ 292 w 458"/>
                  <a:gd name="T11" fmla="*/ 53 h 379"/>
                  <a:gd name="T12" fmla="*/ 223 w 458"/>
                  <a:gd name="T13" fmla="*/ 7 h 379"/>
                  <a:gd name="T14" fmla="*/ 177 w 458"/>
                  <a:gd name="T15" fmla="*/ 0 h 379"/>
                  <a:gd name="T16" fmla="*/ 169 w 458"/>
                  <a:gd name="T17" fmla="*/ 21 h 379"/>
                  <a:gd name="T18" fmla="*/ 132 w 458"/>
                  <a:gd name="T19" fmla="*/ 7 h 379"/>
                  <a:gd name="T20" fmla="*/ 76 w 458"/>
                  <a:gd name="T21" fmla="*/ 35 h 379"/>
                  <a:gd name="T22" fmla="*/ 68 w 458"/>
                  <a:gd name="T23" fmla="*/ 53 h 379"/>
                  <a:gd name="T24" fmla="*/ 90 w 458"/>
                  <a:gd name="T25" fmla="*/ 109 h 379"/>
                  <a:gd name="T26" fmla="*/ 53 w 458"/>
                  <a:gd name="T27" fmla="*/ 125 h 379"/>
                  <a:gd name="T28" fmla="*/ 63 w 458"/>
                  <a:gd name="T29" fmla="*/ 143 h 379"/>
                  <a:gd name="T30" fmla="*/ 57 w 458"/>
                  <a:gd name="T31" fmla="*/ 162 h 379"/>
                  <a:gd name="T32" fmla="*/ 74 w 458"/>
                  <a:gd name="T33" fmla="*/ 171 h 379"/>
                  <a:gd name="T34" fmla="*/ 21 w 458"/>
                  <a:gd name="T35" fmla="*/ 241 h 379"/>
                  <a:gd name="T36" fmla="*/ 18 w 458"/>
                  <a:gd name="T37" fmla="*/ 255 h 379"/>
                  <a:gd name="T38" fmla="*/ 0 w 458"/>
                  <a:gd name="T39" fmla="*/ 271 h 379"/>
                  <a:gd name="T40" fmla="*/ 25 w 458"/>
                  <a:gd name="T41" fmla="*/ 330 h 379"/>
                  <a:gd name="T42" fmla="*/ 43 w 458"/>
                  <a:gd name="T43" fmla="*/ 341 h 379"/>
                  <a:gd name="T44" fmla="*/ 65 w 458"/>
                  <a:gd name="T45" fmla="*/ 372 h 379"/>
                  <a:gd name="T46" fmla="*/ 129 w 458"/>
                  <a:gd name="T47" fmla="*/ 379 h 379"/>
                  <a:gd name="T48" fmla="*/ 129 w 458"/>
                  <a:gd name="T49" fmla="*/ 358 h 379"/>
                  <a:gd name="T50" fmla="*/ 194 w 458"/>
                  <a:gd name="T51" fmla="*/ 305 h 379"/>
                  <a:gd name="T52" fmla="*/ 239 w 458"/>
                  <a:gd name="T53" fmla="*/ 299 h 379"/>
                  <a:gd name="T54" fmla="*/ 261 w 458"/>
                  <a:gd name="T55" fmla="*/ 302 h 379"/>
                  <a:gd name="T56" fmla="*/ 264 w 458"/>
                  <a:gd name="T57" fmla="*/ 344 h 379"/>
                  <a:gd name="T58" fmla="*/ 283 w 458"/>
                  <a:gd name="T59" fmla="*/ 358 h 379"/>
                  <a:gd name="T60" fmla="*/ 283 w 458"/>
                  <a:gd name="T61" fmla="*/ 358 h 379"/>
                  <a:gd name="T62" fmla="*/ 321 w 458"/>
                  <a:gd name="T63" fmla="*/ 373 h 379"/>
                  <a:gd name="T64" fmla="*/ 338 w 458"/>
                  <a:gd name="T65" fmla="*/ 364 h 379"/>
                  <a:gd name="T66" fmla="*/ 362 w 458"/>
                  <a:gd name="T67" fmla="*/ 372 h 379"/>
                  <a:gd name="T68" fmla="*/ 394 w 458"/>
                  <a:gd name="T69" fmla="*/ 372 h 379"/>
                  <a:gd name="T70" fmla="*/ 390 w 458"/>
                  <a:gd name="T71" fmla="*/ 351 h 379"/>
                  <a:gd name="T72" fmla="*/ 407 w 458"/>
                  <a:gd name="T73" fmla="*/ 336 h 379"/>
                  <a:gd name="T74" fmla="*/ 391 w 458"/>
                  <a:gd name="T75" fmla="*/ 319 h 379"/>
                  <a:gd name="T76" fmla="*/ 450 w 458"/>
                  <a:gd name="T77" fmla="*/ 303 h 379"/>
                  <a:gd name="T78" fmla="*/ 447 w 458"/>
                  <a:gd name="T79" fmla="*/ 274 h 379"/>
                  <a:gd name="T80" fmla="*/ 426 w 458"/>
                  <a:gd name="T81" fmla="*/ 243 h 379"/>
                  <a:gd name="T82" fmla="*/ 433 w 458"/>
                  <a:gd name="T83" fmla="*/ 202 h 379"/>
                  <a:gd name="T84" fmla="*/ 453 w 458"/>
                  <a:gd name="T85" fmla="*/ 195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58" h="379">
                    <a:moveTo>
                      <a:pt x="453" y="195"/>
                    </a:moveTo>
                    <a:lnTo>
                      <a:pt x="458" y="167"/>
                    </a:lnTo>
                    <a:lnTo>
                      <a:pt x="441" y="157"/>
                    </a:lnTo>
                    <a:lnTo>
                      <a:pt x="447" y="129"/>
                    </a:lnTo>
                    <a:lnTo>
                      <a:pt x="432" y="66"/>
                    </a:lnTo>
                    <a:lnTo>
                      <a:pt x="292" y="53"/>
                    </a:lnTo>
                    <a:lnTo>
                      <a:pt x="223" y="7"/>
                    </a:lnTo>
                    <a:lnTo>
                      <a:pt x="177" y="0"/>
                    </a:lnTo>
                    <a:lnTo>
                      <a:pt x="169" y="21"/>
                    </a:lnTo>
                    <a:lnTo>
                      <a:pt x="132" y="7"/>
                    </a:lnTo>
                    <a:lnTo>
                      <a:pt x="76" y="35"/>
                    </a:lnTo>
                    <a:lnTo>
                      <a:pt x="68" y="53"/>
                    </a:lnTo>
                    <a:lnTo>
                      <a:pt x="90" y="109"/>
                    </a:lnTo>
                    <a:lnTo>
                      <a:pt x="53" y="125"/>
                    </a:lnTo>
                    <a:lnTo>
                      <a:pt x="63" y="143"/>
                    </a:lnTo>
                    <a:lnTo>
                      <a:pt x="57" y="162"/>
                    </a:lnTo>
                    <a:lnTo>
                      <a:pt x="74" y="171"/>
                    </a:lnTo>
                    <a:lnTo>
                      <a:pt x="21" y="241"/>
                    </a:lnTo>
                    <a:lnTo>
                      <a:pt x="18" y="255"/>
                    </a:lnTo>
                    <a:lnTo>
                      <a:pt x="0" y="271"/>
                    </a:lnTo>
                    <a:lnTo>
                      <a:pt x="25" y="330"/>
                    </a:lnTo>
                    <a:lnTo>
                      <a:pt x="43" y="341"/>
                    </a:lnTo>
                    <a:lnTo>
                      <a:pt x="65" y="372"/>
                    </a:lnTo>
                    <a:lnTo>
                      <a:pt x="129" y="379"/>
                    </a:lnTo>
                    <a:lnTo>
                      <a:pt x="129" y="358"/>
                    </a:lnTo>
                    <a:lnTo>
                      <a:pt x="194" y="305"/>
                    </a:lnTo>
                    <a:lnTo>
                      <a:pt x="239" y="299"/>
                    </a:lnTo>
                    <a:lnTo>
                      <a:pt x="261" y="302"/>
                    </a:lnTo>
                    <a:lnTo>
                      <a:pt x="264" y="344"/>
                    </a:lnTo>
                    <a:lnTo>
                      <a:pt x="283" y="358"/>
                    </a:lnTo>
                    <a:lnTo>
                      <a:pt x="283" y="358"/>
                    </a:lnTo>
                    <a:lnTo>
                      <a:pt x="321" y="373"/>
                    </a:lnTo>
                    <a:lnTo>
                      <a:pt x="338" y="364"/>
                    </a:lnTo>
                    <a:lnTo>
                      <a:pt x="362" y="372"/>
                    </a:lnTo>
                    <a:lnTo>
                      <a:pt x="394" y="372"/>
                    </a:lnTo>
                    <a:lnTo>
                      <a:pt x="390" y="351"/>
                    </a:lnTo>
                    <a:lnTo>
                      <a:pt x="407" y="336"/>
                    </a:lnTo>
                    <a:lnTo>
                      <a:pt x="391" y="319"/>
                    </a:lnTo>
                    <a:lnTo>
                      <a:pt x="450" y="303"/>
                    </a:lnTo>
                    <a:lnTo>
                      <a:pt x="447" y="274"/>
                    </a:lnTo>
                    <a:lnTo>
                      <a:pt x="426" y="243"/>
                    </a:lnTo>
                    <a:lnTo>
                      <a:pt x="433" y="202"/>
                    </a:lnTo>
                    <a:lnTo>
                      <a:pt x="453" y="19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1" name="Freeform 14">
                <a:extLst>
                  <a:ext uri="{FF2B5EF4-FFF2-40B4-BE49-F238E27FC236}">
                    <a16:creationId xmlns:a16="http://schemas.microsoft.com/office/drawing/2014/main" id="{AE51A1ED-B397-4E60-9269-F9FC32609E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9" y="1070"/>
                <a:ext cx="417" cy="338"/>
              </a:xfrm>
              <a:custGeom>
                <a:avLst/>
                <a:gdLst>
                  <a:gd name="T0" fmla="*/ 361 w 417"/>
                  <a:gd name="T1" fmla="*/ 73 h 338"/>
                  <a:gd name="T2" fmla="*/ 337 w 417"/>
                  <a:gd name="T3" fmla="*/ 65 h 338"/>
                  <a:gd name="T4" fmla="*/ 320 w 417"/>
                  <a:gd name="T5" fmla="*/ 74 h 338"/>
                  <a:gd name="T6" fmla="*/ 320 w 417"/>
                  <a:gd name="T7" fmla="*/ 74 h 338"/>
                  <a:gd name="T8" fmla="*/ 282 w 417"/>
                  <a:gd name="T9" fmla="*/ 59 h 338"/>
                  <a:gd name="T10" fmla="*/ 263 w 417"/>
                  <a:gd name="T11" fmla="*/ 45 h 338"/>
                  <a:gd name="T12" fmla="*/ 260 w 417"/>
                  <a:gd name="T13" fmla="*/ 3 h 338"/>
                  <a:gd name="T14" fmla="*/ 238 w 417"/>
                  <a:gd name="T15" fmla="*/ 0 h 338"/>
                  <a:gd name="T16" fmla="*/ 193 w 417"/>
                  <a:gd name="T17" fmla="*/ 6 h 338"/>
                  <a:gd name="T18" fmla="*/ 128 w 417"/>
                  <a:gd name="T19" fmla="*/ 59 h 338"/>
                  <a:gd name="T20" fmla="*/ 128 w 417"/>
                  <a:gd name="T21" fmla="*/ 80 h 338"/>
                  <a:gd name="T22" fmla="*/ 64 w 417"/>
                  <a:gd name="T23" fmla="*/ 73 h 338"/>
                  <a:gd name="T24" fmla="*/ 42 w 417"/>
                  <a:gd name="T25" fmla="*/ 42 h 338"/>
                  <a:gd name="T26" fmla="*/ 20 w 417"/>
                  <a:gd name="T27" fmla="*/ 76 h 338"/>
                  <a:gd name="T28" fmla="*/ 0 w 417"/>
                  <a:gd name="T29" fmla="*/ 82 h 338"/>
                  <a:gd name="T30" fmla="*/ 3 w 417"/>
                  <a:gd name="T31" fmla="*/ 141 h 338"/>
                  <a:gd name="T32" fmla="*/ 28 w 417"/>
                  <a:gd name="T33" fmla="*/ 152 h 338"/>
                  <a:gd name="T34" fmla="*/ 59 w 417"/>
                  <a:gd name="T35" fmla="*/ 191 h 338"/>
                  <a:gd name="T36" fmla="*/ 78 w 417"/>
                  <a:gd name="T37" fmla="*/ 248 h 338"/>
                  <a:gd name="T38" fmla="*/ 92 w 417"/>
                  <a:gd name="T39" fmla="*/ 233 h 338"/>
                  <a:gd name="T40" fmla="*/ 117 w 417"/>
                  <a:gd name="T41" fmla="*/ 261 h 338"/>
                  <a:gd name="T42" fmla="*/ 151 w 417"/>
                  <a:gd name="T43" fmla="*/ 338 h 338"/>
                  <a:gd name="T44" fmla="*/ 240 w 417"/>
                  <a:gd name="T45" fmla="*/ 326 h 338"/>
                  <a:gd name="T46" fmla="*/ 260 w 417"/>
                  <a:gd name="T47" fmla="*/ 337 h 338"/>
                  <a:gd name="T48" fmla="*/ 275 w 417"/>
                  <a:gd name="T49" fmla="*/ 323 h 338"/>
                  <a:gd name="T50" fmla="*/ 319 w 417"/>
                  <a:gd name="T51" fmla="*/ 317 h 338"/>
                  <a:gd name="T52" fmla="*/ 350 w 417"/>
                  <a:gd name="T53" fmla="*/ 289 h 338"/>
                  <a:gd name="T54" fmla="*/ 378 w 417"/>
                  <a:gd name="T55" fmla="*/ 292 h 338"/>
                  <a:gd name="T56" fmla="*/ 378 w 417"/>
                  <a:gd name="T57" fmla="*/ 292 h 338"/>
                  <a:gd name="T58" fmla="*/ 376 w 417"/>
                  <a:gd name="T59" fmla="*/ 259 h 338"/>
                  <a:gd name="T60" fmla="*/ 415 w 417"/>
                  <a:gd name="T61" fmla="*/ 242 h 338"/>
                  <a:gd name="T62" fmla="*/ 417 w 417"/>
                  <a:gd name="T63" fmla="*/ 222 h 338"/>
                  <a:gd name="T64" fmla="*/ 412 w 417"/>
                  <a:gd name="T65" fmla="*/ 153 h 338"/>
                  <a:gd name="T66" fmla="*/ 373 w 417"/>
                  <a:gd name="T67" fmla="*/ 133 h 338"/>
                  <a:gd name="T68" fmla="*/ 356 w 417"/>
                  <a:gd name="T69" fmla="*/ 96 h 338"/>
                  <a:gd name="T70" fmla="*/ 361 w 417"/>
                  <a:gd name="T71" fmla="*/ 73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7" h="338">
                    <a:moveTo>
                      <a:pt x="361" y="73"/>
                    </a:moveTo>
                    <a:lnTo>
                      <a:pt x="337" y="65"/>
                    </a:lnTo>
                    <a:lnTo>
                      <a:pt x="320" y="74"/>
                    </a:lnTo>
                    <a:lnTo>
                      <a:pt x="320" y="74"/>
                    </a:lnTo>
                    <a:lnTo>
                      <a:pt x="282" y="59"/>
                    </a:lnTo>
                    <a:lnTo>
                      <a:pt x="263" y="45"/>
                    </a:lnTo>
                    <a:lnTo>
                      <a:pt x="260" y="3"/>
                    </a:lnTo>
                    <a:lnTo>
                      <a:pt x="238" y="0"/>
                    </a:lnTo>
                    <a:lnTo>
                      <a:pt x="193" y="6"/>
                    </a:lnTo>
                    <a:lnTo>
                      <a:pt x="128" y="59"/>
                    </a:lnTo>
                    <a:lnTo>
                      <a:pt x="128" y="80"/>
                    </a:lnTo>
                    <a:lnTo>
                      <a:pt x="64" y="73"/>
                    </a:lnTo>
                    <a:lnTo>
                      <a:pt x="42" y="42"/>
                    </a:lnTo>
                    <a:lnTo>
                      <a:pt x="20" y="76"/>
                    </a:lnTo>
                    <a:lnTo>
                      <a:pt x="0" y="82"/>
                    </a:lnTo>
                    <a:lnTo>
                      <a:pt x="3" y="141"/>
                    </a:lnTo>
                    <a:lnTo>
                      <a:pt x="28" y="152"/>
                    </a:lnTo>
                    <a:lnTo>
                      <a:pt x="59" y="191"/>
                    </a:lnTo>
                    <a:lnTo>
                      <a:pt x="78" y="248"/>
                    </a:lnTo>
                    <a:lnTo>
                      <a:pt x="92" y="233"/>
                    </a:lnTo>
                    <a:lnTo>
                      <a:pt x="117" y="261"/>
                    </a:lnTo>
                    <a:lnTo>
                      <a:pt x="151" y="338"/>
                    </a:lnTo>
                    <a:lnTo>
                      <a:pt x="240" y="326"/>
                    </a:lnTo>
                    <a:lnTo>
                      <a:pt x="260" y="337"/>
                    </a:lnTo>
                    <a:lnTo>
                      <a:pt x="275" y="323"/>
                    </a:lnTo>
                    <a:lnTo>
                      <a:pt x="319" y="317"/>
                    </a:lnTo>
                    <a:lnTo>
                      <a:pt x="350" y="289"/>
                    </a:lnTo>
                    <a:lnTo>
                      <a:pt x="378" y="292"/>
                    </a:lnTo>
                    <a:lnTo>
                      <a:pt x="378" y="292"/>
                    </a:lnTo>
                    <a:lnTo>
                      <a:pt x="376" y="259"/>
                    </a:lnTo>
                    <a:lnTo>
                      <a:pt x="415" y="242"/>
                    </a:lnTo>
                    <a:lnTo>
                      <a:pt x="417" y="222"/>
                    </a:lnTo>
                    <a:lnTo>
                      <a:pt x="412" y="153"/>
                    </a:lnTo>
                    <a:lnTo>
                      <a:pt x="373" y="133"/>
                    </a:lnTo>
                    <a:lnTo>
                      <a:pt x="356" y="96"/>
                    </a:lnTo>
                    <a:lnTo>
                      <a:pt x="361" y="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2" name="Freeform 15">
                <a:extLst>
                  <a:ext uri="{FF2B5EF4-FFF2-40B4-BE49-F238E27FC236}">
                    <a16:creationId xmlns:a16="http://schemas.microsoft.com/office/drawing/2014/main" id="{A6538CB6-A03F-42DF-A857-729BBBA47C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5" y="1074"/>
                <a:ext cx="364" cy="474"/>
              </a:xfrm>
              <a:custGeom>
                <a:avLst/>
                <a:gdLst>
                  <a:gd name="T0" fmla="*/ 37 w 364"/>
                  <a:gd name="T1" fmla="*/ 69 h 474"/>
                  <a:gd name="T2" fmla="*/ 5 w 364"/>
                  <a:gd name="T3" fmla="*/ 69 h 474"/>
                  <a:gd name="T4" fmla="*/ 0 w 364"/>
                  <a:gd name="T5" fmla="*/ 92 h 474"/>
                  <a:gd name="T6" fmla="*/ 17 w 364"/>
                  <a:gd name="T7" fmla="*/ 129 h 474"/>
                  <a:gd name="T8" fmla="*/ 56 w 364"/>
                  <a:gd name="T9" fmla="*/ 149 h 474"/>
                  <a:gd name="T10" fmla="*/ 61 w 364"/>
                  <a:gd name="T11" fmla="*/ 218 h 474"/>
                  <a:gd name="T12" fmla="*/ 59 w 364"/>
                  <a:gd name="T13" fmla="*/ 238 h 474"/>
                  <a:gd name="T14" fmla="*/ 20 w 364"/>
                  <a:gd name="T15" fmla="*/ 255 h 474"/>
                  <a:gd name="T16" fmla="*/ 22 w 364"/>
                  <a:gd name="T17" fmla="*/ 288 h 474"/>
                  <a:gd name="T18" fmla="*/ 47 w 364"/>
                  <a:gd name="T19" fmla="*/ 294 h 474"/>
                  <a:gd name="T20" fmla="*/ 50 w 364"/>
                  <a:gd name="T21" fmla="*/ 313 h 474"/>
                  <a:gd name="T22" fmla="*/ 69 w 364"/>
                  <a:gd name="T23" fmla="*/ 319 h 474"/>
                  <a:gd name="T24" fmla="*/ 65 w 364"/>
                  <a:gd name="T25" fmla="*/ 339 h 474"/>
                  <a:gd name="T26" fmla="*/ 86 w 364"/>
                  <a:gd name="T27" fmla="*/ 340 h 474"/>
                  <a:gd name="T28" fmla="*/ 98 w 364"/>
                  <a:gd name="T29" fmla="*/ 356 h 474"/>
                  <a:gd name="T30" fmla="*/ 106 w 364"/>
                  <a:gd name="T31" fmla="*/ 378 h 474"/>
                  <a:gd name="T32" fmla="*/ 86 w 364"/>
                  <a:gd name="T33" fmla="*/ 395 h 474"/>
                  <a:gd name="T34" fmla="*/ 103 w 364"/>
                  <a:gd name="T35" fmla="*/ 429 h 474"/>
                  <a:gd name="T36" fmla="*/ 166 w 364"/>
                  <a:gd name="T37" fmla="*/ 443 h 474"/>
                  <a:gd name="T38" fmla="*/ 187 w 364"/>
                  <a:gd name="T39" fmla="*/ 454 h 474"/>
                  <a:gd name="T40" fmla="*/ 187 w 364"/>
                  <a:gd name="T41" fmla="*/ 474 h 474"/>
                  <a:gd name="T42" fmla="*/ 221 w 364"/>
                  <a:gd name="T43" fmla="*/ 460 h 474"/>
                  <a:gd name="T44" fmla="*/ 230 w 364"/>
                  <a:gd name="T45" fmla="*/ 443 h 474"/>
                  <a:gd name="T46" fmla="*/ 275 w 364"/>
                  <a:gd name="T47" fmla="*/ 415 h 474"/>
                  <a:gd name="T48" fmla="*/ 291 w 364"/>
                  <a:gd name="T49" fmla="*/ 427 h 474"/>
                  <a:gd name="T50" fmla="*/ 313 w 364"/>
                  <a:gd name="T51" fmla="*/ 421 h 474"/>
                  <a:gd name="T52" fmla="*/ 314 w 364"/>
                  <a:gd name="T53" fmla="*/ 362 h 474"/>
                  <a:gd name="T54" fmla="*/ 330 w 364"/>
                  <a:gd name="T55" fmla="*/ 345 h 474"/>
                  <a:gd name="T56" fmla="*/ 348 w 364"/>
                  <a:gd name="T57" fmla="*/ 348 h 474"/>
                  <a:gd name="T58" fmla="*/ 364 w 364"/>
                  <a:gd name="T59" fmla="*/ 326 h 474"/>
                  <a:gd name="T60" fmla="*/ 364 w 364"/>
                  <a:gd name="T61" fmla="*/ 316 h 474"/>
                  <a:gd name="T62" fmla="*/ 364 w 364"/>
                  <a:gd name="T63" fmla="*/ 316 h 474"/>
                  <a:gd name="T64" fmla="*/ 354 w 364"/>
                  <a:gd name="T65" fmla="*/ 299 h 474"/>
                  <a:gd name="T66" fmla="*/ 336 w 364"/>
                  <a:gd name="T67" fmla="*/ 306 h 474"/>
                  <a:gd name="T68" fmla="*/ 334 w 364"/>
                  <a:gd name="T69" fmla="*/ 283 h 474"/>
                  <a:gd name="T70" fmla="*/ 295 w 364"/>
                  <a:gd name="T71" fmla="*/ 250 h 474"/>
                  <a:gd name="T72" fmla="*/ 308 w 364"/>
                  <a:gd name="T73" fmla="*/ 191 h 474"/>
                  <a:gd name="T74" fmla="*/ 218 w 364"/>
                  <a:gd name="T75" fmla="*/ 125 h 474"/>
                  <a:gd name="T76" fmla="*/ 235 w 364"/>
                  <a:gd name="T77" fmla="*/ 107 h 474"/>
                  <a:gd name="T78" fmla="*/ 117 w 364"/>
                  <a:gd name="T79" fmla="*/ 36 h 474"/>
                  <a:gd name="T80" fmla="*/ 93 w 364"/>
                  <a:gd name="T81" fmla="*/ 0 h 474"/>
                  <a:gd name="T82" fmla="*/ 34 w 364"/>
                  <a:gd name="T83" fmla="*/ 16 h 474"/>
                  <a:gd name="T84" fmla="*/ 50 w 364"/>
                  <a:gd name="T85" fmla="*/ 33 h 474"/>
                  <a:gd name="T86" fmla="*/ 33 w 364"/>
                  <a:gd name="T87" fmla="*/ 48 h 474"/>
                  <a:gd name="T88" fmla="*/ 37 w 364"/>
                  <a:gd name="T89" fmla="*/ 69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64" h="474">
                    <a:moveTo>
                      <a:pt x="37" y="69"/>
                    </a:moveTo>
                    <a:lnTo>
                      <a:pt x="5" y="69"/>
                    </a:lnTo>
                    <a:lnTo>
                      <a:pt x="0" y="92"/>
                    </a:lnTo>
                    <a:lnTo>
                      <a:pt x="17" y="129"/>
                    </a:lnTo>
                    <a:lnTo>
                      <a:pt x="56" y="149"/>
                    </a:lnTo>
                    <a:lnTo>
                      <a:pt x="61" y="218"/>
                    </a:lnTo>
                    <a:lnTo>
                      <a:pt x="59" y="238"/>
                    </a:lnTo>
                    <a:lnTo>
                      <a:pt x="20" y="255"/>
                    </a:lnTo>
                    <a:lnTo>
                      <a:pt x="22" y="288"/>
                    </a:lnTo>
                    <a:lnTo>
                      <a:pt x="47" y="294"/>
                    </a:lnTo>
                    <a:lnTo>
                      <a:pt x="50" y="313"/>
                    </a:lnTo>
                    <a:lnTo>
                      <a:pt x="69" y="319"/>
                    </a:lnTo>
                    <a:lnTo>
                      <a:pt x="65" y="339"/>
                    </a:lnTo>
                    <a:lnTo>
                      <a:pt x="86" y="340"/>
                    </a:lnTo>
                    <a:lnTo>
                      <a:pt x="98" y="356"/>
                    </a:lnTo>
                    <a:lnTo>
                      <a:pt x="106" y="378"/>
                    </a:lnTo>
                    <a:lnTo>
                      <a:pt x="86" y="395"/>
                    </a:lnTo>
                    <a:lnTo>
                      <a:pt x="103" y="429"/>
                    </a:lnTo>
                    <a:lnTo>
                      <a:pt x="166" y="443"/>
                    </a:lnTo>
                    <a:lnTo>
                      <a:pt x="187" y="454"/>
                    </a:lnTo>
                    <a:lnTo>
                      <a:pt x="187" y="474"/>
                    </a:lnTo>
                    <a:lnTo>
                      <a:pt x="221" y="460"/>
                    </a:lnTo>
                    <a:lnTo>
                      <a:pt x="230" y="443"/>
                    </a:lnTo>
                    <a:lnTo>
                      <a:pt x="275" y="415"/>
                    </a:lnTo>
                    <a:lnTo>
                      <a:pt x="291" y="427"/>
                    </a:lnTo>
                    <a:lnTo>
                      <a:pt x="313" y="421"/>
                    </a:lnTo>
                    <a:lnTo>
                      <a:pt x="314" y="362"/>
                    </a:lnTo>
                    <a:lnTo>
                      <a:pt x="330" y="345"/>
                    </a:lnTo>
                    <a:lnTo>
                      <a:pt x="348" y="348"/>
                    </a:lnTo>
                    <a:lnTo>
                      <a:pt x="364" y="326"/>
                    </a:lnTo>
                    <a:lnTo>
                      <a:pt x="364" y="316"/>
                    </a:lnTo>
                    <a:lnTo>
                      <a:pt x="364" y="316"/>
                    </a:lnTo>
                    <a:lnTo>
                      <a:pt x="354" y="299"/>
                    </a:lnTo>
                    <a:lnTo>
                      <a:pt x="336" y="306"/>
                    </a:lnTo>
                    <a:lnTo>
                      <a:pt x="334" y="283"/>
                    </a:lnTo>
                    <a:lnTo>
                      <a:pt x="295" y="250"/>
                    </a:lnTo>
                    <a:lnTo>
                      <a:pt x="308" y="191"/>
                    </a:lnTo>
                    <a:lnTo>
                      <a:pt x="218" y="125"/>
                    </a:lnTo>
                    <a:lnTo>
                      <a:pt x="235" y="107"/>
                    </a:lnTo>
                    <a:lnTo>
                      <a:pt x="117" y="36"/>
                    </a:lnTo>
                    <a:lnTo>
                      <a:pt x="93" y="0"/>
                    </a:lnTo>
                    <a:lnTo>
                      <a:pt x="34" y="16"/>
                    </a:lnTo>
                    <a:lnTo>
                      <a:pt x="50" y="33"/>
                    </a:lnTo>
                    <a:lnTo>
                      <a:pt x="33" y="48"/>
                    </a:lnTo>
                    <a:lnTo>
                      <a:pt x="37" y="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3" name="Freeform 16">
                <a:extLst>
                  <a:ext uri="{FF2B5EF4-FFF2-40B4-BE49-F238E27FC236}">
                    <a16:creationId xmlns:a16="http://schemas.microsoft.com/office/drawing/2014/main" id="{26E21BF7-A173-4E8E-9800-A89B6BC5D7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1" y="1359"/>
                <a:ext cx="421" cy="484"/>
              </a:xfrm>
              <a:custGeom>
                <a:avLst/>
                <a:gdLst>
                  <a:gd name="T0" fmla="*/ 252 w 421"/>
                  <a:gd name="T1" fmla="*/ 71 h 484"/>
                  <a:gd name="T2" fmla="*/ 240 w 421"/>
                  <a:gd name="T3" fmla="*/ 55 h 484"/>
                  <a:gd name="T4" fmla="*/ 219 w 421"/>
                  <a:gd name="T5" fmla="*/ 54 h 484"/>
                  <a:gd name="T6" fmla="*/ 223 w 421"/>
                  <a:gd name="T7" fmla="*/ 34 h 484"/>
                  <a:gd name="T8" fmla="*/ 204 w 421"/>
                  <a:gd name="T9" fmla="*/ 28 h 484"/>
                  <a:gd name="T10" fmla="*/ 201 w 421"/>
                  <a:gd name="T11" fmla="*/ 9 h 484"/>
                  <a:gd name="T12" fmla="*/ 176 w 421"/>
                  <a:gd name="T13" fmla="*/ 3 h 484"/>
                  <a:gd name="T14" fmla="*/ 176 w 421"/>
                  <a:gd name="T15" fmla="*/ 3 h 484"/>
                  <a:gd name="T16" fmla="*/ 148 w 421"/>
                  <a:gd name="T17" fmla="*/ 0 h 484"/>
                  <a:gd name="T18" fmla="*/ 117 w 421"/>
                  <a:gd name="T19" fmla="*/ 28 h 484"/>
                  <a:gd name="T20" fmla="*/ 73 w 421"/>
                  <a:gd name="T21" fmla="*/ 34 h 484"/>
                  <a:gd name="T22" fmla="*/ 58 w 421"/>
                  <a:gd name="T23" fmla="*/ 48 h 484"/>
                  <a:gd name="T24" fmla="*/ 45 w 421"/>
                  <a:gd name="T25" fmla="*/ 68 h 484"/>
                  <a:gd name="T26" fmla="*/ 67 w 421"/>
                  <a:gd name="T27" fmla="*/ 96 h 484"/>
                  <a:gd name="T28" fmla="*/ 64 w 421"/>
                  <a:gd name="T29" fmla="*/ 122 h 484"/>
                  <a:gd name="T30" fmla="*/ 44 w 421"/>
                  <a:gd name="T31" fmla="*/ 136 h 484"/>
                  <a:gd name="T32" fmla="*/ 56 w 421"/>
                  <a:gd name="T33" fmla="*/ 152 h 484"/>
                  <a:gd name="T34" fmla="*/ 10 w 421"/>
                  <a:gd name="T35" fmla="*/ 225 h 484"/>
                  <a:gd name="T36" fmla="*/ 0 w 421"/>
                  <a:gd name="T37" fmla="*/ 282 h 484"/>
                  <a:gd name="T38" fmla="*/ 10 w 421"/>
                  <a:gd name="T39" fmla="*/ 301 h 484"/>
                  <a:gd name="T40" fmla="*/ 8 w 421"/>
                  <a:gd name="T41" fmla="*/ 301 h 484"/>
                  <a:gd name="T42" fmla="*/ 17 w 421"/>
                  <a:gd name="T43" fmla="*/ 343 h 484"/>
                  <a:gd name="T44" fmla="*/ 44 w 421"/>
                  <a:gd name="T45" fmla="*/ 351 h 484"/>
                  <a:gd name="T46" fmla="*/ 41 w 421"/>
                  <a:gd name="T47" fmla="*/ 372 h 484"/>
                  <a:gd name="T48" fmla="*/ 41 w 421"/>
                  <a:gd name="T49" fmla="*/ 379 h 484"/>
                  <a:gd name="T50" fmla="*/ 58 w 421"/>
                  <a:gd name="T51" fmla="*/ 397 h 484"/>
                  <a:gd name="T52" fmla="*/ 98 w 421"/>
                  <a:gd name="T53" fmla="*/ 408 h 484"/>
                  <a:gd name="T54" fmla="*/ 108 w 421"/>
                  <a:gd name="T55" fmla="*/ 427 h 484"/>
                  <a:gd name="T56" fmla="*/ 145 w 421"/>
                  <a:gd name="T57" fmla="*/ 441 h 484"/>
                  <a:gd name="T58" fmla="*/ 184 w 421"/>
                  <a:gd name="T59" fmla="*/ 484 h 484"/>
                  <a:gd name="T60" fmla="*/ 246 w 421"/>
                  <a:gd name="T61" fmla="*/ 455 h 484"/>
                  <a:gd name="T62" fmla="*/ 350 w 421"/>
                  <a:gd name="T63" fmla="*/ 444 h 484"/>
                  <a:gd name="T64" fmla="*/ 350 w 421"/>
                  <a:gd name="T65" fmla="*/ 444 h 484"/>
                  <a:gd name="T66" fmla="*/ 358 w 421"/>
                  <a:gd name="T67" fmla="*/ 416 h 484"/>
                  <a:gd name="T68" fmla="*/ 401 w 421"/>
                  <a:gd name="T69" fmla="*/ 369 h 484"/>
                  <a:gd name="T70" fmla="*/ 414 w 421"/>
                  <a:gd name="T71" fmla="*/ 312 h 484"/>
                  <a:gd name="T72" fmla="*/ 421 w 421"/>
                  <a:gd name="T73" fmla="*/ 302 h 484"/>
                  <a:gd name="T74" fmla="*/ 395 w 421"/>
                  <a:gd name="T75" fmla="*/ 245 h 484"/>
                  <a:gd name="T76" fmla="*/ 376 w 421"/>
                  <a:gd name="T77" fmla="*/ 236 h 484"/>
                  <a:gd name="T78" fmla="*/ 409 w 421"/>
                  <a:gd name="T79" fmla="*/ 208 h 484"/>
                  <a:gd name="T80" fmla="*/ 409 w 421"/>
                  <a:gd name="T81" fmla="*/ 184 h 484"/>
                  <a:gd name="T82" fmla="*/ 393 w 421"/>
                  <a:gd name="T83" fmla="*/ 164 h 484"/>
                  <a:gd name="T84" fmla="*/ 375 w 421"/>
                  <a:gd name="T85" fmla="*/ 175 h 484"/>
                  <a:gd name="T86" fmla="*/ 341 w 421"/>
                  <a:gd name="T87" fmla="*/ 189 h 484"/>
                  <a:gd name="T88" fmla="*/ 341 w 421"/>
                  <a:gd name="T89" fmla="*/ 169 h 484"/>
                  <a:gd name="T90" fmla="*/ 320 w 421"/>
                  <a:gd name="T91" fmla="*/ 158 h 484"/>
                  <a:gd name="T92" fmla="*/ 257 w 421"/>
                  <a:gd name="T93" fmla="*/ 144 h 484"/>
                  <a:gd name="T94" fmla="*/ 240 w 421"/>
                  <a:gd name="T95" fmla="*/ 110 h 484"/>
                  <a:gd name="T96" fmla="*/ 260 w 421"/>
                  <a:gd name="T97" fmla="*/ 93 h 484"/>
                  <a:gd name="T98" fmla="*/ 252 w 421"/>
                  <a:gd name="T99" fmla="*/ 71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21" h="484">
                    <a:moveTo>
                      <a:pt x="252" y="71"/>
                    </a:moveTo>
                    <a:lnTo>
                      <a:pt x="240" y="55"/>
                    </a:lnTo>
                    <a:lnTo>
                      <a:pt x="219" y="54"/>
                    </a:lnTo>
                    <a:lnTo>
                      <a:pt x="223" y="34"/>
                    </a:lnTo>
                    <a:lnTo>
                      <a:pt x="204" y="28"/>
                    </a:lnTo>
                    <a:lnTo>
                      <a:pt x="201" y="9"/>
                    </a:lnTo>
                    <a:lnTo>
                      <a:pt x="176" y="3"/>
                    </a:lnTo>
                    <a:lnTo>
                      <a:pt x="176" y="3"/>
                    </a:lnTo>
                    <a:lnTo>
                      <a:pt x="148" y="0"/>
                    </a:lnTo>
                    <a:lnTo>
                      <a:pt x="117" y="28"/>
                    </a:lnTo>
                    <a:lnTo>
                      <a:pt x="73" y="34"/>
                    </a:lnTo>
                    <a:lnTo>
                      <a:pt x="58" y="48"/>
                    </a:lnTo>
                    <a:lnTo>
                      <a:pt x="45" y="68"/>
                    </a:lnTo>
                    <a:lnTo>
                      <a:pt x="67" y="96"/>
                    </a:lnTo>
                    <a:lnTo>
                      <a:pt x="64" y="122"/>
                    </a:lnTo>
                    <a:lnTo>
                      <a:pt x="44" y="136"/>
                    </a:lnTo>
                    <a:lnTo>
                      <a:pt x="56" y="152"/>
                    </a:lnTo>
                    <a:lnTo>
                      <a:pt x="10" y="225"/>
                    </a:lnTo>
                    <a:lnTo>
                      <a:pt x="0" y="282"/>
                    </a:lnTo>
                    <a:lnTo>
                      <a:pt x="10" y="301"/>
                    </a:lnTo>
                    <a:lnTo>
                      <a:pt x="8" y="301"/>
                    </a:lnTo>
                    <a:lnTo>
                      <a:pt x="17" y="343"/>
                    </a:lnTo>
                    <a:lnTo>
                      <a:pt x="44" y="351"/>
                    </a:lnTo>
                    <a:lnTo>
                      <a:pt x="41" y="372"/>
                    </a:lnTo>
                    <a:lnTo>
                      <a:pt x="41" y="379"/>
                    </a:lnTo>
                    <a:lnTo>
                      <a:pt x="58" y="397"/>
                    </a:lnTo>
                    <a:lnTo>
                      <a:pt x="98" y="408"/>
                    </a:lnTo>
                    <a:lnTo>
                      <a:pt x="108" y="427"/>
                    </a:lnTo>
                    <a:lnTo>
                      <a:pt x="145" y="441"/>
                    </a:lnTo>
                    <a:lnTo>
                      <a:pt x="184" y="484"/>
                    </a:lnTo>
                    <a:lnTo>
                      <a:pt x="246" y="455"/>
                    </a:lnTo>
                    <a:lnTo>
                      <a:pt x="350" y="444"/>
                    </a:lnTo>
                    <a:lnTo>
                      <a:pt x="350" y="444"/>
                    </a:lnTo>
                    <a:lnTo>
                      <a:pt x="358" y="416"/>
                    </a:lnTo>
                    <a:lnTo>
                      <a:pt x="401" y="369"/>
                    </a:lnTo>
                    <a:lnTo>
                      <a:pt x="414" y="312"/>
                    </a:lnTo>
                    <a:lnTo>
                      <a:pt x="421" y="302"/>
                    </a:lnTo>
                    <a:lnTo>
                      <a:pt x="395" y="245"/>
                    </a:lnTo>
                    <a:lnTo>
                      <a:pt x="376" y="236"/>
                    </a:lnTo>
                    <a:lnTo>
                      <a:pt x="409" y="208"/>
                    </a:lnTo>
                    <a:lnTo>
                      <a:pt x="409" y="184"/>
                    </a:lnTo>
                    <a:lnTo>
                      <a:pt x="393" y="164"/>
                    </a:lnTo>
                    <a:lnTo>
                      <a:pt x="375" y="175"/>
                    </a:lnTo>
                    <a:lnTo>
                      <a:pt x="341" y="189"/>
                    </a:lnTo>
                    <a:lnTo>
                      <a:pt x="341" y="169"/>
                    </a:lnTo>
                    <a:lnTo>
                      <a:pt x="320" y="158"/>
                    </a:lnTo>
                    <a:lnTo>
                      <a:pt x="257" y="144"/>
                    </a:lnTo>
                    <a:lnTo>
                      <a:pt x="240" y="110"/>
                    </a:lnTo>
                    <a:lnTo>
                      <a:pt x="260" y="93"/>
                    </a:lnTo>
                    <a:lnTo>
                      <a:pt x="252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4" name="Freeform 17">
                <a:extLst>
                  <a:ext uri="{FF2B5EF4-FFF2-40B4-BE49-F238E27FC236}">
                    <a16:creationId xmlns:a16="http://schemas.microsoft.com/office/drawing/2014/main" id="{3D43C6FD-63C6-4AA3-A1D8-404E029AB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6" y="1349"/>
                <a:ext cx="416" cy="328"/>
              </a:xfrm>
              <a:custGeom>
                <a:avLst/>
                <a:gdLst>
                  <a:gd name="T0" fmla="*/ 54 w 416"/>
                  <a:gd name="T1" fmla="*/ 140 h 328"/>
                  <a:gd name="T2" fmla="*/ 9 w 416"/>
                  <a:gd name="T3" fmla="*/ 168 h 328"/>
                  <a:gd name="T4" fmla="*/ 0 w 416"/>
                  <a:gd name="T5" fmla="*/ 185 h 328"/>
                  <a:gd name="T6" fmla="*/ 18 w 416"/>
                  <a:gd name="T7" fmla="*/ 174 h 328"/>
                  <a:gd name="T8" fmla="*/ 34 w 416"/>
                  <a:gd name="T9" fmla="*/ 194 h 328"/>
                  <a:gd name="T10" fmla="*/ 34 w 416"/>
                  <a:gd name="T11" fmla="*/ 218 h 328"/>
                  <a:gd name="T12" fmla="*/ 1 w 416"/>
                  <a:gd name="T13" fmla="*/ 246 h 328"/>
                  <a:gd name="T14" fmla="*/ 20 w 416"/>
                  <a:gd name="T15" fmla="*/ 255 h 328"/>
                  <a:gd name="T16" fmla="*/ 46 w 416"/>
                  <a:gd name="T17" fmla="*/ 312 h 328"/>
                  <a:gd name="T18" fmla="*/ 64 w 416"/>
                  <a:gd name="T19" fmla="*/ 326 h 328"/>
                  <a:gd name="T20" fmla="*/ 101 w 416"/>
                  <a:gd name="T21" fmla="*/ 328 h 328"/>
                  <a:gd name="T22" fmla="*/ 258 w 416"/>
                  <a:gd name="T23" fmla="*/ 257 h 328"/>
                  <a:gd name="T24" fmla="*/ 278 w 416"/>
                  <a:gd name="T25" fmla="*/ 224 h 328"/>
                  <a:gd name="T26" fmla="*/ 317 w 416"/>
                  <a:gd name="T27" fmla="*/ 210 h 328"/>
                  <a:gd name="T28" fmla="*/ 335 w 416"/>
                  <a:gd name="T29" fmla="*/ 216 h 328"/>
                  <a:gd name="T30" fmla="*/ 349 w 416"/>
                  <a:gd name="T31" fmla="*/ 201 h 328"/>
                  <a:gd name="T32" fmla="*/ 371 w 416"/>
                  <a:gd name="T33" fmla="*/ 197 h 328"/>
                  <a:gd name="T34" fmla="*/ 374 w 416"/>
                  <a:gd name="T35" fmla="*/ 179 h 328"/>
                  <a:gd name="T36" fmla="*/ 416 w 416"/>
                  <a:gd name="T37" fmla="*/ 184 h 328"/>
                  <a:gd name="T38" fmla="*/ 416 w 416"/>
                  <a:gd name="T39" fmla="*/ 184 h 328"/>
                  <a:gd name="T40" fmla="*/ 399 w 416"/>
                  <a:gd name="T41" fmla="*/ 115 h 328"/>
                  <a:gd name="T42" fmla="*/ 416 w 416"/>
                  <a:gd name="T43" fmla="*/ 75 h 328"/>
                  <a:gd name="T44" fmla="*/ 357 w 416"/>
                  <a:gd name="T45" fmla="*/ 28 h 328"/>
                  <a:gd name="T46" fmla="*/ 322 w 416"/>
                  <a:gd name="T47" fmla="*/ 44 h 328"/>
                  <a:gd name="T48" fmla="*/ 287 w 416"/>
                  <a:gd name="T49" fmla="*/ 19 h 328"/>
                  <a:gd name="T50" fmla="*/ 248 w 416"/>
                  <a:gd name="T51" fmla="*/ 31 h 328"/>
                  <a:gd name="T52" fmla="*/ 199 w 416"/>
                  <a:gd name="T53" fmla="*/ 0 h 328"/>
                  <a:gd name="T54" fmla="*/ 143 w 416"/>
                  <a:gd name="T55" fmla="*/ 41 h 328"/>
                  <a:gd name="T56" fmla="*/ 143 w 416"/>
                  <a:gd name="T57" fmla="*/ 51 h 328"/>
                  <a:gd name="T58" fmla="*/ 127 w 416"/>
                  <a:gd name="T59" fmla="*/ 73 h 328"/>
                  <a:gd name="T60" fmla="*/ 109 w 416"/>
                  <a:gd name="T61" fmla="*/ 70 h 328"/>
                  <a:gd name="T62" fmla="*/ 93 w 416"/>
                  <a:gd name="T63" fmla="*/ 87 h 328"/>
                  <a:gd name="T64" fmla="*/ 92 w 416"/>
                  <a:gd name="T65" fmla="*/ 146 h 328"/>
                  <a:gd name="T66" fmla="*/ 70 w 416"/>
                  <a:gd name="T67" fmla="*/ 152 h 328"/>
                  <a:gd name="T68" fmla="*/ 54 w 416"/>
                  <a:gd name="T69" fmla="*/ 14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6" h="328">
                    <a:moveTo>
                      <a:pt x="54" y="140"/>
                    </a:moveTo>
                    <a:lnTo>
                      <a:pt x="9" y="168"/>
                    </a:lnTo>
                    <a:lnTo>
                      <a:pt x="0" y="185"/>
                    </a:lnTo>
                    <a:lnTo>
                      <a:pt x="18" y="174"/>
                    </a:lnTo>
                    <a:lnTo>
                      <a:pt x="34" y="194"/>
                    </a:lnTo>
                    <a:lnTo>
                      <a:pt x="34" y="218"/>
                    </a:lnTo>
                    <a:lnTo>
                      <a:pt x="1" y="246"/>
                    </a:lnTo>
                    <a:lnTo>
                      <a:pt x="20" y="255"/>
                    </a:lnTo>
                    <a:lnTo>
                      <a:pt x="46" y="312"/>
                    </a:lnTo>
                    <a:lnTo>
                      <a:pt x="64" y="326"/>
                    </a:lnTo>
                    <a:lnTo>
                      <a:pt x="101" y="328"/>
                    </a:lnTo>
                    <a:lnTo>
                      <a:pt x="258" y="257"/>
                    </a:lnTo>
                    <a:lnTo>
                      <a:pt x="278" y="224"/>
                    </a:lnTo>
                    <a:lnTo>
                      <a:pt x="317" y="210"/>
                    </a:lnTo>
                    <a:lnTo>
                      <a:pt x="335" y="216"/>
                    </a:lnTo>
                    <a:lnTo>
                      <a:pt x="349" y="201"/>
                    </a:lnTo>
                    <a:lnTo>
                      <a:pt x="371" y="197"/>
                    </a:lnTo>
                    <a:lnTo>
                      <a:pt x="374" y="179"/>
                    </a:lnTo>
                    <a:lnTo>
                      <a:pt x="416" y="184"/>
                    </a:lnTo>
                    <a:lnTo>
                      <a:pt x="416" y="184"/>
                    </a:lnTo>
                    <a:lnTo>
                      <a:pt x="399" y="115"/>
                    </a:lnTo>
                    <a:lnTo>
                      <a:pt x="416" y="75"/>
                    </a:lnTo>
                    <a:lnTo>
                      <a:pt x="357" y="28"/>
                    </a:lnTo>
                    <a:lnTo>
                      <a:pt x="322" y="44"/>
                    </a:lnTo>
                    <a:lnTo>
                      <a:pt x="287" y="19"/>
                    </a:lnTo>
                    <a:lnTo>
                      <a:pt x="248" y="31"/>
                    </a:lnTo>
                    <a:lnTo>
                      <a:pt x="199" y="0"/>
                    </a:lnTo>
                    <a:lnTo>
                      <a:pt x="143" y="41"/>
                    </a:lnTo>
                    <a:lnTo>
                      <a:pt x="143" y="51"/>
                    </a:lnTo>
                    <a:lnTo>
                      <a:pt x="127" y="73"/>
                    </a:lnTo>
                    <a:lnTo>
                      <a:pt x="109" y="70"/>
                    </a:lnTo>
                    <a:lnTo>
                      <a:pt x="93" y="87"/>
                    </a:lnTo>
                    <a:lnTo>
                      <a:pt x="92" y="146"/>
                    </a:lnTo>
                    <a:lnTo>
                      <a:pt x="70" y="152"/>
                    </a:lnTo>
                    <a:lnTo>
                      <a:pt x="54" y="1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" name="Freeform 18">
                <a:extLst>
                  <a:ext uri="{FF2B5EF4-FFF2-40B4-BE49-F238E27FC236}">
                    <a16:creationId xmlns:a16="http://schemas.microsoft.com/office/drawing/2014/main" id="{057B6922-981C-4885-B898-34F664A6C0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5" y="877"/>
                <a:ext cx="346" cy="401"/>
              </a:xfrm>
              <a:custGeom>
                <a:avLst/>
                <a:gdLst>
                  <a:gd name="T0" fmla="*/ 346 w 346"/>
                  <a:gd name="T1" fmla="*/ 26 h 401"/>
                  <a:gd name="T2" fmla="*/ 286 w 346"/>
                  <a:gd name="T3" fmla="*/ 6 h 401"/>
                  <a:gd name="T4" fmla="*/ 185 w 346"/>
                  <a:gd name="T5" fmla="*/ 2 h 401"/>
                  <a:gd name="T6" fmla="*/ 185 w 346"/>
                  <a:gd name="T7" fmla="*/ 3 h 401"/>
                  <a:gd name="T8" fmla="*/ 175 w 346"/>
                  <a:gd name="T9" fmla="*/ 31 h 401"/>
                  <a:gd name="T10" fmla="*/ 166 w 346"/>
                  <a:gd name="T11" fmla="*/ 50 h 401"/>
                  <a:gd name="T12" fmla="*/ 102 w 346"/>
                  <a:gd name="T13" fmla="*/ 51 h 401"/>
                  <a:gd name="T14" fmla="*/ 40 w 346"/>
                  <a:gd name="T15" fmla="*/ 19 h 401"/>
                  <a:gd name="T16" fmla="*/ 34 w 346"/>
                  <a:gd name="T17" fmla="*/ 0 h 401"/>
                  <a:gd name="T18" fmla="*/ 0 w 346"/>
                  <a:gd name="T19" fmla="*/ 75 h 401"/>
                  <a:gd name="T20" fmla="*/ 37 w 346"/>
                  <a:gd name="T21" fmla="*/ 93 h 401"/>
                  <a:gd name="T22" fmla="*/ 26 w 346"/>
                  <a:gd name="T23" fmla="*/ 110 h 401"/>
                  <a:gd name="T24" fmla="*/ 43 w 346"/>
                  <a:gd name="T25" fmla="*/ 121 h 401"/>
                  <a:gd name="T26" fmla="*/ 53 w 346"/>
                  <a:gd name="T27" fmla="*/ 104 h 401"/>
                  <a:gd name="T28" fmla="*/ 71 w 346"/>
                  <a:gd name="T29" fmla="*/ 106 h 401"/>
                  <a:gd name="T30" fmla="*/ 102 w 346"/>
                  <a:gd name="T31" fmla="*/ 131 h 401"/>
                  <a:gd name="T32" fmla="*/ 82 w 346"/>
                  <a:gd name="T33" fmla="*/ 224 h 401"/>
                  <a:gd name="T34" fmla="*/ 67 w 346"/>
                  <a:gd name="T35" fmla="*/ 235 h 401"/>
                  <a:gd name="T36" fmla="*/ 42 w 346"/>
                  <a:gd name="T37" fmla="*/ 233 h 401"/>
                  <a:gd name="T38" fmla="*/ 56 w 346"/>
                  <a:gd name="T39" fmla="*/ 242 h 401"/>
                  <a:gd name="T40" fmla="*/ 46 w 346"/>
                  <a:gd name="T41" fmla="*/ 312 h 401"/>
                  <a:gd name="T42" fmla="*/ 82 w 346"/>
                  <a:gd name="T43" fmla="*/ 328 h 401"/>
                  <a:gd name="T44" fmla="*/ 104 w 346"/>
                  <a:gd name="T45" fmla="*/ 329 h 401"/>
                  <a:gd name="T46" fmla="*/ 163 w 346"/>
                  <a:gd name="T47" fmla="*/ 368 h 401"/>
                  <a:gd name="T48" fmla="*/ 166 w 346"/>
                  <a:gd name="T49" fmla="*/ 387 h 401"/>
                  <a:gd name="T50" fmla="*/ 194 w 346"/>
                  <a:gd name="T51" fmla="*/ 401 h 401"/>
                  <a:gd name="T52" fmla="*/ 236 w 346"/>
                  <a:gd name="T53" fmla="*/ 306 h 401"/>
                  <a:gd name="T54" fmla="*/ 245 w 346"/>
                  <a:gd name="T55" fmla="*/ 196 h 401"/>
                  <a:gd name="T56" fmla="*/ 318 w 346"/>
                  <a:gd name="T57" fmla="*/ 101 h 401"/>
                  <a:gd name="T58" fmla="*/ 346 w 346"/>
                  <a:gd name="T59" fmla="*/ 26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6" h="401">
                    <a:moveTo>
                      <a:pt x="346" y="26"/>
                    </a:moveTo>
                    <a:lnTo>
                      <a:pt x="286" y="6"/>
                    </a:lnTo>
                    <a:lnTo>
                      <a:pt x="185" y="2"/>
                    </a:lnTo>
                    <a:lnTo>
                      <a:pt x="185" y="3"/>
                    </a:lnTo>
                    <a:lnTo>
                      <a:pt x="175" y="31"/>
                    </a:lnTo>
                    <a:lnTo>
                      <a:pt x="166" y="50"/>
                    </a:lnTo>
                    <a:lnTo>
                      <a:pt x="102" y="51"/>
                    </a:lnTo>
                    <a:lnTo>
                      <a:pt x="40" y="19"/>
                    </a:lnTo>
                    <a:lnTo>
                      <a:pt x="34" y="0"/>
                    </a:lnTo>
                    <a:lnTo>
                      <a:pt x="0" y="75"/>
                    </a:lnTo>
                    <a:lnTo>
                      <a:pt x="37" y="93"/>
                    </a:lnTo>
                    <a:lnTo>
                      <a:pt x="26" y="110"/>
                    </a:lnTo>
                    <a:lnTo>
                      <a:pt x="43" y="121"/>
                    </a:lnTo>
                    <a:lnTo>
                      <a:pt x="53" y="104"/>
                    </a:lnTo>
                    <a:lnTo>
                      <a:pt x="71" y="106"/>
                    </a:lnTo>
                    <a:lnTo>
                      <a:pt x="102" y="131"/>
                    </a:lnTo>
                    <a:lnTo>
                      <a:pt x="82" y="224"/>
                    </a:lnTo>
                    <a:lnTo>
                      <a:pt x="67" y="235"/>
                    </a:lnTo>
                    <a:lnTo>
                      <a:pt x="42" y="233"/>
                    </a:lnTo>
                    <a:lnTo>
                      <a:pt x="56" y="242"/>
                    </a:lnTo>
                    <a:lnTo>
                      <a:pt x="46" y="312"/>
                    </a:lnTo>
                    <a:lnTo>
                      <a:pt x="82" y="328"/>
                    </a:lnTo>
                    <a:lnTo>
                      <a:pt x="104" y="329"/>
                    </a:lnTo>
                    <a:lnTo>
                      <a:pt x="163" y="368"/>
                    </a:lnTo>
                    <a:lnTo>
                      <a:pt x="166" y="387"/>
                    </a:lnTo>
                    <a:lnTo>
                      <a:pt x="194" y="401"/>
                    </a:lnTo>
                    <a:lnTo>
                      <a:pt x="236" y="306"/>
                    </a:lnTo>
                    <a:lnTo>
                      <a:pt x="245" y="196"/>
                    </a:lnTo>
                    <a:lnTo>
                      <a:pt x="318" y="101"/>
                    </a:lnTo>
                    <a:lnTo>
                      <a:pt x="346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6" name="Freeform 19">
                <a:extLst>
                  <a:ext uri="{FF2B5EF4-FFF2-40B4-BE49-F238E27FC236}">
                    <a16:creationId xmlns:a16="http://schemas.microsoft.com/office/drawing/2014/main" id="{B9103294-BC68-4055-84F2-B59892593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9" y="1205"/>
                <a:ext cx="214" cy="374"/>
              </a:xfrm>
              <a:custGeom>
                <a:avLst/>
                <a:gdLst>
                  <a:gd name="T0" fmla="*/ 200 w 214"/>
                  <a:gd name="T1" fmla="*/ 73 h 374"/>
                  <a:gd name="T2" fmla="*/ 172 w 214"/>
                  <a:gd name="T3" fmla="*/ 59 h 374"/>
                  <a:gd name="T4" fmla="*/ 169 w 214"/>
                  <a:gd name="T5" fmla="*/ 40 h 374"/>
                  <a:gd name="T6" fmla="*/ 110 w 214"/>
                  <a:gd name="T7" fmla="*/ 1 h 374"/>
                  <a:gd name="T8" fmla="*/ 88 w 214"/>
                  <a:gd name="T9" fmla="*/ 0 h 374"/>
                  <a:gd name="T10" fmla="*/ 80 w 214"/>
                  <a:gd name="T11" fmla="*/ 6 h 374"/>
                  <a:gd name="T12" fmla="*/ 52 w 214"/>
                  <a:gd name="T13" fmla="*/ 101 h 374"/>
                  <a:gd name="T14" fmla="*/ 18 w 214"/>
                  <a:gd name="T15" fmla="*/ 155 h 374"/>
                  <a:gd name="T16" fmla="*/ 18 w 214"/>
                  <a:gd name="T17" fmla="*/ 199 h 374"/>
                  <a:gd name="T18" fmla="*/ 0 w 214"/>
                  <a:gd name="T19" fmla="*/ 214 h 374"/>
                  <a:gd name="T20" fmla="*/ 52 w 214"/>
                  <a:gd name="T21" fmla="*/ 250 h 374"/>
                  <a:gd name="T22" fmla="*/ 55 w 214"/>
                  <a:gd name="T23" fmla="*/ 312 h 374"/>
                  <a:gd name="T24" fmla="*/ 74 w 214"/>
                  <a:gd name="T25" fmla="*/ 312 h 374"/>
                  <a:gd name="T26" fmla="*/ 90 w 214"/>
                  <a:gd name="T27" fmla="*/ 346 h 374"/>
                  <a:gd name="T28" fmla="*/ 87 w 214"/>
                  <a:gd name="T29" fmla="*/ 348 h 374"/>
                  <a:gd name="T30" fmla="*/ 108 w 214"/>
                  <a:gd name="T31" fmla="*/ 352 h 374"/>
                  <a:gd name="T32" fmla="*/ 102 w 214"/>
                  <a:gd name="T33" fmla="*/ 373 h 374"/>
                  <a:gd name="T34" fmla="*/ 155 w 214"/>
                  <a:gd name="T35" fmla="*/ 374 h 374"/>
                  <a:gd name="T36" fmla="*/ 174 w 214"/>
                  <a:gd name="T37" fmla="*/ 366 h 374"/>
                  <a:gd name="T38" fmla="*/ 177 w 214"/>
                  <a:gd name="T39" fmla="*/ 345 h 374"/>
                  <a:gd name="T40" fmla="*/ 198 w 214"/>
                  <a:gd name="T41" fmla="*/ 345 h 374"/>
                  <a:gd name="T42" fmla="*/ 198 w 214"/>
                  <a:gd name="T43" fmla="*/ 323 h 374"/>
                  <a:gd name="T44" fmla="*/ 214 w 214"/>
                  <a:gd name="T45" fmla="*/ 309 h 374"/>
                  <a:gd name="T46" fmla="*/ 195 w 214"/>
                  <a:gd name="T47" fmla="*/ 255 h 374"/>
                  <a:gd name="T48" fmla="*/ 214 w 214"/>
                  <a:gd name="T49" fmla="*/ 147 h 374"/>
                  <a:gd name="T50" fmla="*/ 200 w 214"/>
                  <a:gd name="T51" fmla="*/ 74 h 374"/>
                  <a:gd name="T52" fmla="*/ 200 w 214"/>
                  <a:gd name="T53" fmla="*/ 73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4" h="374">
                    <a:moveTo>
                      <a:pt x="200" y="73"/>
                    </a:moveTo>
                    <a:lnTo>
                      <a:pt x="172" y="59"/>
                    </a:lnTo>
                    <a:lnTo>
                      <a:pt x="169" y="40"/>
                    </a:lnTo>
                    <a:lnTo>
                      <a:pt x="110" y="1"/>
                    </a:lnTo>
                    <a:lnTo>
                      <a:pt x="88" y="0"/>
                    </a:lnTo>
                    <a:lnTo>
                      <a:pt x="80" y="6"/>
                    </a:lnTo>
                    <a:lnTo>
                      <a:pt x="52" y="101"/>
                    </a:lnTo>
                    <a:lnTo>
                      <a:pt x="18" y="155"/>
                    </a:lnTo>
                    <a:lnTo>
                      <a:pt x="18" y="199"/>
                    </a:lnTo>
                    <a:lnTo>
                      <a:pt x="0" y="214"/>
                    </a:lnTo>
                    <a:lnTo>
                      <a:pt x="52" y="250"/>
                    </a:lnTo>
                    <a:lnTo>
                      <a:pt x="55" y="312"/>
                    </a:lnTo>
                    <a:lnTo>
                      <a:pt x="74" y="312"/>
                    </a:lnTo>
                    <a:lnTo>
                      <a:pt x="90" y="346"/>
                    </a:lnTo>
                    <a:lnTo>
                      <a:pt x="87" y="348"/>
                    </a:lnTo>
                    <a:lnTo>
                      <a:pt x="108" y="352"/>
                    </a:lnTo>
                    <a:lnTo>
                      <a:pt x="102" y="373"/>
                    </a:lnTo>
                    <a:lnTo>
                      <a:pt x="155" y="374"/>
                    </a:lnTo>
                    <a:lnTo>
                      <a:pt x="174" y="366"/>
                    </a:lnTo>
                    <a:lnTo>
                      <a:pt x="177" y="345"/>
                    </a:lnTo>
                    <a:lnTo>
                      <a:pt x="198" y="345"/>
                    </a:lnTo>
                    <a:lnTo>
                      <a:pt x="198" y="323"/>
                    </a:lnTo>
                    <a:lnTo>
                      <a:pt x="214" y="309"/>
                    </a:lnTo>
                    <a:lnTo>
                      <a:pt x="195" y="255"/>
                    </a:lnTo>
                    <a:lnTo>
                      <a:pt x="214" y="147"/>
                    </a:lnTo>
                    <a:lnTo>
                      <a:pt x="200" y="74"/>
                    </a:lnTo>
                    <a:lnTo>
                      <a:pt x="200" y="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7" name="Freeform 20">
                <a:extLst>
                  <a:ext uri="{FF2B5EF4-FFF2-40B4-BE49-F238E27FC236}">
                    <a16:creationId xmlns:a16="http://schemas.microsoft.com/office/drawing/2014/main" id="{D264D092-C910-4709-8BB3-DAD12C7018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5" y="1419"/>
                <a:ext cx="114" cy="165"/>
              </a:xfrm>
              <a:custGeom>
                <a:avLst/>
                <a:gdLst>
                  <a:gd name="T0" fmla="*/ 17 w 114"/>
                  <a:gd name="T1" fmla="*/ 5 h 165"/>
                  <a:gd name="T2" fmla="*/ 0 w 114"/>
                  <a:gd name="T3" fmla="*/ 45 h 165"/>
                  <a:gd name="T4" fmla="*/ 17 w 114"/>
                  <a:gd name="T5" fmla="*/ 114 h 165"/>
                  <a:gd name="T6" fmla="*/ 17 w 114"/>
                  <a:gd name="T7" fmla="*/ 114 h 165"/>
                  <a:gd name="T8" fmla="*/ 61 w 114"/>
                  <a:gd name="T9" fmla="*/ 132 h 165"/>
                  <a:gd name="T10" fmla="*/ 51 w 114"/>
                  <a:gd name="T11" fmla="*/ 149 h 165"/>
                  <a:gd name="T12" fmla="*/ 59 w 114"/>
                  <a:gd name="T13" fmla="*/ 165 h 165"/>
                  <a:gd name="T14" fmla="*/ 84 w 114"/>
                  <a:gd name="T15" fmla="*/ 137 h 165"/>
                  <a:gd name="T16" fmla="*/ 86 w 114"/>
                  <a:gd name="T17" fmla="*/ 137 h 165"/>
                  <a:gd name="T18" fmla="*/ 86 w 114"/>
                  <a:gd name="T19" fmla="*/ 135 h 165"/>
                  <a:gd name="T20" fmla="*/ 114 w 114"/>
                  <a:gd name="T21" fmla="*/ 132 h 165"/>
                  <a:gd name="T22" fmla="*/ 98 w 114"/>
                  <a:gd name="T23" fmla="*/ 98 h 165"/>
                  <a:gd name="T24" fmla="*/ 79 w 114"/>
                  <a:gd name="T25" fmla="*/ 98 h 165"/>
                  <a:gd name="T26" fmla="*/ 76 w 114"/>
                  <a:gd name="T27" fmla="*/ 36 h 165"/>
                  <a:gd name="T28" fmla="*/ 24 w 114"/>
                  <a:gd name="T29" fmla="*/ 0 h 165"/>
                  <a:gd name="T30" fmla="*/ 17 w 114"/>
                  <a:gd name="T31" fmla="*/ 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4" h="165">
                    <a:moveTo>
                      <a:pt x="17" y="5"/>
                    </a:moveTo>
                    <a:lnTo>
                      <a:pt x="0" y="45"/>
                    </a:lnTo>
                    <a:lnTo>
                      <a:pt x="17" y="114"/>
                    </a:lnTo>
                    <a:lnTo>
                      <a:pt x="17" y="114"/>
                    </a:lnTo>
                    <a:lnTo>
                      <a:pt x="61" y="132"/>
                    </a:lnTo>
                    <a:lnTo>
                      <a:pt x="51" y="149"/>
                    </a:lnTo>
                    <a:lnTo>
                      <a:pt x="59" y="165"/>
                    </a:lnTo>
                    <a:lnTo>
                      <a:pt x="84" y="137"/>
                    </a:lnTo>
                    <a:lnTo>
                      <a:pt x="86" y="137"/>
                    </a:lnTo>
                    <a:lnTo>
                      <a:pt x="86" y="135"/>
                    </a:lnTo>
                    <a:lnTo>
                      <a:pt x="114" y="132"/>
                    </a:lnTo>
                    <a:lnTo>
                      <a:pt x="98" y="98"/>
                    </a:lnTo>
                    <a:lnTo>
                      <a:pt x="79" y="98"/>
                    </a:lnTo>
                    <a:lnTo>
                      <a:pt x="76" y="36"/>
                    </a:lnTo>
                    <a:lnTo>
                      <a:pt x="24" y="0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8" name="Freeform 21">
                <a:extLst>
                  <a:ext uri="{FF2B5EF4-FFF2-40B4-BE49-F238E27FC236}">
                    <a16:creationId xmlns:a16="http://schemas.microsoft.com/office/drawing/2014/main" id="{6F5944A8-E69F-40E2-9BBC-B6FD530D2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4" y="2030"/>
                <a:ext cx="364" cy="316"/>
              </a:xfrm>
              <a:custGeom>
                <a:avLst/>
                <a:gdLst>
                  <a:gd name="T0" fmla="*/ 277 w 364"/>
                  <a:gd name="T1" fmla="*/ 24 h 316"/>
                  <a:gd name="T2" fmla="*/ 280 w 364"/>
                  <a:gd name="T3" fmla="*/ 4 h 316"/>
                  <a:gd name="T4" fmla="*/ 257 w 364"/>
                  <a:gd name="T5" fmla="*/ 0 h 316"/>
                  <a:gd name="T6" fmla="*/ 199 w 364"/>
                  <a:gd name="T7" fmla="*/ 4 h 316"/>
                  <a:gd name="T8" fmla="*/ 164 w 364"/>
                  <a:gd name="T9" fmla="*/ 34 h 316"/>
                  <a:gd name="T10" fmla="*/ 139 w 364"/>
                  <a:gd name="T11" fmla="*/ 23 h 316"/>
                  <a:gd name="T12" fmla="*/ 120 w 364"/>
                  <a:gd name="T13" fmla="*/ 63 h 316"/>
                  <a:gd name="T14" fmla="*/ 137 w 364"/>
                  <a:gd name="T15" fmla="*/ 85 h 316"/>
                  <a:gd name="T16" fmla="*/ 87 w 364"/>
                  <a:gd name="T17" fmla="*/ 122 h 316"/>
                  <a:gd name="T18" fmla="*/ 41 w 364"/>
                  <a:gd name="T19" fmla="*/ 128 h 316"/>
                  <a:gd name="T20" fmla="*/ 22 w 364"/>
                  <a:gd name="T21" fmla="*/ 149 h 316"/>
                  <a:gd name="T22" fmla="*/ 0 w 364"/>
                  <a:gd name="T23" fmla="*/ 149 h 316"/>
                  <a:gd name="T24" fmla="*/ 7 w 364"/>
                  <a:gd name="T25" fmla="*/ 214 h 316"/>
                  <a:gd name="T26" fmla="*/ 7 w 364"/>
                  <a:gd name="T27" fmla="*/ 214 h 316"/>
                  <a:gd name="T28" fmla="*/ 25 w 364"/>
                  <a:gd name="T29" fmla="*/ 260 h 316"/>
                  <a:gd name="T30" fmla="*/ 44 w 364"/>
                  <a:gd name="T31" fmla="*/ 267 h 316"/>
                  <a:gd name="T32" fmla="*/ 53 w 364"/>
                  <a:gd name="T33" fmla="*/ 285 h 316"/>
                  <a:gd name="T34" fmla="*/ 73 w 364"/>
                  <a:gd name="T35" fmla="*/ 296 h 316"/>
                  <a:gd name="T36" fmla="*/ 92 w 364"/>
                  <a:gd name="T37" fmla="*/ 285 h 316"/>
                  <a:gd name="T38" fmla="*/ 115 w 364"/>
                  <a:gd name="T39" fmla="*/ 292 h 316"/>
                  <a:gd name="T40" fmla="*/ 146 w 364"/>
                  <a:gd name="T41" fmla="*/ 316 h 316"/>
                  <a:gd name="T42" fmla="*/ 212 w 364"/>
                  <a:gd name="T43" fmla="*/ 219 h 316"/>
                  <a:gd name="T44" fmla="*/ 230 w 364"/>
                  <a:gd name="T45" fmla="*/ 229 h 316"/>
                  <a:gd name="T46" fmla="*/ 226 w 364"/>
                  <a:gd name="T47" fmla="*/ 251 h 316"/>
                  <a:gd name="T48" fmla="*/ 241 w 364"/>
                  <a:gd name="T49" fmla="*/ 264 h 316"/>
                  <a:gd name="T50" fmla="*/ 283 w 364"/>
                  <a:gd name="T51" fmla="*/ 279 h 316"/>
                  <a:gd name="T52" fmla="*/ 299 w 364"/>
                  <a:gd name="T53" fmla="*/ 270 h 316"/>
                  <a:gd name="T54" fmla="*/ 299 w 364"/>
                  <a:gd name="T55" fmla="*/ 268 h 316"/>
                  <a:gd name="T56" fmla="*/ 300 w 364"/>
                  <a:gd name="T57" fmla="*/ 267 h 316"/>
                  <a:gd name="T58" fmla="*/ 358 w 364"/>
                  <a:gd name="T59" fmla="*/ 211 h 316"/>
                  <a:gd name="T60" fmla="*/ 364 w 364"/>
                  <a:gd name="T61" fmla="*/ 189 h 316"/>
                  <a:gd name="T62" fmla="*/ 342 w 364"/>
                  <a:gd name="T63" fmla="*/ 156 h 316"/>
                  <a:gd name="T64" fmla="*/ 286 w 364"/>
                  <a:gd name="T65" fmla="*/ 105 h 316"/>
                  <a:gd name="T66" fmla="*/ 303 w 364"/>
                  <a:gd name="T67" fmla="*/ 62 h 316"/>
                  <a:gd name="T68" fmla="*/ 277 w 364"/>
                  <a:gd name="T69" fmla="*/ 24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4" h="316">
                    <a:moveTo>
                      <a:pt x="277" y="24"/>
                    </a:moveTo>
                    <a:lnTo>
                      <a:pt x="280" y="4"/>
                    </a:lnTo>
                    <a:lnTo>
                      <a:pt x="257" y="0"/>
                    </a:lnTo>
                    <a:lnTo>
                      <a:pt x="199" y="4"/>
                    </a:lnTo>
                    <a:lnTo>
                      <a:pt x="164" y="34"/>
                    </a:lnTo>
                    <a:lnTo>
                      <a:pt x="139" y="23"/>
                    </a:lnTo>
                    <a:lnTo>
                      <a:pt x="120" y="63"/>
                    </a:lnTo>
                    <a:lnTo>
                      <a:pt x="137" y="85"/>
                    </a:lnTo>
                    <a:lnTo>
                      <a:pt x="87" y="122"/>
                    </a:lnTo>
                    <a:lnTo>
                      <a:pt x="41" y="128"/>
                    </a:lnTo>
                    <a:lnTo>
                      <a:pt x="22" y="149"/>
                    </a:lnTo>
                    <a:lnTo>
                      <a:pt x="0" y="149"/>
                    </a:lnTo>
                    <a:lnTo>
                      <a:pt x="7" y="214"/>
                    </a:lnTo>
                    <a:lnTo>
                      <a:pt x="7" y="214"/>
                    </a:lnTo>
                    <a:lnTo>
                      <a:pt x="25" y="260"/>
                    </a:lnTo>
                    <a:lnTo>
                      <a:pt x="44" y="267"/>
                    </a:lnTo>
                    <a:lnTo>
                      <a:pt x="53" y="285"/>
                    </a:lnTo>
                    <a:lnTo>
                      <a:pt x="73" y="296"/>
                    </a:lnTo>
                    <a:lnTo>
                      <a:pt x="92" y="285"/>
                    </a:lnTo>
                    <a:lnTo>
                      <a:pt x="115" y="292"/>
                    </a:lnTo>
                    <a:lnTo>
                      <a:pt x="146" y="316"/>
                    </a:lnTo>
                    <a:lnTo>
                      <a:pt x="212" y="219"/>
                    </a:lnTo>
                    <a:lnTo>
                      <a:pt x="230" y="229"/>
                    </a:lnTo>
                    <a:lnTo>
                      <a:pt x="226" y="251"/>
                    </a:lnTo>
                    <a:lnTo>
                      <a:pt x="241" y="264"/>
                    </a:lnTo>
                    <a:lnTo>
                      <a:pt x="283" y="279"/>
                    </a:lnTo>
                    <a:lnTo>
                      <a:pt x="299" y="270"/>
                    </a:lnTo>
                    <a:lnTo>
                      <a:pt x="299" y="268"/>
                    </a:lnTo>
                    <a:lnTo>
                      <a:pt x="300" y="267"/>
                    </a:lnTo>
                    <a:lnTo>
                      <a:pt x="358" y="211"/>
                    </a:lnTo>
                    <a:lnTo>
                      <a:pt x="364" y="189"/>
                    </a:lnTo>
                    <a:lnTo>
                      <a:pt x="342" y="156"/>
                    </a:lnTo>
                    <a:lnTo>
                      <a:pt x="286" y="105"/>
                    </a:lnTo>
                    <a:lnTo>
                      <a:pt x="303" y="62"/>
                    </a:lnTo>
                    <a:lnTo>
                      <a:pt x="277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9" name="Freeform 22">
                <a:extLst>
                  <a:ext uri="{FF2B5EF4-FFF2-40B4-BE49-F238E27FC236}">
                    <a16:creationId xmlns:a16="http://schemas.microsoft.com/office/drawing/2014/main" id="{B6BA7CDC-E70E-429C-A903-C56FD83C8A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5" y="2244"/>
                <a:ext cx="472" cy="366"/>
              </a:xfrm>
              <a:custGeom>
                <a:avLst/>
                <a:gdLst>
                  <a:gd name="T0" fmla="*/ 279 w 472"/>
                  <a:gd name="T1" fmla="*/ 15 h 366"/>
                  <a:gd name="T2" fmla="*/ 261 w 472"/>
                  <a:gd name="T3" fmla="*/ 5 h 366"/>
                  <a:gd name="T4" fmla="*/ 195 w 472"/>
                  <a:gd name="T5" fmla="*/ 102 h 366"/>
                  <a:gd name="T6" fmla="*/ 164 w 472"/>
                  <a:gd name="T7" fmla="*/ 78 h 366"/>
                  <a:gd name="T8" fmla="*/ 141 w 472"/>
                  <a:gd name="T9" fmla="*/ 71 h 366"/>
                  <a:gd name="T10" fmla="*/ 122 w 472"/>
                  <a:gd name="T11" fmla="*/ 82 h 366"/>
                  <a:gd name="T12" fmla="*/ 102 w 472"/>
                  <a:gd name="T13" fmla="*/ 71 h 366"/>
                  <a:gd name="T14" fmla="*/ 93 w 472"/>
                  <a:gd name="T15" fmla="*/ 53 h 366"/>
                  <a:gd name="T16" fmla="*/ 74 w 472"/>
                  <a:gd name="T17" fmla="*/ 46 h 366"/>
                  <a:gd name="T18" fmla="*/ 56 w 472"/>
                  <a:gd name="T19" fmla="*/ 0 h 366"/>
                  <a:gd name="T20" fmla="*/ 40 w 472"/>
                  <a:gd name="T21" fmla="*/ 95 h 366"/>
                  <a:gd name="T22" fmla="*/ 0 w 472"/>
                  <a:gd name="T23" fmla="*/ 141 h 366"/>
                  <a:gd name="T24" fmla="*/ 45 w 472"/>
                  <a:gd name="T25" fmla="*/ 216 h 366"/>
                  <a:gd name="T26" fmla="*/ 88 w 472"/>
                  <a:gd name="T27" fmla="*/ 217 h 366"/>
                  <a:gd name="T28" fmla="*/ 90 w 472"/>
                  <a:gd name="T29" fmla="*/ 197 h 366"/>
                  <a:gd name="T30" fmla="*/ 157 w 472"/>
                  <a:gd name="T31" fmla="*/ 211 h 366"/>
                  <a:gd name="T32" fmla="*/ 175 w 472"/>
                  <a:gd name="T33" fmla="*/ 256 h 366"/>
                  <a:gd name="T34" fmla="*/ 158 w 472"/>
                  <a:gd name="T35" fmla="*/ 293 h 366"/>
                  <a:gd name="T36" fmla="*/ 166 w 472"/>
                  <a:gd name="T37" fmla="*/ 332 h 366"/>
                  <a:gd name="T38" fmla="*/ 202 w 472"/>
                  <a:gd name="T39" fmla="*/ 342 h 366"/>
                  <a:gd name="T40" fmla="*/ 256 w 472"/>
                  <a:gd name="T41" fmla="*/ 366 h 366"/>
                  <a:gd name="T42" fmla="*/ 270 w 472"/>
                  <a:gd name="T43" fmla="*/ 352 h 366"/>
                  <a:gd name="T44" fmla="*/ 312 w 472"/>
                  <a:gd name="T45" fmla="*/ 345 h 366"/>
                  <a:gd name="T46" fmla="*/ 312 w 472"/>
                  <a:gd name="T47" fmla="*/ 345 h 366"/>
                  <a:gd name="T48" fmla="*/ 447 w 472"/>
                  <a:gd name="T49" fmla="*/ 286 h 366"/>
                  <a:gd name="T50" fmla="*/ 461 w 472"/>
                  <a:gd name="T51" fmla="*/ 261 h 366"/>
                  <a:gd name="T52" fmla="*/ 453 w 472"/>
                  <a:gd name="T53" fmla="*/ 242 h 366"/>
                  <a:gd name="T54" fmla="*/ 472 w 472"/>
                  <a:gd name="T55" fmla="*/ 206 h 366"/>
                  <a:gd name="T56" fmla="*/ 421 w 472"/>
                  <a:gd name="T57" fmla="*/ 171 h 366"/>
                  <a:gd name="T58" fmla="*/ 407 w 472"/>
                  <a:gd name="T59" fmla="*/ 132 h 366"/>
                  <a:gd name="T60" fmla="*/ 410 w 472"/>
                  <a:gd name="T61" fmla="*/ 110 h 366"/>
                  <a:gd name="T62" fmla="*/ 373 w 472"/>
                  <a:gd name="T63" fmla="*/ 95 h 366"/>
                  <a:gd name="T64" fmla="*/ 351 w 472"/>
                  <a:gd name="T65" fmla="*/ 76 h 366"/>
                  <a:gd name="T66" fmla="*/ 348 w 472"/>
                  <a:gd name="T67" fmla="*/ 56 h 366"/>
                  <a:gd name="T68" fmla="*/ 332 w 472"/>
                  <a:gd name="T69" fmla="*/ 65 h 366"/>
                  <a:gd name="T70" fmla="*/ 290 w 472"/>
                  <a:gd name="T71" fmla="*/ 50 h 366"/>
                  <a:gd name="T72" fmla="*/ 275 w 472"/>
                  <a:gd name="T73" fmla="*/ 37 h 366"/>
                  <a:gd name="T74" fmla="*/ 279 w 472"/>
                  <a:gd name="T75" fmla="*/ 15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72" h="366">
                    <a:moveTo>
                      <a:pt x="279" y="15"/>
                    </a:moveTo>
                    <a:lnTo>
                      <a:pt x="261" y="5"/>
                    </a:lnTo>
                    <a:lnTo>
                      <a:pt x="195" y="102"/>
                    </a:lnTo>
                    <a:lnTo>
                      <a:pt x="164" y="78"/>
                    </a:lnTo>
                    <a:lnTo>
                      <a:pt x="141" y="71"/>
                    </a:lnTo>
                    <a:lnTo>
                      <a:pt x="122" y="82"/>
                    </a:lnTo>
                    <a:lnTo>
                      <a:pt x="102" y="71"/>
                    </a:lnTo>
                    <a:lnTo>
                      <a:pt x="93" y="53"/>
                    </a:lnTo>
                    <a:lnTo>
                      <a:pt x="74" y="46"/>
                    </a:lnTo>
                    <a:lnTo>
                      <a:pt x="56" y="0"/>
                    </a:lnTo>
                    <a:lnTo>
                      <a:pt x="40" y="95"/>
                    </a:lnTo>
                    <a:lnTo>
                      <a:pt x="0" y="141"/>
                    </a:lnTo>
                    <a:lnTo>
                      <a:pt x="45" y="216"/>
                    </a:lnTo>
                    <a:lnTo>
                      <a:pt x="88" y="217"/>
                    </a:lnTo>
                    <a:lnTo>
                      <a:pt x="90" y="197"/>
                    </a:lnTo>
                    <a:lnTo>
                      <a:pt x="157" y="211"/>
                    </a:lnTo>
                    <a:lnTo>
                      <a:pt x="175" y="256"/>
                    </a:lnTo>
                    <a:lnTo>
                      <a:pt x="158" y="293"/>
                    </a:lnTo>
                    <a:lnTo>
                      <a:pt x="166" y="332"/>
                    </a:lnTo>
                    <a:lnTo>
                      <a:pt x="202" y="342"/>
                    </a:lnTo>
                    <a:lnTo>
                      <a:pt x="256" y="366"/>
                    </a:lnTo>
                    <a:lnTo>
                      <a:pt x="270" y="352"/>
                    </a:lnTo>
                    <a:lnTo>
                      <a:pt x="312" y="345"/>
                    </a:lnTo>
                    <a:lnTo>
                      <a:pt x="312" y="345"/>
                    </a:lnTo>
                    <a:lnTo>
                      <a:pt x="447" y="286"/>
                    </a:lnTo>
                    <a:lnTo>
                      <a:pt x="461" y="261"/>
                    </a:lnTo>
                    <a:lnTo>
                      <a:pt x="453" y="242"/>
                    </a:lnTo>
                    <a:lnTo>
                      <a:pt x="472" y="206"/>
                    </a:lnTo>
                    <a:lnTo>
                      <a:pt x="421" y="171"/>
                    </a:lnTo>
                    <a:lnTo>
                      <a:pt x="407" y="132"/>
                    </a:lnTo>
                    <a:lnTo>
                      <a:pt x="410" y="110"/>
                    </a:lnTo>
                    <a:lnTo>
                      <a:pt x="373" y="95"/>
                    </a:lnTo>
                    <a:lnTo>
                      <a:pt x="351" y="76"/>
                    </a:lnTo>
                    <a:lnTo>
                      <a:pt x="348" y="56"/>
                    </a:lnTo>
                    <a:lnTo>
                      <a:pt x="332" y="65"/>
                    </a:lnTo>
                    <a:lnTo>
                      <a:pt x="290" y="50"/>
                    </a:lnTo>
                    <a:lnTo>
                      <a:pt x="275" y="37"/>
                    </a:lnTo>
                    <a:lnTo>
                      <a:pt x="279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0" name="Freeform 23">
                <a:extLst>
                  <a:ext uri="{FF2B5EF4-FFF2-40B4-BE49-F238E27FC236}">
                    <a16:creationId xmlns:a16="http://schemas.microsoft.com/office/drawing/2014/main" id="{6814305A-BFB6-4686-A4A7-6A7A0ABEB6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5" y="1738"/>
                <a:ext cx="537" cy="428"/>
              </a:xfrm>
              <a:custGeom>
                <a:avLst/>
                <a:gdLst>
                  <a:gd name="T0" fmla="*/ 372 w 537"/>
                  <a:gd name="T1" fmla="*/ 76 h 428"/>
                  <a:gd name="T2" fmla="*/ 310 w 537"/>
                  <a:gd name="T3" fmla="*/ 105 h 428"/>
                  <a:gd name="T4" fmla="*/ 271 w 537"/>
                  <a:gd name="T5" fmla="*/ 62 h 428"/>
                  <a:gd name="T6" fmla="*/ 234 w 537"/>
                  <a:gd name="T7" fmla="*/ 48 h 428"/>
                  <a:gd name="T8" fmla="*/ 224 w 537"/>
                  <a:gd name="T9" fmla="*/ 29 h 428"/>
                  <a:gd name="T10" fmla="*/ 184 w 537"/>
                  <a:gd name="T11" fmla="*/ 18 h 428"/>
                  <a:gd name="T12" fmla="*/ 167 w 537"/>
                  <a:gd name="T13" fmla="*/ 0 h 428"/>
                  <a:gd name="T14" fmla="*/ 159 w 537"/>
                  <a:gd name="T15" fmla="*/ 3 h 428"/>
                  <a:gd name="T16" fmla="*/ 140 w 537"/>
                  <a:gd name="T17" fmla="*/ 14 h 428"/>
                  <a:gd name="T18" fmla="*/ 122 w 537"/>
                  <a:gd name="T19" fmla="*/ 21 h 428"/>
                  <a:gd name="T20" fmla="*/ 123 w 537"/>
                  <a:gd name="T21" fmla="*/ 62 h 428"/>
                  <a:gd name="T22" fmla="*/ 109 w 537"/>
                  <a:gd name="T23" fmla="*/ 74 h 428"/>
                  <a:gd name="T24" fmla="*/ 137 w 537"/>
                  <a:gd name="T25" fmla="*/ 122 h 428"/>
                  <a:gd name="T26" fmla="*/ 123 w 537"/>
                  <a:gd name="T27" fmla="*/ 138 h 428"/>
                  <a:gd name="T28" fmla="*/ 128 w 537"/>
                  <a:gd name="T29" fmla="*/ 156 h 428"/>
                  <a:gd name="T30" fmla="*/ 49 w 537"/>
                  <a:gd name="T31" fmla="*/ 197 h 428"/>
                  <a:gd name="T32" fmla="*/ 0 w 537"/>
                  <a:gd name="T33" fmla="*/ 177 h 428"/>
                  <a:gd name="T34" fmla="*/ 47 w 537"/>
                  <a:gd name="T35" fmla="*/ 271 h 428"/>
                  <a:gd name="T36" fmla="*/ 101 w 537"/>
                  <a:gd name="T37" fmla="*/ 292 h 428"/>
                  <a:gd name="T38" fmla="*/ 114 w 537"/>
                  <a:gd name="T39" fmla="*/ 309 h 428"/>
                  <a:gd name="T40" fmla="*/ 109 w 537"/>
                  <a:gd name="T41" fmla="*/ 347 h 428"/>
                  <a:gd name="T42" fmla="*/ 84 w 537"/>
                  <a:gd name="T43" fmla="*/ 379 h 428"/>
                  <a:gd name="T44" fmla="*/ 84 w 537"/>
                  <a:gd name="T45" fmla="*/ 400 h 428"/>
                  <a:gd name="T46" fmla="*/ 120 w 537"/>
                  <a:gd name="T47" fmla="*/ 422 h 428"/>
                  <a:gd name="T48" fmla="*/ 176 w 537"/>
                  <a:gd name="T49" fmla="*/ 413 h 428"/>
                  <a:gd name="T50" fmla="*/ 190 w 537"/>
                  <a:gd name="T51" fmla="*/ 428 h 428"/>
                  <a:gd name="T52" fmla="*/ 230 w 537"/>
                  <a:gd name="T53" fmla="*/ 400 h 428"/>
                  <a:gd name="T54" fmla="*/ 232 w 537"/>
                  <a:gd name="T55" fmla="*/ 380 h 428"/>
                  <a:gd name="T56" fmla="*/ 249 w 537"/>
                  <a:gd name="T57" fmla="*/ 366 h 428"/>
                  <a:gd name="T58" fmla="*/ 265 w 537"/>
                  <a:gd name="T59" fmla="*/ 379 h 428"/>
                  <a:gd name="T60" fmla="*/ 280 w 537"/>
                  <a:gd name="T61" fmla="*/ 368 h 428"/>
                  <a:gd name="T62" fmla="*/ 297 w 537"/>
                  <a:gd name="T63" fmla="*/ 379 h 428"/>
                  <a:gd name="T64" fmla="*/ 308 w 537"/>
                  <a:gd name="T65" fmla="*/ 361 h 428"/>
                  <a:gd name="T66" fmla="*/ 349 w 537"/>
                  <a:gd name="T67" fmla="*/ 416 h 428"/>
                  <a:gd name="T68" fmla="*/ 389 w 537"/>
                  <a:gd name="T69" fmla="*/ 270 h 428"/>
                  <a:gd name="T70" fmla="*/ 429 w 537"/>
                  <a:gd name="T71" fmla="*/ 279 h 428"/>
                  <a:gd name="T72" fmla="*/ 468 w 537"/>
                  <a:gd name="T73" fmla="*/ 271 h 428"/>
                  <a:gd name="T74" fmla="*/ 501 w 537"/>
                  <a:gd name="T75" fmla="*/ 295 h 428"/>
                  <a:gd name="T76" fmla="*/ 521 w 537"/>
                  <a:gd name="T77" fmla="*/ 287 h 428"/>
                  <a:gd name="T78" fmla="*/ 515 w 537"/>
                  <a:gd name="T79" fmla="*/ 250 h 428"/>
                  <a:gd name="T80" fmla="*/ 535 w 537"/>
                  <a:gd name="T81" fmla="*/ 214 h 428"/>
                  <a:gd name="T82" fmla="*/ 519 w 537"/>
                  <a:gd name="T83" fmla="*/ 155 h 428"/>
                  <a:gd name="T84" fmla="*/ 502 w 537"/>
                  <a:gd name="T85" fmla="*/ 142 h 428"/>
                  <a:gd name="T86" fmla="*/ 537 w 537"/>
                  <a:gd name="T87" fmla="*/ 118 h 428"/>
                  <a:gd name="T88" fmla="*/ 479 w 537"/>
                  <a:gd name="T89" fmla="*/ 87 h 428"/>
                  <a:gd name="T90" fmla="*/ 476 w 537"/>
                  <a:gd name="T91" fmla="*/ 65 h 428"/>
                  <a:gd name="T92" fmla="*/ 476 w 537"/>
                  <a:gd name="T93" fmla="*/ 65 h 428"/>
                  <a:gd name="T94" fmla="*/ 372 w 537"/>
                  <a:gd name="T95" fmla="*/ 76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37" h="428">
                    <a:moveTo>
                      <a:pt x="372" y="76"/>
                    </a:moveTo>
                    <a:lnTo>
                      <a:pt x="310" y="105"/>
                    </a:lnTo>
                    <a:lnTo>
                      <a:pt x="271" y="62"/>
                    </a:lnTo>
                    <a:lnTo>
                      <a:pt x="234" y="48"/>
                    </a:lnTo>
                    <a:lnTo>
                      <a:pt x="224" y="29"/>
                    </a:lnTo>
                    <a:lnTo>
                      <a:pt x="184" y="18"/>
                    </a:lnTo>
                    <a:lnTo>
                      <a:pt x="167" y="0"/>
                    </a:lnTo>
                    <a:lnTo>
                      <a:pt x="159" y="3"/>
                    </a:lnTo>
                    <a:lnTo>
                      <a:pt x="140" y="14"/>
                    </a:lnTo>
                    <a:lnTo>
                      <a:pt x="122" y="21"/>
                    </a:lnTo>
                    <a:lnTo>
                      <a:pt x="123" y="62"/>
                    </a:lnTo>
                    <a:lnTo>
                      <a:pt x="109" y="74"/>
                    </a:lnTo>
                    <a:lnTo>
                      <a:pt x="137" y="122"/>
                    </a:lnTo>
                    <a:lnTo>
                      <a:pt x="123" y="138"/>
                    </a:lnTo>
                    <a:lnTo>
                      <a:pt x="128" y="156"/>
                    </a:lnTo>
                    <a:lnTo>
                      <a:pt x="49" y="197"/>
                    </a:lnTo>
                    <a:lnTo>
                      <a:pt x="0" y="177"/>
                    </a:lnTo>
                    <a:lnTo>
                      <a:pt x="47" y="271"/>
                    </a:lnTo>
                    <a:lnTo>
                      <a:pt x="101" y="292"/>
                    </a:lnTo>
                    <a:lnTo>
                      <a:pt x="114" y="309"/>
                    </a:lnTo>
                    <a:lnTo>
                      <a:pt x="109" y="347"/>
                    </a:lnTo>
                    <a:lnTo>
                      <a:pt x="84" y="379"/>
                    </a:lnTo>
                    <a:lnTo>
                      <a:pt x="84" y="400"/>
                    </a:lnTo>
                    <a:lnTo>
                      <a:pt x="120" y="422"/>
                    </a:lnTo>
                    <a:lnTo>
                      <a:pt x="176" y="413"/>
                    </a:lnTo>
                    <a:lnTo>
                      <a:pt x="190" y="428"/>
                    </a:lnTo>
                    <a:lnTo>
                      <a:pt x="230" y="400"/>
                    </a:lnTo>
                    <a:lnTo>
                      <a:pt x="232" y="380"/>
                    </a:lnTo>
                    <a:lnTo>
                      <a:pt x="249" y="366"/>
                    </a:lnTo>
                    <a:lnTo>
                      <a:pt x="265" y="379"/>
                    </a:lnTo>
                    <a:lnTo>
                      <a:pt x="280" y="368"/>
                    </a:lnTo>
                    <a:lnTo>
                      <a:pt x="297" y="379"/>
                    </a:lnTo>
                    <a:lnTo>
                      <a:pt x="308" y="361"/>
                    </a:lnTo>
                    <a:lnTo>
                      <a:pt x="349" y="416"/>
                    </a:lnTo>
                    <a:lnTo>
                      <a:pt x="389" y="270"/>
                    </a:lnTo>
                    <a:lnTo>
                      <a:pt x="429" y="279"/>
                    </a:lnTo>
                    <a:lnTo>
                      <a:pt x="468" y="271"/>
                    </a:lnTo>
                    <a:lnTo>
                      <a:pt x="501" y="295"/>
                    </a:lnTo>
                    <a:lnTo>
                      <a:pt x="521" y="287"/>
                    </a:lnTo>
                    <a:lnTo>
                      <a:pt x="515" y="250"/>
                    </a:lnTo>
                    <a:lnTo>
                      <a:pt x="535" y="214"/>
                    </a:lnTo>
                    <a:lnTo>
                      <a:pt x="519" y="155"/>
                    </a:lnTo>
                    <a:lnTo>
                      <a:pt x="502" y="142"/>
                    </a:lnTo>
                    <a:lnTo>
                      <a:pt x="537" y="118"/>
                    </a:lnTo>
                    <a:lnTo>
                      <a:pt x="479" y="87"/>
                    </a:lnTo>
                    <a:lnTo>
                      <a:pt x="476" y="65"/>
                    </a:lnTo>
                    <a:lnTo>
                      <a:pt x="476" y="65"/>
                    </a:lnTo>
                    <a:lnTo>
                      <a:pt x="372" y="7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1" name="Freeform 24">
                <a:extLst>
                  <a:ext uri="{FF2B5EF4-FFF2-40B4-BE49-F238E27FC236}">
                    <a16:creationId xmlns:a16="http://schemas.microsoft.com/office/drawing/2014/main" id="{FA4AA2F0-CCB3-4D2B-B923-7328C7526D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3" y="2008"/>
                <a:ext cx="411" cy="377"/>
              </a:xfrm>
              <a:custGeom>
                <a:avLst/>
                <a:gdLst>
                  <a:gd name="T0" fmla="*/ 163 w 411"/>
                  <a:gd name="T1" fmla="*/ 25 h 377"/>
                  <a:gd name="T2" fmla="*/ 130 w 411"/>
                  <a:gd name="T3" fmla="*/ 1 h 377"/>
                  <a:gd name="T4" fmla="*/ 91 w 411"/>
                  <a:gd name="T5" fmla="*/ 9 h 377"/>
                  <a:gd name="T6" fmla="*/ 51 w 411"/>
                  <a:gd name="T7" fmla="*/ 0 h 377"/>
                  <a:gd name="T8" fmla="*/ 11 w 411"/>
                  <a:gd name="T9" fmla="*/ 146 h 377"/>
                  <a:gd name="T10" fmla="*/ 0 w 411"/>
                  <a:gd name="T11" fmla="*/ 202 h 377"/>
                  <a:gd name="T12" fmla="*/ 21 w 411"/>
                  <a:gd name="T13" fmla="*/ 265 h 377"/>
                  <a:gd name="T14" fmla="*/ 42 w 411"/>
                  <a:gd name="T15" fmla="*/ 262 h 377"/>
                  <a:gd name="T16" fmla="*/ 66 w 411"/>
                  <a:gd name="T17" fmla="*/ 301 h 377"/>
                  <a:gd name="T18" fmla="*/ 112 w 411"/>
                  <a:gd name="T19" fmla="*/ 298 h 377"/>
                  <a:gd name="T20" fmla="*/ 153 w 411"/>
                  <a:gd name="T21" fmla="*/ 312 h 377"/>
                  <a:gd name="T22" fmla="*/ 174 w 411"/>
                  <a:gd name="T23" fmla="*/ 276 h 377"/>
                  <a:gd name="T24" fmla="*/ 194 w 411"/>
                  <a:gd name="T25" fmla="*/ 272 h 377"/>
                  <a:gd name="T26" fmla="*/ 272 w 411"/>
                  <a:gd name="T27" fmla="*/ 377 h 377"/>
                  <a:gd name="T28" fmla="*/ 312 w 411"/>
                  <a:gd name="T29" fmla="*/ 331 h 377"/>
                  <a:gd name="T30" fmla="*/ 328 w 411"/>
                  <a:gd name="T31" fmla="*/ 236 h 377"/>
                  <a:gd name="T32" fmla="*/ 328 w 411"/>
                  <a:gd name="T33" fmla="*/ 236 h 377"/>
                  <a:gd name="T34" fmla="*/ 321 w 411"/>
                  <a:gd name="T35" fmla="*/ 171 h 377"/>
                  <a:gd name="T36" fmla="*/ 343 w 411"/>
                  <a:gd name="T37" fmla="*/ 171 h 377"/>
                  <a:gd name="T38" fmla="*/ 362 w 411"/>
                  <a:gd name="T39" fmla="*/ 150 h 377"/>
                  <a:gd name="T40" fmla="*/ 360 w 411"/>
                  <a:gd name="T41" fmla="*/ 152 h 377"/>
                  <a:gd name="T42" fmla="*/ 360 w 411"/>
                  <a:gd name="T43" fmla="*/ 150 h 377"/>
                  <a:gd name="T44" fmla="*/ 363 w 411"/>
                  <a:gd name="T45" fmla="*/ 116 h 377"/>
                  <a:gd name="T46" fmla="*/ 402 w 411"/>
                  <a:gd name="T47" fmla="*/ 91 h 377"/>
                  <a:gd name="T48" fmla="*/ 411 w 411"/>
                  <a:gd name="T49" fmla="*/ 43 h 377"/>
                  <a:gd name="T50" fmla="*/ 387 w 411"/>
                  <a:gd name="T51" fmla="*/ 28 h 377"/>
                  <a:gd name="T52" fmla="*/ 354 w 411"/>
                  <a:gd name="T53" fmla="*/ 74 h 377"/>
                  <a:gd name="T54" fmla="*/ 317 w 411"/>
                  <a:gd name="T55" fmla="*/ 96 h 377"/>
                  <a:gd name="T56" fmla="*/ 289 w 411"/>
                  <a:gd name="T57" fmla="*/ 98 h 377"/>
                  <a:gd name="T58" fmla="*/ 286 w 411"/>
                  <a:gd name="T59" fmla="*/ 79 h 377"/>
                  <a:gd name="T60" fmla="*/ 262 w 411"/>
                  <a:gd name="T61" fmla="*/ 68 h 377"/>
                  <a:gd name="T62" fmla="*/ 234 w 411"/>
                  <a:gd name="T63" fmla="*/ 98 h 377"/>
                  <a:gd name="T64" fmla="*/ 214 w 411"/>
                  <a:gd name="T65" fmla="*/ 99 h 377"/>
                  <a:gd name="T66" fmla="*/ 214 w 411"/>
                  <a:gd name="T67" fmla="*/ 77 h 377"/>
                  <a:gd name="T68" fmla="*/ 194 w 411"/>
                  <a:gd name="T69" fmla="*/ 77 h 377"/>
                  <a:gd name="T70" fmla="*/ 163 w 411"/>
                  <a:gd name="T71" fmla="*/ 25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377">
                    <a:moveTo>
                      <a:pt x="163" y="25"/>
                    </a:moveTo>
                    <a:lnTo>
                      <a:pt x="130" y="1"/>
                    </a:lnTo>
                    <a:lnTo>
                      <a:pt x="91" y="9"/>
                    </a:lnTo>
                    <a:lnTo>
                      <a:pt x="51" y="0"/>
                    </a:lnTo>
                    <a:lnTo>
                      <a:pt x="11" y="146"/>
                    </a:lnTo>
                    <a:lnTo>
                      <a:pt x="0" y="202"/>
                    </a:lnTo>
                    <a:lnTo>
                      <a:pt x="21" y="265"/>
                    </a:lnTo>
                    <a:lnTo>
                      <a:pt x="42" y="262"/>
                    </a:lnTo>
                    <a:lnTo>
                      <a:pt x="66" y="301"/>
                    </a:lnTo>
                    <a:lnTo>
                      <a:pt x="112" y="298"/>
                    </a:lnTo>
                    <a:lnTo>
                      <a:pt x="153" y="312"/>
                    </a:lnTo>
                    <a:lnTo>
                      <a:pt x="174" y="276"/>
                    </a:lnTo>
                    <a:lnTo>
                      <a:pt x="194" y="272"/>
                    </a:lnTo>
                    <a:lnTo>
                      <a:pt x="272" y="377"/>
                    </a:lnTo>
                    <a:lnTo>
                      <a:pt x="312" y="331"/>
                    </a:lnTo>
                    <a:lnTo>
                      <a:pt x="328" y="236"/>
                    </a:lnTo>
                    <a:lnTo>
                      <a:pt x="328" y="236"/>
                    </a:lnTo>
                    <a:lnTo>
                      <a:pt x="321" y="171"/>
                    </a:lnTo>
                    <a:lnTo>
                      <a:pt x="343" y="171"/>
                    </a:lnTo>
                    <a:lnTo>
                      <a:pt x="362" y="150"/>
                    </a:lnTo>
                    <a:lnTo>
                      <a:pt x="360" y="152"/>
                    </a:lnTo>
                    <a:lnTo>
                      <a:pt x="360" y="150"/>
                    </a:lnTo>
                    <a:lnTo>
                      <a:pt x="363" y="116"/>
                    </a:lnTo>
                    <a:lnTo>
                      <a:pt x="402" y="91"/>
                    </a:lnTo>
                    <a:lnTo>
                      <a:pt x="411" y="43"/>
                    </a:lnTo>
                    <a:lnTo>
                      <a:pt x="387" y="28"/>
                    </a:lnTo>
                    <a:lnTo>
                      <a:pt x="354" y="74"/>
                    </a:lnTo>
                    <a:lnTo>
                      <a:pt x="317" y="96"/>
                    </a:lnTo>
                    <a:lnTo>
                      <a:pt x="289" y="98"/>
                    </a:lnTo>
                    <a:lnTo>
                      <a:pt x="286" y="79"/>
                    </a:lnTo>
                    <a:lnTo>
                      <a:pt x="262" y="68"/>
                    </a:lnTo>
                    <a:lnTo>
                      <a:pt x="234" y="98"/>
                    </a:lnTo>
                    <a:lnTo>
                      <a:pt x="214" y="99"/>
                    </a:lnTo>
                    <a:lnTo>
                      <a:pt x="214" y="77"/>
                    </a:lnTo>
                    <a:lnTo>
                      <a:pt x="194" y="77"/>
                    </a:lnTo>
                    <a:lnTo>
                      <a:pt x="163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2" name="Freeform 25">
                <a:extLst>
                  <a:ext uri="{FF2B5EF4-FFF2-40B4-BE49-F238E27FC236}">
                    <a16:creationId xmlns:a16="http://schemas.microsoft.com/office/drawing/2014/main" id="{296BF6C1-ED9B-439D-84E6-B1CA36871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4" y="2099"/>
                <a:ext cx="252" cy="364"/>
              </a:xfrm>
              <a:custGeom>
                <a:avLst/>
                <a:gdLst>
                  <a:gd name="T0" fmla="*/ 181 w 252"/>
                  <a:gd name="T1" fmla="*/ 171 h 364"/>
                  <a:gd name="T2" fmla="*/ 160 w 252"/>
                  <a:gd name="T3" fmla="*/ 174 h 364"/>
                  <a:gd name="T4" fmla="*/ 139 w 252"/>
                  <a:gd name="T5" fmla="*/ 111 h 364"/>
                  <a:gd name="T6" fmla="*/ 150 w 252"/>
                  <a:gd name="T7" fmla="*/ 55 h 364"/>
                  <a:gd name="T8" fmla="*/ 109 w 252"/>
                  <a:gd name="T9" fmla="*/ 0 h 364"/>
                  <a:gd name="T10" fmla="*/ 98 w 252"/>
                  <a:gd name="T11" fmla="*/ 18 h 364"/>
                  <a:gd name="T12" fmla="*/ 81 w 252"/>
                  <a:gd name="T13" fmla="*/ 7 h 364"/>
                  <a:gd name="T14" fmla="*/ 66 w 252"/>
                  <a:gd name="T15" fmla="*/ 18 h 364"/>
                  <a:gd name="T16" fmla="*/ 50 w 252"/>
                  <a:gd name="T17" fmla="*/ 5 h 364"/>
                  <a:gd name="T18" fmla="*/ 33 w 252"/>
                  <a:gd name="T19" fmla="*/ 19 h 364"/>
                  <a:gd name="T20" fmla="*/ 31 w 252"/>
                  <a:gd name="T21" fmla="*/ 39 h 364"/>
                  <a:gd name="T22" fmla="*/ 31 w 252"/>
                  <a:gd name="T23" fmla="*/ 39 h 364"/>
                  <a:gd name="T24" fmla="*/ 45 w 252"/>
                  <a:gd name="T25" fmla="*/ 61 h 364"/>
                  <a:gd name="T26" fmla="*/ 13 w 252"/>
                  <a:gd name="T27" fmla="*/ 84 h 364"/>
                  <a:gd name="T28" fmla="*/ 0 w 252"/>
                  <a:gd name="T29" fmla="*/ 145 h 364"/>
                  <a:gd name="T30" fmla="*/ 38 w 252"/>
                  <a:gd name="T31" fmla="*/ 191 h 364"/>
                  <a:gd name="T32" fmla="*/ 25 w 252"/>
                  <a:gd name="T33" fmla="*/ 232 h 364"/>
                  <a:gd name="T34" fmla="*/ 41 w 252"/>
                  <a:gd name="T35" fmla="*/ 244 h 364"/>
                  <a:gd name="T36" fmla="*/ 31 w 252"/>
                  <a:gd name="T37" fmla="*/ 261 h 364"/>
                  <a:gd name="T38" fmla="*/ 41 w 252"/>
                  <a:gd name="T39" fmla="*/ 282 h 364"/>
                  <a:gd name="T40" fmla="*/ 72 w 252"/>
                  <a:gd name="T41" fmla="*/ 311 h 364"/>
                  <a:gd name="T42" fmla="*/ 114 w 252"/>
                  <a:gd name="T43" fmla="*/ 325 h 364"/>
                  <a:gd name="T44" fmla="*/ 120 w 252"/>
                  <a:gd name="T45" fmla="*/ 347 h 364"/>
                  <a:gd name="T46" fmla="*/ 151 w 252"/>
                  <a:gd name="T47" fmla="*/ 364 h 364"/>
                  <a:gd name="T48" fmla="*/ 182 w 252"/>
                  <a:gd name="T49" fmla="*/ 337 h 364"/>
                  <a:gd name="T50" fmla="*/ 170 w 252"/>
                  <a:gd name="T51" fmla="*/ 319 h 364"/>
                  <a:gd name="T52" fmla="*/ 187 w 252"/>
                  <a:gd name="T53" fmla="*/ 302 h 364"/>
                  <a:gd name="T54" fmla="*/ 235 w 252"/>
                  <a:gd name="T55" fmla="*/ 291 h 364"/>
                  <a:gd name="T56" fmla="*/ 252 w 252"/>
                  <a:gd name="T57" fmla="*/ 257 h 364"/>
                  <a:gd name="T58" fmla="*/ 251 w 252"/>
                  <a:gd name="T59" fmla="*/ 207 h 364"/>
                  <a:gd name="T60" fmla="*/ 205 w 252"/>
                  <a:gd name="T61" fmla="*/ 210 h 364"/>
                  <a:gd name="T62" fmla="*/ 181 w 252"/>
                  <a:gd name="T63" fmla="*/ 171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52" h="364">
                    <a:moveTo>
                      <a:pt x="181" y="171"/>
                    </a:moveTo>
                    <a:lnTo>
                      <a:pt x="160" y="174"/>
                    </a:lnTo>
                    <a:lnTo>
                      <a:pt x="139" y="111"/>
                    </a:lnTo>
                    <a:lnTo>
                      <a:pt x="150" y="55"/>
                    </a:lnTo>
                    <a:lnTo>
                      <a:pt x="109" y="0"/>
                    </a:lnTo>
                    <a:lnTo>
                      <a:pt x="98" y="18"/>
                    </a:lnTo>
                    <a:lnTo>
                      <a:pt x="81" y="7"/>
                    </a:lnTo>
                    <a:lnTo>
                      <a:pt x="66" y="18"/>
                    </a:lnTo>
                    <a:lnTo>
                      <a:pt x="50" y="5"/>
                    </a:lnTo>
                    <a:lnTo>
                      <a:pt x="33" y="19"/>
                    </a:lnTo>
                    <a:lnTo>
                      <a:pt x="31" y="39"/>
                    </a:lnTo>
                    <a:lnTo>
                      <a:pt x="31" y="39"/>
                    </a:lnTo>
                    <a:lnTo>
                      <a:pt x="45" y="61"/>
                    </a:lnTo>
                    <a:lnTo>
                      <a:pt x="13" y="84"/>
                    </a:lnTo>
                    <a:lnTo>
                      <a:pt x="0" y="145"/>
                    </a:lnTo>
                    <a:lnTo>
                      <a:pt x="38" y="191"/>
                    </a:lnTo>
                    <a:lnTo>
                      <a:pt x="25" y="232"/>
                    </a:lnTo>
                    <a:lnTo>
                      <a:pt x="41" y="244"/>
                    </a:lnTo>
                    <a:lnTo>
                      <a:pt x="31" y="261"/>
                    </a:lnTo>
                    <a:lnTo>
                      <a:pt x="41" y="282"/>
                    </a:lnTo>
                    <a:lnTo>
                      <a:pt x="72" y="311"/>
                    </a:lnTo>
                    <a:lnTo>
                      <a:pt x="114" y="325"/>
                    </a:lnTo>
                    <a:lnTo>
                      <a:pt x="120" y="347"/>
                    </a:lnTo>
                    <a:lnTo>
                      <a:pt x="151" y="364"/>
                    </a:lnTo>
                    <a:lnTo>
                      <a:pt x="182" y="337"/>
                    </a:lnTo>
                    <a:lnTo>
                      <a:pt x="170" y="319"/>
                    </a:lnTo>
                    <a:lnTo>
                      <a:pt x="187" y="302"/>
                    </a:lnTo>
                    <a:lnTo>
                      <a:pt x="235" y="291"/>
                    </a:lnTo>
                    <a:lnTo>
                      <a:pt x="252" y="257"/>
                    </a:lnTo>
                    <a:lnTo>
                      <a:pt x="251" y="207"/>
                    </a:lnTo>
                    <a:lnTo>
                      <a:pt x="205" y="210"/>
                    </a:lnTo>
                    <a:lnTo>
                      <a:pt x="181" y="1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3" name="Freeform 26">
                <a:extLst>
                  <a:ext uri="{FF2B5EF4-FFF2-40B4-BE49-F238E27FC236}">
                    <a16:creationId xmlns:a16="http://schemas.microsoft.com/office/drawing/2014/main" id="{1EF8B8B4-B361-4678-B7A2-F480ECC09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5" y="2280"/>
                <a:ext cx="494" cy="494"/>
              </a:xfrm>
              <a:custGeom>
                <a:avLst/>
                <a:gdLst>
                  <a:gd name="T0" fmla="*/ 305 w 494"/>
                  <a:gd name="T1" fmla="*/ 180 h 494"/>
                  <a:gd name="T2" fmla="*/ 260 w 494"/>
                  <a:gd name="T3" fmla="*/ 105 h 494"/>
                  <a:gd name="T4" fmla="*/ 182 w 494"/>
                  <a:gd name="T5" fmla="*/ 0 h 494"/>
                  <a:gd name="T6" fmla="*/ 162 w 494"/>
                  <a:gd name="T7" fmla="*/ 4 h 494"/>
                  <a:gd name="T8" fmla="*/ 141 w 494"/>
                  <a:gd name="T9" fmla="*/ 40 h 494"/>
                  <a:gd name="T10" fmla="*/ 100 w 494"/>
                  <a:gd name="T11" fmla="*/ 26 h 494"/>
                  <a:gd name="T12" fmla="*/ 101 w 494"/>
                  <a:gd name="T13" fmla="*/ 76 h 494"/>
                  <a:gd name="T14" fmla="*/ 84 w 494"/>
                  <a:gd name="T15" fmla="*/ 110 h 494"/>
                  <a:gd name="T16" fmla="*/ 36 w 494"/>
                  <a:gd name="T17" fmla="*/ 121 h 494"/>
                  <a:gd name="T18" fmla="*/ 19 w 494"/>
                  <a:gd name="T19" fmla="*/ 138 h 494"/>
                  <a:gd name="T20" fmla="*/ 31 w 494"/>
                  <a:gd name="T21" fmla="*/ 156 h 494"/>
                  <a:gd name="T22" fmla="*/ 0 w 494"/>
                  <a:gd name="T23" fmla="*/ 183 h 494"/>
                  <a:gd name="T24" fmla="*/ 0 w 494"/>
                  <a:gd name="T25" fmla="*/ 183 h 494"/>
                  <a:gd name="T26" fmla="*/ 2 w 494"/>
                  <a:gd name="T27" fmla="*/ 191 h 494"/>
                  <a:gd name="T28" fmla="*/ 2 w 494"/>
                  <a:gd name="T29" fmla="*/ 222 h 494"/>
                  <a:gd name="T30" fmla="*/ 16 w 494"/>
                  <a:gd name="T31" fmla="*/ 251 h 494"/>
                  <a:gd name="T32" fmla="*/ 78 w 494"/>
                  <a:gd name="T33" fmla="*/ 229 h 494"/>
                  <a:gd name="T34" fmla="*/ 112 w 494"/>
                  <a:gd name="T35" fmla="*/ 248 h 494"/>
                  <a:gd name="T36" fmla="*/ 135 w 494"/>
                  <a:gd name="T37" fmla="*/ 302 h 494"/>
                  <a:gd name="T38" fmla="*/ 127 w 494"/>
                  <a:gd name="T39" fmla="*/ 346 h 494"/>
                  <a:gd name="T40" fmla="*/ 146 w 494"/>
                  <a:gd name="T41" fmla="*/ 340 h 494"/>
                  <a:gd name="T42" fmla="*/ 204 w 494"/>
                  <a:gd name="T43" fmla="*/ 352 h 494"/>
                  <a:gd name="T44" fmla="*/ 225 w 494"/>
                  <a:gd name="T45" fmla="*/ 341 h 494"/>
                  <a:gd name="T46" fmla="*/ 232 w 494"/>
                  <a:gd name="T47" fmla="*/ 464 h 494"/>
                  <a:gd name="T48" fmla="*/ 252 w 494"/>
                  <a:gd name="T49" fmla="*/ 459 h 494"/>
                  <a:gd name="T50" fmla="*/ 289 w 494"/>
                  <a:gd name="T51" fmla="*/ 487 h 494"/>
                  <a:gd name="T52" fmla="*/ 331 w 494"/>
                  <a:gd name="T53" fmla="*/ 494 h 494"/>
                  <a:gd name="T54" fmla="*/ 337 w 494"/>
                  <a:gd name="T55" fmla="*/ 472 h 494"/>
                  <a:gd name="T56" fmla="*/ 375 w 494"/>
                  <a:gd name="T57" fmla="*/ 462 h 494"/>
                  <a:gd name="T58" fmla="*/ 381 w 494"/>
                  <a:gd name="T59" fmla="*/ 444 h 494"/>
                  <a:gd name="T60" fmla="*/ 469 w 494"/>
                  <a:gd name="T61" fmla="*/ 417 h 494"/>
                  <a:gd name="T62" fmla="*/ 491 w 494"/>
                  <a:gd name="T63" fmla="*/ 424 h 494"/>
                  <a:gd name="T64" fmla="*/ 494 w 494"/>
                  <a:gd name="T65" fmla="*/ 383 h 494"/>
                  <a:gd name="T66" fmla="*/ 463 w 494"/>
                  <a:gd name="T67" fmla="*/ 361 h 494"/>
                  <a:gd name="T68" fmla="*/ 451 w 494"/>
                  <a:gd name="T69" fmla="*/ 334 h 494"/>
                  <a:gd name="T70" fmla="*/ 462 w 494"/>
                  <a:gd name="T71" fmla="*/ 306 h 494"/>
                  <a:gd name="T72" fmla="*/ 426 w 494"/>
                  <a:gd name="T73" fmla="*/ 296 h 494"/>
                  <a:gd name="T74" fmla="*/ 418 w 494"/>
                  <a:gd name="T75" fmla="*/ 257 h 494"/>
                  <a:gd name="T76" fmla="*/ 435 w 494"/>
                  <a:gd name="T77" fmla="*/ 220 h 494"/>
                  <a:gd name="T78" fmla="*/ 417 w 494"/>
                  <a:gd name="T79" fmla="*/ 175 h 494"/>
                  <a:gd name="T80" fmla="*/ 350 w 494"/>
                  <a:gd name="T81" fmla="*/ 161 h 494"/>
                  <a:gd name="T82" fmla="*/ 348 w 494"/>
                  <a:gd name="T83" fmla="*/ 181 h 494"/>
                  <a:gd name="T84" fmla="*/ 305 w 494"/>
                  <a:gd name="T85" fmla="*/ 180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94" h="494">
                    <a:moveTo>
                      <a:pt x="305" y="180"/>
                    </a:moveTo>
                    <a:lnTo>
                      <a:pt x="260" y="105"/>
                    </a:lnTo>
                    <a:lnTo>
                      <a:pt x="182" y="0"/>
                    </a:lnTo>
                    <a:lnTo>
                      <a:pt x="162" y="4"/>
                    </a:lnTo>
                    <a:lnTo>
                      <a:pt x="141" y="40"/>
                    </a:lnTo>
                    <a:lnTo>
                      <a:pt x="100" y="26"/>
                    </a:lnTo>
                    <a:lnTo>
                      <a:pt x="101" y="76"/>
                    </a:lnTo>
                    <a:lnTo>
                      <a:pt x="84" y="110"/>
                    </a:lnTo>
                    <a:lnTo>
                      <a:pt x="36" y="121"/>
                    </a:lnTo>
                    <a:lnTo>
                      <a:pt x="19" y="138"/>
                    </a:lnTo>
                    <a:lnTo>
                      <a:pt x="31" y="156"/>
                    </a:lnTo>
                    <a:lnTo>
                      <a:pt x="0" y="183"/>
                    </a:lnTo>
                    <a:lnTo>
                      <a:pt x="0" y="183"/>
                    </a:lnTo>
                    <a:lnTo>
                      <a:pt x="2" y="191"/>
                    </a:lnTo>
                    <a:lnTo>
                      <a:pt x="2" y="222"/>
                    </a:lnTo>
                    <a:lnTo>
                      <a:pt x="16" y="251"/>
                    </a:lnTo>
                    <a:lnTo>
                      <a:pt x="78" y="229"/>
                    </a:lnTo>
                    <a:lnTo>
                      <a:pt x="112" y="248"/>
                    </a:lnTo>
                    <a:lnTo>
                      <a:pt x="135" y="302"/>
                    </a:lnTo>
                    <a:lnTo>
                      <a:pt x="127" y="346"/>
                    </a:lnTo>
                    <a:lnTo>
                      <a:pt x="146" y="340"/>
                    </a:lnTo>
                    <a:lnTo>
                      <a:pt x="204" y="352"/>
                    </a:lnTo>
                    <a:lnTo>
                      <a:pt x="225" y="341"/>
                    </a:lnTo>
                    <a:lnTo>
                      <a:pt x="232" y="464"/>
                    </a:lnTo>
                    <a:lnTo>
                      <a:pt x="252" y="459"/>
                    </a:lnTo>
                    <a:lnTo>
                      <a:pt x="289" y="487"/>
                    </a:lnTo>
                    <a:lnTo>
                      <a:pt x="331" y="494"/>
                    </a:lnTo>
                    <a:lnTo>
                      <a:pt x="337" y="472"/>
                    </a:lnTo>
                    <a:lnTo>
                      <a:pt x="375" y="462"/>
                    </a:lnTo>
                    <a:lnTo>
                      <a:pt x="381" y="444"/>
                    </a:lnTo>
                    <a:lnTo>
                      <a:pt x="469" y="417"/>
                    </a:lnTo>
                    <a:lnTo>
                      <a:pt x="491" y="424"/>
                    </a:lnTo>
                    <a:lnTo>
                      <a:pt x="494" y="383"/>
                    </a:lnTo>
                    <a:lnTo>
                      <a:pt x="463" y="361"/>
                    </a:lnTo>
                    <a:lnTo>
                      <a:pt x="451" y="334"/>
                    </a:lnTo>
                    <a:lnTo>
                      <a:pt x="462" y="306"/>
                    </a:lnTo>
                    <a:lnTo>
                      <a:pt x="426" y="296"/>
                    </a:lnTo>
                    <a:lnTo>
                      <a:pt x="418" y="257"/>
                    </a:lnTo>
                    <a:lnTo>
                      <a:pt x="435" y="220"/>
                    </a:lnTo>
                    <a:lnTo>
                      <a:pt x="417" y="175"/>
                    </a:lnTo>
                    <a:lnTo>
                      <a:pt x="350" y="161"/>
                    </a:lnTo>
                    <a:lnTo>
                      <a:pt x="348" y="181"/>
                    </a:lnTo>
                    <a:lnTo>
                      <a:pt x="305" y="1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4" name="Freeform 27">
                <a:extLst>
                  <a:ext uri="{FF2B5EF4-FFF2-40B4-BE49-F238E27FC236}">
                    <a16:creationId xmlns:a16="http://schemas.microsoft.com/office/drawing/2014/main" id="{C7486CC4-C9F2-49F2-B5AC-BF37914B2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7" y="2586"/>
                <a:ext cx="498" cy="410"/>
              </a:xfrm>
              <a:custGeom>
                <a:avLst/>
                <a:gdLst>
                  <a:gd name="T0" fmla="*/ 294 w 498"/>
                  <a:gd name="T1" fmla="*/ 24 h 410"/>
                  <a:gd name="T2" fmla="*/ 240 w 498"/>
                  <a:gd name="T3" fmla="*/ 0 h 410"/>
                  <a:gd name="T4" fmla="*/ 229 w 498"/>
                  <a:gd name="T5" fmla="*/ 28 h 410"/>
                  <a:gd name="T6" fmla="*/ 241 w 498"/>
                  <a:gd name="T7" fmla="*/ 55 h 410"/>
                  <a:gd name="T8" fmla="*/ 272 w 498"/>
                  <a:gd name="T9" fmla="*/ 77 h 410"/>
                  <a:gd name="T10" fmla="*/ 269 w 498"/>
                  <a:gd name="T11" fmla="*/ 118 h 410"/>
                  <a:gd name="T12" fmla="*/ 247 w 498"/>
                  <a:gd name="T13" fmla="*/ 111 h 410"/>
                  <a:gd name="T14" fmla="*/ 159 w 498"/>
                  <a:gd name="T15" fmla="*/ 138 h 410"/>
                  <a:gd name="T16" fmla="*/ 153 w 498"/>
                  <a:gd name="T17" fmla="*/ 156 h 410"/>
                  <a:gd name="T18" fmla="*/ 115 w 498"/>
                  <a:gd name="T19" fmla="*/ 166 h 410"/>
                  <a:gd name="T20" fmla="*/ 109 w 498"/>
                  <a:gd name="T21" fmla="*/ 188 h 410"/>
                  <a:gd name="T22" fmla="*/ 106 w 498"/>
                  <a:gd name="T23" fmla="*/ 211 h 410"/>
                  <a:gd name="T24" fmla="*/ 66 w 498"/>
                  <a:gd name="T25" fmla="*/ 212 h 410"/>
                  <a:gd name="T26" fmla="*/ 48 w 498"/>
                  <a:gd name="T27" fmla="*/ 261 h 410"/>
                  <a:gd name="T28" fmla="*/ 69 w 498"/>
                  <a:gd name="T29" fmla="*/ 276 h 410"/>
                  <a:gd name="T30" fmla="*/ 52 w 498"/>
                  <a:gd name="T31" fmla="*/ 293 h 410"/>
                  <a:gd name="T32" fmla="*/ 22 w 498"/>
                  <a:gd name="T33" fmla="*/ 284 h 410"/>
                  <a:gd name="T34" fmla="*/ 0 w 498"/>
                  <a:gd name="T35" fmla="*/ 318 h 410"/>
                  <a:gd name="T36" fmla="*/ 11 w 498"/>
                  <a:gd name="T37" fmla="*/ 338 h 410"/>
                  <a:gd name="T38" fmla="*/ 81 w 498"/>
                  <a:gd name="T39" fmla="*/ 377 h 410"/>
                  <a:gd name="T40" fmla="*/ 80 w 498"/>
                  <a:gd name="T41" fmla="*/ 410 h 410"/>
                  <a:gd name="T42" fmla="*/ 122 w 498"/>
                  <a:gd name="T43" fmla="*/ 400 h 410"/>
                  <a:gd name="T44" fmla="*/ 146 w 498"/>
                  <a:gd name="T45" fmla="*/ 407 h 410"/>
                  <a:gd name="T46" fmla="*/ 123 w 498"/>
                  <a:gd name="T47" fmla="*/ 372 h 410"/>
                  <a:gd name="T48" fmla="*/ 149 w 498"/>
                  <a:gd name="T49" fmla="*/ 382 h 410"/>
                  <a:gd name="T50" fmla="*/ 160 w 498"/>
                  <a:gd name="T51" fmla="*/ 321 h 410"/>
                  <a:gd name="T52" fmla="*/ 196 w 498"/>
                  <a:gd name="T53" fmla="*/ 293 h 410"/>
                  <a:gd name="T54" fmla="*/ 221 w 498"/>
                  <a:gd name="T55" fmla="*/ 287 h 410"/>
                  <a:gd name="T56" fmla="*/ 244 w 498"/>
                  <a:gd name="T57" fmla="*/ 320 h 410"/>
                  <a:gd name="T58" fmla="*/ 249 w 498"/>
                  <a:gd name="T59" fmla="*/ 292 h 410"/>
                  <a:gd name="T60" fmla="*/ 275 w 498"/>
                  <a:gd name="T61" fmla="*/ 264 h 410"/>
                  <a:gd name="T62" fmla="*/ 353 w 498"/>
                  <a:gd name="T63" fmla="*/ 287 h 410"/>
                  <a:gd name="T64" fmla="*/ 417 w 498"/>
                  <a:gd name="T65" fmla="*/ 215 h 410"/>
                  <a:gd name="T66" fmla="*/ 457 w 498"/>
                  <a:gd name="T67" fmla="*/ 192 h 410"/>
                  <a:gd name="T68" fmla="*/ 459 w 498"/>
                  <a:gd name="T69" fmla="*/ 191 h 410"/>
                  <a:gd name="T70" fmla="*/ 459 w 498"/>
                  <a:gd name="T71" fmla="*/ 191 h 410"/>
                  <a:gd name="T72" fmla="*/ 473 w 498"/>
                  <a:gd name="T73" fmla="*/ 175 h 410"/>
                  <a:gd name="T74" fmla="*/ 498 w 498"/>
                  <a:gd name="T75" fmla="*/ 177 h 410"/>
                  <a:gd name="T76" fmla="*/ 470 w 498"/>
                  <a:gd name="T77" fmla="*/ 111 h 410"/>
                  <a:gd name="T78" fmla="*/ 428 w 498"/>
                  <a:gd name="T79" fmla="*/ 108 h 410"/>
                  <a:gd name="T80" fmla="*/ 392 w 498"/>
                  <a:gd name="T81" fmla="*/ 85 h 410"/>
                  <a:gd name="T82" fmla="*/ 386 w 498"/>
                  <a:gd name="T83" fmla="*/ 40 h 410"/>
                  <a:gd name="T84" fmla="*/ 367 w 498"/>
                  <a:gd name="T85" fmla="*/ 38 h 410"/>
                  <a:gd name="T86" fmla="*/ 352 w 498"/>
                  <a:gd name="T87" fmla="*/ 3 h 410"/>
                  <a:gd name="T88" fmla="*/ 350 w 498"/>
                  <a:gd name="T89" fmla="*/ 3 h 410"/>
                  <a:gd name="T90" fmla="*/ 308 w 498"/>
                  <a:gd name="T91" fmla="*/ 10 h 410"/>
                  <a:gd name="T92" fmla="*/ 294 w 498"/>
                  <a:gd name="T93" fmla="*/ 24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98" h="410">
                    <a:moveTo>
                      <a:pt x="294" y="24"/>
                    </a:moveTo>
                    <a:lnTo>
                      <a:pt x="240" y="0"/>
                    </a:lnTo>
                    <a:lnTo>
                      <a:pt x="229" y="28"/>
                    </a:lnTo>
                    <a:lnTo>
                      <a:pt x="241" y="55"/>
                    </a:lnTo>
                    <a:lnTo>
                      <a:pt x="272" y="77"/>
                    </a:lnTo>
                    <a:lnTo>
                      <a:pt x="269" y="118"/>
                    </a:lnTo>
                    <a:lnTo>
                      <a:pt x="247" y="111"/>
                    </a:lnTo>
                    <a:lnTo>
                      <a:pt x="159" y="138"/>
                    </a:lnTo>
                    <a:lnTo>
                      <a:pt x="153" y="156"/>
                    </a:lnTo>
                    <a:lnTo>
                      <a:pt x="115" y="166"/>
                    </a:lnTo>
                    <a:lnTo>
                      <a:pt x="109" y="188"/>
                    </a:lnTo>
                    <a:lnTo>
                      <a:pt x="106" y="211"/>
                    </a:lnTo>
                    <a:lnTo>
                      <a:pt x="66" y="212"/>
                    </a:lnTo>
                    <a:lnTo>
                      <a:pt x="48" y="261"/>
                    </a:lnTo>
                    <a:lnTo>
                      <a:pt x="69" y="276"/>
                    </a:lnTo>
                    <a:lnTo>
                      <a:pt x="52" y="293"/>
                    </a:lnTo>
                    <a:lnTo>
                      <a:pt x="22" y="284"/>
                    </a:lnTo>
                    <a:lnTo>
                      <a:pt x="0" y="318"/>
                    </a:lnTo>
                    <a:lnTo>
                      <a:pt x="11" y="338"/>
                    </a:lnTo>
                    <a:lnTo>
                      <a:pt x="81" y="377"/>
                    </a:lnTo>
                    <a:lnTo>
                      <a:pt x="80" y="410"/>
                    </a:lnTo>
                    <a:lnTo>
                      <a:pt x="122" y="400"/>
                    </a:lnTo>
                    <a:lnTo>
                      <a:pt x="146" y="407"/>
                    </a:lnTo>
                    <a:lnTo>
                      <a:pt x="123" y="372"/>
                    </a:lnTo>
                    <a:lnTo>
                      <a:pt x="149" y="382"/>
                    </a:lnTo>
                    <a:lnTo>
                      <a:pt x="160" y="321"/>
                    </a:lnTo>
                    <a:lnTo>
                      <a:pt x="196" y="293"/>
                    </a:lnTo>
                    <a:lnTo>
                      <a:pt x="221" y="287"/>
                    </a:lnTo>
                    <a:lnTo>
                      <a:pt x="244" y="320"/>
                    </a:lnTo>
                    <a:lnTo>
                      <a:pt x="249" y="292"/>
                    </a:lnTo>
                    <a:lnTo>
                      <a:pt x="275" y="264"/>
                    </a:lnTo>
                    <a:lnTo>
                      <a:pt x="353" y="287"/>
                    </a:lnTo>
                    <a:lnTo>
                      <a:pt x="417" y="215"/>
                    </a:lnTo>
                    <a:lnTo>
                      <a:pt x="457" y="192"/>
                    </a:lnTo>
                    <a:lnTo>
                      <a:pt x="459" y="191"/>
                    </a:lnTo>
                    <a:lnTo>
                      <a:pt x="459" y="191"/>
                    </a:lnTo>
                    <a:lnTo>
                      <a:pt x="473" y="175"/>
                    </a:lnTo>
                    <a:lnTo>
                      <a:pt x="498" y="177"/>
                    </a:lnTo>
                    <a:lnTo>
                      <a:pt x="470" y="111"/>
                    </a:lnTo>
                    <a:lnTo>
                      <a:pt x="428" y="108"/>
                    </a:lnTo>
                    <a:lnTo>
                      <a:pt x="392" y="85"/>
                    </a:lnTo>
                    <a:lnTo>
                      <a:pt x="386" y="40"/>
                    </a:lnTo>
                    <a:lnTo>
                      <a:pt x="367" y="38"/>
                    </a:lnTo>
                    <a:lnTo>
                      <a:pt x="352" y="3"/>
                    </a:lnTo>
                    <a:lnTo>
                      <a:pt x="350" y="3"/>
                    </a:lnTo>
                    <a:lnTo>
                      <a:pt x="308" y="10"/>
                    </a:lnTo>
                    <a:lnTo>
                      <a:pt x="294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5" name="Freeform 28">
                <a:extLst>
                  <a:ext uri="{FF2B5EF4-FFF2-40B4-BE49-F238E27FC236}">
                    <a16:creationId xmlns:a16="http://schemas.microsoft.com/office/drawing/2014/main" id="{D3EA254D-DB6F-4E6E-A841-2DB4D55D89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0" y="2117"/>
                <a:ext cx="327" cy="444"/>
              </a:xfrm>
              <a:custGeom>
                <a:avLst/>
                <a:gdLst>
                  <a:gd name="T0" fmla="*/ 288 w 327"/>
                  <a:gd name="T1" fmla="*/ 307 h 444"/>
                  <a:gd name="T2" fmla="*/ 246 w 327"/>
                  <a:gd name="T3" fmla="*/ 293 h 444"/>
                  <a:gd name="T4" fmla="*/ 215 w 327"/>
                  <a:gd name="T5" fmla="*/ 264 h 444"/>
                  <a:gd name="T6" fmla="*/ 205 w 327"/>
                  <a:gd name="T7" fmla="*/ 243 h 444"/>
                  <a:gd name="T8" fmla="*/ 215 w 327"/>
                  <a:gd name="T9" fmla="*/ 226 h 444"/>
                  <a:gd name="T10" fmla="*/ 199 w 327"/>
                  <a:gd name="T11" fmla="*/ 214 h 444"/>
                  <a:gd name="T12" fmla="*/ 212 w 327"/>
                  <a:gd name="T13" fmla="*/ 173 h 444"/>
                  <a:gd name="T14" fmla="*/ 174 w 327"/>
                  <a:gd name="T15" fmla="*/ 127 h 444"/>
                  <a:gd name="T16" fmla="*/ 187 w 327"/>
                  <a:gd name="T17" fmla="*/ 66 h 444"/>
                  <a:gd name="T18" fmla="*/ 219 w 327"/>
                  <a:gd name="T19" fmla="*/ 43 h 444"/>
                  <a:gd name="T20" fmla="*/ 205 w 327"/>
                  <a:gd name="T21" fmla="*/ 21 h 444"/>
                  <a:gd name="T22" fmla="*/ 205 w 327"/>
                  <a:gd name="T23" fmla="*/ 21 h 444"/>
                  <a:gd name="T24" fmla="*/ 165 w 327"/>
                  <a:gd name="T25" fmla="*/ 49 h 444"/>
                  <a:gd name="T26" fmla="*/ 151 w 327"/>
                  <a:gd name="T27" fmla="*/ 34 h 444"/>
                  <a:gd name="T28" fmla="*/ 95 w 327"/>
                  <a:gd name="T29" fmla="*/ 43 h 444"/>
                  <a:gd name="T30" fmla="*/ 59 w 327"/>
                  <a:gd name="T31" fmla="*/ 21 h 444"/>
                  <a:gd name="T32" fmla="*/ 59 w 327"/>
                  <a:gd name="T33" fmla="*/ 0 h 444"/>
                  <a:gd name="T34" fmla="*/ 31 w 327"/>
                  <a:gd name="T35" fmla="*/ 9 h 444"/>
                  <a:gd name="T36" fmla="*/ 28 w 327"/>
                  <a:gd name="T37" fmla="*/ 31 h 444"/>
                  <a:gd name="T38" fmla="*/ 39 w 327"/>
                  <a:gd name="T39" fmla="*/ 118 h 444"/>
                  <a:gd name="T40" fmla="*/ 0 w 327"/>
                  <a:gd name="T41" fmla="*/ 150 h 444"/>
                  <a:gd name="T42" fmla="*/ 19 w 327"/>
                  <a:gd name="T43" fmla="*/ 169 h 444"/>
                  <a:gd name="T44" fmla="*/ 3 w 327"/>
                  <a:gd name="T45" fmla="*/ 214 h 444"/>
                  <a:gd name="T46" fmla="*/ 36 w 327"/>
                  <a:gd name="T47" fmla="*/ 267 h 444"/>
                  <a:gd name="T48" fmla="*/ 69 w 327"/>
                  <a:gd name="T49" fmla="*/ 293 h 444"/>
                  <a:gd name="T50" fmla="*/ 87 w 327"/>
                  <a:gd name="T51" fmla="*/ 346 h 444"/>
                  <a:gd name="T52" fmla="*/ 66 w 327"/>
                  <a:gd name="T53" fmla="*/ 396 h 444"/>
                  <a:gd name="T54" fmla="*/ 86 w 327"/>
                  <a:gd name="T55" fmla="*/ 389 h 444"/>
                  <a:gd name="T56" fmla="*/ 101 w 327"/>
                  <a:gd name="T57" fmla="*/ 403 h 444"/>
                  <a:gd name="T58" fmla="*/ 121 w 327"/>
                  <a:gd name="T59" fmla="*/ 400 h 444"/>
                  <a:gd name="T60" fmla="*/ 165 w 327"/>
                  <a:gd name="T61" fmla="*/ 380 h 444"/>
                  <a:gd name="T62" fmla="*/ 205 w 327"/>
                  <a:gd name="T63" fmla="*/ 396 h 444"/>
                  <a:gd name="T64" fmla="*/ 212 w 327"/>
                  <a:gd name="T65" fmla="*/ 434 h 444"/>
                  <a:gd name="T66" fmla="*/ 230 w 327"/>
                  <a:gd name="T67" fmla="*/ 427 h 444"/>
                  <a:gd name="T68" fmla="*/ 246 w 327"/>
                  <a:gd name="T69" fmla="*/ 444 h 444"/>
                  <a:gd name="T70" fmla="*/ 269 w 327"/>
                  <a:gd name="T71" fmla="*/ 438 h 444"/>
                  <a:gd name="T72" fmla="*/ 292 w 327"/>
                  <a:gd name="T73" fmla="*/ 403 h 444"/>
                  <a:gd name="T74" fmla="*/ 327 w 327"/>
                  <a:gd name="T75" fmla="*/ 385 h 444"/>
                  <a:gd name="T76" fmla="*/ 327 w 327"/>
                  <a:gd name="T77" fmla="*/ 354 h 444"/>
                  <a:gd name="T78" fmla="*/ 325 w 327"/>
                  <a:gd name="T79" fmla="*/ 346 h 444"/>
                  <a:gd name="T80" fmla="*/ 325 w 327"/>
                  <a:gd name="T81" fmla="*/ 346 h 444"/>
                  <a:gd name="T82" fmla="*/ 294 w 327"/>
                  <a:gd name="T83" fmla="*/ 329 h 444"/>
                  <a:gd name="T84" fmla="*/ 288 w 327"/>
                  <a:gd name="T85" fmla="*/ 307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27" h="444">
                    <a:moveTo>
                      <a:pt x="288" y="307"/>
                    </a:moveTo>
                    <a:lnTo>
                      <a:pt x="246" y="293"/>
                    </a:lnTo>
                    <a:lnTo>
                      <a:pt x="215" y="264"/>
                    </a:lnTo>
                    <a:lnTo>
                      <a:pt x="205" y="243"/>
                    </a:lnTo>
                    <a:lnTo>
                      <a:pt x="215" y="226"/>
                    </a:lnTo>
                    <a:lnTo>
                      <a:pt x="199" y="214"/>
                    </a:lnTo>
                    <a:lnTo>
                      <a:pt x="212" y="173"/>
                    </a:lnTo>
                    <a:lnTo>
                      <a:pt x="174" y="127"/>
                    </a:lnTo>
                    <a:lnTo>
                      <a:pt x="187" y="66"/>
                    </a:lnTo>
                    <a:lnTo>
                      <a:pt x="219" y="43"/>
                    </a:lnTo>
                    <a:lnTo>
                      <a:pt x="205" y="21"/>
                    </a:lnTo>
                    <a:lnTo>
                      <a:pt x="205" y="21"/>
                    </a:lnTo>
                    <a:lnTo>
                      <a:pt x="165" y="49"/>
                    </a:lnTo>
                    <a:lnTo>
                      <a:pt x="151" y="34"/>
                    </a:lnTo>
                    <a:lnTo>
                      <a:pt x="95" y="43"/>
                    </a:lnTo>
                    <a:lnTo>
                      <a:pt x="59" y="21"/>
                    </a:lnTo>
                    <a:lnTo>
                      <a:pt x="59" y="0"/>
                    </a:lnTo>
                    <a:lnTo>
                      <a:pt x="31" y="9"/>
                    </a:lnTo>
                    <a:lnTo>
                      <a:pt x="28" y="31"/>
                    </a:lnTo>
                    <a:lnTo>
                      <a:pt x="39" y="118"/>
                    </a:lnTo>
                    <a:lnTo>
                      <a:pt x="0" y="150"/>
                    </a:lnTo>
                    <a:lnTo>
                      <a:pt x="19" y="169"/>
                    </a:lnTo>
                    <a:lnTo>
                      <a:pt x="3" y="214"/>
                    </a:lnTo>
                    <a:lnTo>
                      <a:pt x="36" y="267"/>
                    </a:lnTo>
                    <a:lnTo>
                      <a:pt x="69" y="293"/>
                    </a:lnTo>
                    <a:lnTo>
                      <a:pt x="87" y="346"/>
                    </a:lnTo>
                    <a:lnTo>
                      <a:pt x="66" y="396"/>
                    </a:lnTo>
                    <a:lnTo>
                      <a:pt x="86" y="389"/>
                    </a:lnTo>
                    <a:lnTo>
                      <a:pt x="101" y="403"/>
                    </a:lnTo>
                    <a:lnTo>
                      <a:pt x="121" y="400"/>
                    </a:lnTo>
                    <a:lnTo>
                      <a:pt x="165" y="380"/>
                    </a:lnTo>
                    <a:lnTo>
                      <a:pt x="205" y="396"/>
                    </a:lnTo>
                    <a:lnTo>
                      <a:pt x="212" y="434"/>
                    </a:lnTo>
                    <a:lnTo>
                      <a:pt x="230" y="427"/>
                    </a:lnTo>
                    <a:lnTo>
                      <a:pt x="246" y="444"/>
                    </a:lnTo>
                    <a:lnTo>
                      <a:pt x="269" y="438"/>
                    </a:lnTo>
                    <a:lnTo>
                      <a:pt x="292" y="403"/>
                    </a:lnTo>
                    <a:lnTo>
                      <a:pt x="327" y="385"/>
                    </a:lnTo>
                    <a:lnTo>
                      <a:pt x="327" y="354"/>
                    </a:lnTo>
                    <a:lnTo>
                      <a:pt x="325" y="346"/>
                    </a:lnTo>
                    <a:lnTo>
                      <a:pt x="325" y="346"/>
                    </a:lnTo>
                    <a:lnTo>
                      <a:pt x="294" y="329"/>
                    </a:lnTo>
                    <a:lnTo>
                      <a:pt x="288" y="3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6" name="Freeform 29">
                <a:extLst>
                  <a:ext uri="{FF2B5EF4-FFF2-40B4-BE49-F238E27FC236}">
                    <a16:creationId xmlns:a16="http://schemas.microsoft.com/office/drawing/2014/main" id="{756B3A13-E0E6-4F2D-9FC0-8C31824842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1" y="2502"/>
                <a:ext cx="309" cy="472"/>
              </a:xfrm>
              <a:custGeom>
                <a:avLst/>
                <a:gdLst>
                  <a:gd name="T0" fmla="*/ 280 w 309"/>
                  <a:gd name="T1" fmla="*/ 29 h 472"/>
                  <a:gd name="T2" fmla="*/ 266 w 309"/>
                  <a:gd name="T3" fmla="*/ 0 h 472"/>
                  <a:gd name="T4" fmla="*/ 231 w 309"/>
                  <a:gd name="T5" fmla="*/ 18 h 472"/>
                  <a:gd name="T6" fmla="*/ 208 w 309"/>
                  <a:gd name="T7" fmla="*/ 53 h 472"/>
                  <a:gd name="T8" fmla="*/ 185 w 309"/>
                  <a:gd name="T9" fmla="*/ 59 h 472"/>
                  <a:gd name="T10" fmla="*/ 177 w 309"/>
                  <a:gd name="T11" fmla="*/ 87 h 472"/>
                  <a:gd name="T12" fmla="*/ 177 w 309"/>
                  <a:gd name="T13" fmla="*/ 108 h 472"/>
                  <a:gd name="T14" fmla="*/ 160 w 309"/>
                  <a:gd name="T15" fmla="*/ 101 h 472"/>
                  <a:gd name="T16" fmla="*/ 149 w 309"/>
                  <a:gd name="T17" fmla="*/ 136 h 472"/>
                  <a:gd name="T18" fmla="*/ 130 w 309"/>
                  <a:gd name="T19" fmla="*/ 152 h 472"/>
                  <a:gd name="T20" fmla="*/ 135 w 309"/>
                  <a:gd name="T21" fmla="*/ 172 h 472"/>
                  <a:gd name="T22" fmla="*/ 112 w 309"/>
                  <a:gd name="T23" fmla="*/ 175 h 472"/>
                  <a:gd name="T24" fmla="*/ 88 w 309"/>
                  <a:gd name="T25" fmla="*/ 217 h 472"/>
                  <a:gd name="T26" fmla="*/ 46 w 309"/>
                  <a:gd name="T27" fmla="*/ 230 h 472"/>
                  <a:gd name="T28" fmla="*/ 0 w 309"/>
                  <a:gd name="T29" fmla="*/ 275 h 472"/>
                  <a:gd name="T30" fmla="*/ 14 w 309"/>
                  <a:gd name="T31" fmla="*/ 337 h 472"/>
                  <a:gd name="T32" fmla="*/ 43 w 309"/>
                  <a:gd name="T33" fmla="*/ 394 h 472"/>
                  <a:gd name="T34" fmla="*/ 64 w 309"/>
                  <a:gd name="T35" fmla="*/ 436 h 472"/>
                  <a:gd name="T36" fmla="*/ 118 w 309"/>
                  <a:gd name="T37" fmla="*/ 472 h 472"/>
                  <a:gd name="T38" fmla="*/ 166 w 309"/>
                  <a:gd name="T39" fmla="*/ 441 h 472"/>
                  <a:gd name="T40" fmla="*/ 168 w 309"/>
                  <a:gd name="T41" fmla="*/ 463 h 472"/>
                  <a:gd name="T42" fmla="*/ 185 w 309"/>
                  <a:gd name="T43" fmla="*/ 447 h 472"/>
                  <a:gd name="T44" fmla="*/ 205 w 309"/>
                  <a:gd name="T45" fmla="*/ 447 h 472"/>
                  <a:gd name="T46" fmla="*/ 247 w 309"/>
                  <a:gd name="T47" fmla="*/ 472 h 472"/>
                  <a:gd name="T48" fmla="*/ 245 w 309"/>
                  <a:gd name="T49" fmla="*/ 445 h 472"/>
                  <a:gd name="T50" fmla="*/ 259 w 309"/>
                  <a:gd name="T51" fmla="*/ 345 h 472"/>
                  <a:gd name="T52" fmla="*/ 281 w 309"/>
                  <a:gd name="T53" fmla="*/ 304 h 472"/>
                  <a:gd name="T54" fmla="*/ 275 w 309"/>
                  <a:gd name="T55" fmla="*/ 254 h 472"/>
                  <a:gd name="T56" fmla="*/ 300 w 309"/>
                  <a:gd name="T57" fmla="*/ 223 h 472"/>
                  <a:gd name="T58" fmla="*/ 309 w 309"/>
                  <a:gd name="T59" fmla="*/ 180 h 472"/>
                  <a:gd name="T60" fmla="*/ 283 w 309"/>
                  <a:gd name="T61" fmla="*/ 101 h 472"/>
                  <a:gd name="T62" fmla="*/ 280 w 309"/>
                  <a:gd name="T63" fmla="*/ 29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09" h="472">
                    <a:moveTo>
                      <a:pt x="280" y="29"/>
                    </a:moveTo>
                    <a:lnTo>
                      <a:pt x="266" y="0"/>
                    </a:lnTo>
                    <a:lnTo>
                      <a:pt x="231" y="18"/>
                    </a:lnTo>
                    <a:lnTo>
                      <a:pt x="208" y="53"/>
                    </a:lnTo>
                    <a:lnTo>
                      <a:pt x="185" y="59"/>
                    </a:lnTo>
                    <a:lnTo>
                      <a:pt x="177" y="87"/>
                    </a:lnTo>
                    <a:lnTo>
                      <a:pt x="177" y="108"/>
                    </a:lnTo>
                    <a:lnTo>
                      <a:pt x="160" y="101"/>
                    </a:lnTo>
                    <a:lnTo>
                      <a:pt x="149" y="136"/>
                    </a:lnTo>
                    <a:lnTo>
                      <a:pt x="130" y="152"/>
                    </a:lnTo>
                    <a:lnTo>
                      <a:pt x="135" y="172"/>
                    </a:lnTo>
                    <a:lnTo>
                      <a:pt x="112" y="175"/>
                    </a:lnTo>
                    <a:lnTo>
                      <a:pt x="88" y="217"/>
                    </a:lnTo>
                    <a:lnTo>
                      <a:pt x="46" y="230"/>
                    </a:lnTo>
                    <a:lnTo>
                      <a:pt x="0" y="275"/>
                    </a:lnTo>
                    <a:lnTo>
                      <a:pt x="14" y="337"/>
                    </a:lnTo>
                    <a:lnTo>
                      <a:pt x="43" y="394"/>
                    </a:lnTo>
                    <a:lnTo>
                      <a:pt x="64" y="436"/>
                    </a:lnTo>
                    <a:lnTo>
                      <a:pt x="118" y="472"/>
                    </a:lnTo>
                    <a:lnTo>
                      <a:pt x="166" y="441"/>
                    </a:lnTo>
                    <a:lnTo>
                      <a:pt x="168" y="463"/>
                    </a:lnTo>
                    <a:lnTo>
                      <a:pt x="185" y="447"/>
                    </a:lnTo>
                    <a:lnTo>
                      <a:pt x="205" y="447"/>
                    </a:lnTo>
                    <a:lnTo>
                      <a:pt x="247" y="472"/>
                    </a:lnTo>
                    <a:lnTo>
                      <a:pt x="245" y="445"/>
                    </a:lnTo>
                    <a:lnTo>
                      <a:pt x="259" y="345"/>
                    </a:lnTo>
                    <a:lnTo>
                      <a:pt x="281" y="304"/>
                    </a:lnTo>
                    <a:lnTo>
                      <a:pt x="275" y="254"/>
                    </a:lnTo>
                    <a:lnTo>
                      <a:pt x="300" y="223"/>
                    </a:lnTo>
                    <a:lnTo>
                      <a:pt x="309" y="180"/>
                    </a:lnTo>
                    <a:lnTo>
                      <a:pt x="283" y="101"/>
                    </a:lnTo>
                    <a:lnTo>
                      <a:pt x="280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7" name="Freeform 30">
                <a:extLst>
                  <a:ext uri="{FF2B5EF4-FFF2-40B4-BE49-F238E27FC236}">
                    <a16:creationId xmlns:a16="http://schemas.microsoft.com/office/drawing/2014/main" id="{837ACABF-C39B-4C7A-A76B-1A2FED9CB7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494"/>
                <a:ext cx="420" cy="283"/>
              </a:xfrm>
              <a:custGeom>
                <a:avLst/>
                <a:gdLst>
                  <a:gd name="T0" fmla="*/ 412 w 420"/>
                  <a:gd name="T1" fmla="*/ 116 h 283"/>
                  <a:gd name="T2" fmla="*/ 412 w 420"/>
                  <a:gd name="T3" fmla="*/ 95 h 283"/>
                  <a:gd name="T4" fmla="*/ 420 w 420"/>
                  <a:gd name="T5" fmla="*/ 67 h 283"/>
                  <a:gd name="T6" fmla="*/ 404 w 420"/>
                  <a:gd name="T7" fmla="*/ 50 h 283"/>
                  <a:gd name="T8" fmla="*/ 386 w 420"/>
                  <a:gd name="T9" fmla="*/ 57 h 283"/>
                  <a:gd name="T10" fmla="*/ 379 w 420"/>
                  <a:gd name="T11" fmla="*/ 19 h 283"/>
                  <a:gd name="T12" fmla="*/ 339 w 420"/>
                  <a:gd name="T13" fmla="*/ 3 h 283"/>
                  <a:gd name="T14" fmla="*/ 295 w 420"/>
                  <a:gd name="T15" fmla="*/ 23 h 283"/>
                  <a:gd name="T16" fmla="*/ 275 w 420"/>
                  <a:gd name="T17" fmla="*/ 26 h 283"/>
                  <a:gd name="T18" fmla="*/ 260 w 420"/>
                  <a:gd name="T19" fmla="*/ 12 h 283"/>
                  <a:gd name="T20" fmla="*/ 240 w 420"/>
                  <a:gd name="T21" fmla="*/ 19 h 283"/>
                  <a:gd name="T22" fmla="*/ 162 w 420"/>
                  <a:gd name="T23" fmla="*/ 23 h 283"/>
                  <a:gd name="T24" fmla="*/ 126 w 420"/>
                  <a:gd name="T25" fmla="*/ 1 h 283"/>
                  <a:gd name="T26" fmla="*/ 67 w 420"/>
                  <a:gd name="T27" fmla="*/ 0 h 283"/>
                  <a:gd name="T28" fmla="*/ 0 w 420"/>
                  <a:gd name="T29" fmla="*/ 23 h 283"/>
                  <a:gd name="T30" fmla="*/ 0 w 420"/>
                  <a:gd name="T31" fmla="*/ 51 h 283"/>
                  <a:gd name="T32" fmla="*/ 37 w 420"/>
                  <a:gd name="T33" fmla="*/ 61 h 283"/>
                  <a:gd name="T34" fmla="*/ 61 w 420"/>
                  <a:gd name="T35" fmla="*/ 121 h 283"/>
                  <a:gd name="T36" fmla="*/ 79 w 420"/>
                  <a:gd name="T37" fmla="*/ 129 h 283"/>
                  <a:gd name="T38" fmla="*/ 56 w 420"/>
                  <a:gd name="T39" fmla="*/ 130 h 283"/>
                  <a:gd name="T40" fmla="*/ 81 w 420"/>
                  <a:gd name="T41" fmla="*/ 186 h 283"/>
                  <a:gd name="T42" fmla="*/ 97 w 420"/>
                  <a:gd name="T43" fmla="*/ 199 h 283"/>
                  <a:gd name="T44" fmla="*/ 106 w 420"/>
                  <a:gd name="T45" fmla="*/ 238 h 283"/>
                  <a:gd name="T46" fmla="*/ 151 w 420"/>
                  <a:gd name="T47" fmla="*/ 247 h 283"/>
                  <a:gd name="T48" fmla="*/ 152 w 420"/>
                  <a:gd name="T49" fmla="*/ 227 h 283"/>
                  <a:gd name="T50" fmla="*/ 171 w 420"/>
                  <a:gd name="T51" fmla="*/ 228 h 283"/>
                  <a:gd name="T52" fmla="*/ 235 w 420"/>
                  <a:gd name="T53" fmla="*/ 283 h 283"/>
                  <a:gd name="T54" fmla="*/ 281 w 420"/>
                  <a:gd name="T55" fmla="*/ 238 h 283"/>
                  <a:gd name="T56" fmla="*/ 323 w 420"/>
                  <a:gd name="T57" fmla="*/ 225 h 283"/>
                  <a:gd name="T58" fmla="*/ 347 w 420"/>
                  <a:gd name="T59" fmla="*/ 183 h 283"/>
                  <a:gd name="T60" fmla="*/ 370 w 420"/>
                  <a:gd name="T61" fmla="*/ 180 h 283"/>
                  <a:gd name="T62" fmla="*/ 365 w 420"/>
                  <a:gd name="T63" fmla="*/ 160 h 283"/>
                  <a:gd name="T64" fmla="*/ 384 w 420"/>
                  <a:gd name="T65" fmla="*/ 144 h 283"/>
                  <a:gd name="T66" fmla="*/ 395 w 420"/>
                  <a:gd name="T67" fmla="*/ 109 h 283"/>
                  <a:gd name="T68" fmla="*/ 412 w 420"/>
                  <a:gd name="T69" fmla="*/ 116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0" h="283">
                    <a:moveTo>
                      <a:pt x="412" y="116"/>
                    </a:moveTo>
                    <a:lnTo>
                      <a:pt x="412" y="95"/>
                    </a:lnTo>
                    <a:lnTo>
                      <a:pt x="420" y="67"/>
                    </a:lnTo>
                    <a:lnTo>
                      <a:pt x="404" y="50"/>
                    </a:lnTo>
                    <a:lnTo>
                      <a:pt x="386" y="57"/>
                    </a:lnTo>
                    <a:lnTo>
                      <a:pt x="379" y="19"/>
                    </a:lnTo>
                    <a:lnTo>
                      <a:pt x="339" y="3"/>
                    </a:lnTo>
                    <a:lnTo>
                      <a:pt x="295" y="23"/>
                    </a:lnTo>
                    <a:lnTo>
                      <a:pt x="275" y="26"/>
                    </a:lnTo>
                    <a:lnTo>
                      <a:pt x="260" y="12"/>
                    </a:lnTo>
                    <a:lnTo>
                      <a:pt x="240" y="19"/>
                    </a:lnTo>
                    <a:lnTo>
                      <a:pt x="162" y="23"/>
                    </a:lnTo>
                    <a:lnTo>
                      <a:pt x="126" y="1"/>
                    </a:lnTo>
                    <a:lnTo>
                      <a:pt x="67" y="0"/>
                    </a:lnTo>
                    <a:lnTo>
                      <a:pt x="0" y="23"/>
                    </a:lnTo>
                    <a:lnTo>
                      <a:pt x="0" y="51"/>
                    </a:lnTo>
                    <a:lnTo>
                      <a:pt x="37" y="61"/>
                    </a:lnTo>
                    <a:lnTo>
                      <a:pt x="61" y="121"/>
                    </a:lnTo>
                    <a:lnTo>
                      <a:pt x="79" y="129"/>
                    </a:lnTo>
                    <a:lnTo>
                      <a:pt x="56" y="130"/>
                    </a:lnTo>
                    <a:lnTo>
                      <a:pt x="81" y="186"/>
                    </a:lnTo>
                    <a:lnTo>
                      <a:pt x="97" y="199"/>
                    </a:lnTo>
                    <a:lnTo>
                      <a:pt x="106" y="238"/>
                    </a:lnTo>
                    <a:lnTo>
                      <a:pt x="151" y="247"/>
                    </a:lnTo>
                    <a:lnTo>
                      <a:pt x="152" y="227"/>
                    </a:lnTo>
                    <a:lnTo>
                      <a:pt x="171" y="228"/>
                    </a:lnTo>
                    <a:lnTo>
                      <a:pt x="235" y="283"/>
                    </a:lnTo>
                    <a:lnTo>
                      <a:pt x="281" y="238"/>
                    </a:lnTo>
                    <a:lnTo>
                      <a:pt x="323" y="225"/>
                    </a:lnTo>
                    <a:lnTo>
                      <a:pt x="347" y="183"/>
                    </a:lnTo>
                    <a:lnTo>
                      <a:pt x="370" y="180"/>
                    </a:lnTo>
                    <a:lnTo>
                      <a:pt x="365" y="160"/>
                    </a:lnTo>
                    <a:lnTo>
                      <a:pt x="384" y="144"/>
                    </a:lnTo>
                    <a:lnTo>
                      <a:pt x="395" y="109"/>
                    </a:lnTo>
                    <a:lnTo>
                      <a:pt x="412" y="1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8" name="Freeform 31">
                <a:extLst>
                  <a:ext uri="{FF2B5EF4-FFF2-40B4-BE49-F238E27FC236}">
                    <a16:creationId xmlns:a16="http://schemas.microsoft.com/office/drawing/2014/main" id="{3BC3A0B2-D93D-4019-846C-E76421B417C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46" y="2509"/>
                <a:ext cx="350" cy="522"/>
              </a:xfrm>
              <a:custGeom>
                <a:avLst/>
                <a:gdLst>
                  <a:gd name="T0" fmla="*/ 35 w 350"/>
                  <a:gd name="T1" fmla="*/ 22 h 522"/>
                  <a:gd name="T2" fmla="*/ 38 w 350"/>
                  <a:gd name="T3" fmla="*/ 94 h 522"/>
                  <a:gd name="T4" fmla="*/ 64 w 350"/>
                  <a:gd name="T5" fmla="*/ 173 h 522"/>
                  <a:gd name="T6" fmla="*/ 55 w 350"/>
                  <a:gd name="T7" fmla="*/ 216 h 522"/>
                  <a:gd name="T8" fmla="*/ 30 w 350"/>
                  <a:gd name="T9" fmla="*/ 247 h 522"/>
                  <a:gd name="T10" fmla="*/ 36 w 350"/>
                  <a:gd name="T11" fmla="*/ 297 h 522"/>
                  <a:gd name="T12" fmla="*/ 14 w 350"/>
                  <a:gd name="T13" fmla="*/ 338 h 522"/>
                  <a:gd name="T14" fmla="*/ 0 w 350"/>
                  <a:gd name="T15" fmla="*/ 438 h 522"/>
                  <a:gd name="T16" fmla="*/ 42 w 350"/>
                  <a:gd name="T17" fmla="*/ 443 h 522"/>
                  <a:gd name="T18" fmla="*/ 66 w 350"/>
                  <a:gd name="T19" fmla="*/ 473 h 522"/>
                  <a:gd name="T20" fmla="*/ 126 w 350"/>
                  <a:gd name="T21" fmla="*/ 446 h 522"/>
                  <a:gd name="T22" fmla="*/ 143 w 350"/>
                  <a:gd name="T23" fmla="*/ 456 h 522"/>
                  <a:gd name="T24" fmla="*/ 160 w 350"/>
                  <a:gd name="T25" fmla="*/ 440 h 522"/>
                  <a:gd name="T26" fmla="*/ 165 w 350"/>
                  <a:gd name="T27" fmla="*/ 480 h 522"/>
                  <a:gd name="T28" fmla="*/ 230 w 350"/>
                  <a:gd name="T29" fmla="*/ 487 h 522"/>
                  <a:gd name="T30" fmla="*/ 230 w 350"/>
                  <a:gd name="T31" fmla="*/ 507 h 522"/>
                  <a:gd name="T32" fmla="*/ 266 w 350"/>
                  <a:gd name="T33" fmla="*/ 522 h 522"/>
                  <a:gd name="T34" fmla="*/ 297 w 350"/>
                  <a:gd name="T35" fmla="*/ 490 h 522"/>
                  <a:gd name="T36" fmla="*/ 313 w 350"/>
                  <a:gd name="T37" fmla="*/ 488 h 522"/>
                  <a:gd name="T38" fmla="*/ 321 w 350"/>
                  <a:gd name="T39" fmla="*/ 487 h 522"/>
                  <a:gd name="T40" fmla="*/ 322 w 350"/>
                  <a:gd name="T41" fmla="*/ 454 h 522"/>
                  <a:gd name="T42" fmla="*/ 252 w 350"/>
                  <a:gd name="T43" fmla="*/ 415 h 522"/>
                  <a:gd name="T44" fmla="*/ 241 w 350"/>
                  <a:gd name="T45" fmla="*/ 395 h 522"/>
                  <a:gd name="T46" fmla="*/ 263 w 350"/>
                  <a:gd name="T47" fmla="*/ 361 h 522"/>
                  <a:gd name="T48" fmla="*/ 293 w 350"/>
                  <a:gd name="T49" fmla="*/ 370 h 522"/>
                  <a:gd name="T50" fmla="*/ 310 w 350"/>
                  <a:gd name="T51" fmla="*/ 353 h 522"/>
                  <a:gd name="T52" fmla="*/ 289 w 350"/>
                  <a:gd name="T53" fmla="*/ 338 h 522"/>
                  <a:gd name="T54" fmla="*/ 307 w 350"/>
                  <a:gd name="T55" fmla="*/ 289 h 522"/>
                  <a:gd name="T56" fmla="*/ 347 w 350"/>
                  <a:gd name="T57" fmla="*/ 288 h 522"/>
                  <a:gd name="T58" fmla="*/ 350 w 350"/>
                  <a:gd name="T59" fmla="*/ 265 h 522"/>
                  <a:gd name="T60" fmla="*/ 308 w 350"/>
                  <a:gd name="T61" fmla="*/ 258 h 522"/>
                  <a:gd name="T62" fmla="*/ 271 w 350"/>
                  <a:gd name="T63" fmla="*/ 230 h 522"/>
                  <a:gd name="T64" fmla="*/ 251 w 350"/>
                  <a:gd name="T65" fmla="*/ 235 h 522"/>
                  <a:gd name="T66" fmla="*/ 244 w 350"/>
                  <a:gd name="T67" fmla="*/ 112 h 522"/>
                  <a:gd name="T68" fmla="*/ 223 w 350"/>
                  <a:gd name="T69" fmla="*/ 123 h 522"/>
                  <a:gd name="T70" fmla="*/ 165 w 350"/>
                  <a:gd name="T71" fmla="*/ 111 h 522"/>
                  <a:gd name="T72" fmla="*/ 146 w 350"/>
                  <a:gd name="T73" fmla="*/ 117 h 522"/>
                  <a:gd name="T74" fmla="*/ 154 w 350"/>
                  <a:gd name="T75" fmla="*/ 73 h 522"/>
                  <a:gd name="T76" fmla="*/ 131 w 350"/>
                  <a:gd name="T77" fmla="*/ 19 h 522"/>
                  <a:gd name="T78" fmla="*/ 97 w 350"/>
                  <a:gd name="T79" fmla="*/ 0 h 522"/>
                  <a:gd name="T80" fmla="*/ 35 w 350"/>
                  <a:gd name="T81" fmla="*/ 22 h 522"/>
                  <a:gd name="T82" fmla="*/ 80 w 350"/>
                  <a:gd name="T83" fmla="*/ 409 h 522"/>
                  <a:gd name="T84" fmla="*/ 98 w 350"/>
                  <a:gd name="T85" fmla="*/ 393 h 522"/>
                  <a:gd name="T86" fmla="*/ 131 w 350"/>
                  <a:gd name="T87" fmla="*/ 412 h 522"/>
                  <a:gd name="T88" fmla="*/ 114 w 350"/>
                  <a:gd name="T89" fmla="*/ 437 h 522"/>
                  <a:gd name="T90" fmla="*/ 86 w 350"/>
                  <a:gd name="T91" fmla="*/ 445 h 522"/>
                  <a:gd name="T92" fmla="*/ 72 w 350"/>
                  <a:gd name="T93" fmla="*/ 429 h 522"/>
                  <a:gd name="T94" fmla="*/ 80 w 350"/>
                  <a:gd name="T95" fmla="*/ 409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50" h="522">
                    <a:moveTo>
                      <a:pt x="35" y="22"/>
                    </a:moveTo>
                    <a:lnTo>
                      <a:pt x="38" y="94"/>
                    </a:lnTo>
                    <a:lnTo>
                      <a:pt x="64" y="173"/>
                    </a:lnTo>
                    <a:lnTo>
                      <a:pt x="55" y="216"/>
                    </a:lnTo>
                    <a:lnTo>
                      <a:pt x="30" y="247"/>
                    </a:lnTo>
                    <a:lnTo>
                      <a:pt x="36" y="297"/>
                    </a:lnTo>
                    <a:lnTo>
                      <a:pt x="14" y="338"/>
                    </a:lnTo>
                    <a:lnTo>
                      <a:pt x="0" y="438"/>
                    </a:lnTo>
                    <a:lnTo>
                      <a:pt x="42" y="443"/>
                    </a:lnTo>
                    <a:lnTo>
                      <a:pt x="66" y="473"/>
                    </a:lnTo>
                    <a:lnTo>
                      <a:pt x="126" y="446"/>
                    </a:lnTo>
                    <a:lnTo>
                      <a:pt x="143" y="456"/>
                    </a:lnTo>
                    <a:lnTo>
                      <a:pt x="160" y="440"/>
                    </a:lnTo>
                    <a:lnTo>
                      <a:pt x="165" y="480"/>
                    </a:lnTo>
                    <a:lnTo>
                      <a:pt x="230" y="487"/>
                    </a:lnTo>
                    <a:lnTo>
                      <a:pt x="230" y="507"/>
                    </a:lnTo>
                    <a:lnTo>
                      <a:pt x="266" y="522"/>
                    </a:lnTo>
                    <a:lnTo>
                      <a:pt x="297" y="490"/>
                    </a:lnTo>
                    <a:lnTo>
                      <a:pt x="313" y="488"/>
                    </a:lnTo>
                    <a:lnTo>
                      <a:pt x="321" y="487"/>
                    </a:lnTo>
                    <a:lnTo>
                      <a:pt x="322" y="454"/>
                    </a:lnTo>
                    <a:lnTo>
                      <a:pt x="252" y="415"/>
                    </a:lnTo>
                    <a:lnTo>
                      <a:pt x="241" y="395"/>
                    </a:lnTo>
                    <a:lnTo>
                      <a:pt x="263" y="361"/>
                    </a:lnTo>
                    <a:lnTo>
                      <a:pt x="293" y="370"/>
                    </a:lnTo>
                    <a:lnTo>
                      <a:pt x="310" y="353"/>
                    </a:lnTo>
                    <a:lnTo>
                      <a:pt x="289" y="338"/>
                    </a:lnTo>
                    <a:lnTo>
                      <a:pt x="307" y="289"/>
                    </a:lnTo>
                    <a:lnTo>
                      <a:pt x="347" y="288"/>
                    </a:lnTo>
                    <a:lnTo>
                      <a:pt x="350" y="265"/>
                    </a:lnTo>
                    <a:lnTo>
                      <a:pt x="308" y="258"/>
                    </a:lnTo>
                    <a:lnTo>
                      <a:pt x="271" y="230"/>
                    </a:lnTo>
                    <a:lnTo>
                      <a:pt x="251" y="235"/>
                    </a:lnTo>
                    <a:lnTo>
                      <a:pt x="244" y="112"/>
                    </a:lnTo>
                    <a:lnTo>
                      <a:pt x="223" y="123"/>
                    </a:lnTo>
                    <a:lnTo>
                      <a:pt x="165" y="111"/>
                    </a:lnTo>
                    <a:lnTo>
                      <a:pt x="146" y="117"/>
                    </a:lnTo>
                    <a:lnTo>
                      <a:pt x="154" y="73"/>
                    </a:lnTo>
                    <a:lnTo>
                      <a:pt x="131" y="19"/>
                    </a:lnTo>
                    <a:lnTo>
                      <a:pt x="97" y="0"/>
                    </a:lnTo>
                    <a:lnTo>
                      <a:pt x="35" y="22"/>
                    </a:lnTo>
                    <a:close/>
                    <a:moveTo>
                      <a:pt x="80" y="409"/>
                    </a:moveTo>
                    <a:lnTo>
                      <a:pt x="98" y="393"/>
                    </a:lnTo>
                    <a:lnTo>
                      <a:pt x="131" y="412"/>
                    </a:lnTo>
                    <a:lnTo>
                      <a:pt x="114" y="437"/>
                    </a:lnTo>
                    <a:lnTo>
                      <a:pt x="86" y="445"/>
                    </a:lnTo>
                    <a:lnTo>
                      <a:pt x="72" y="429"/>
                    </a:lnTo>
                    <a:lnTo>
                      <a:pt x="80" y="40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9" name="Freeform 32">
                <a:extLst>
                  <a:ext uri="{FF2B5EF4-FFF2-40B4-BE49-F238E27FC236}">
                    <a16:creationId xmlns:a16="http://schemas.microsoft.com/office/drawing/2014/main" id="{E72B7159-96CC-495B-8E5E-4D4E336F1D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8" y="2902"/>
                <a:ext cx="59" cy="52"/>
              </a:xfrm>
              <a:custGeom>
                <a:avLst/>
                <a:gdLst>
                  <a:gd name="T0" fmla="*/ 26 w 59"/>
                  <a:gd name="T1" fmla="*/ 0 h 52"/>
                  <a:gd name="T2" fmla="*/ 8 w 59"/>
                  <a:gd name="T3" fmla="*/ 16 h 52"/>
                  <a:gd name="T4" fmla="*/ 0 w 59"/>
                  <a:gd name="T5" fmla="*/ 36 h 52"/>
                  <a:gd name="T6" fmla="*/ 14 w 59"/>
                  <a:gd name="T7" fmla="*/ 52 h 52"/>
                  <a:gd name="T8" fmla="*/ 42 w 59"/>
                  <a:gd name="T9" fmla="*/ 44 h 52"/>
                  <a:gd name="T10" fmla="*/ 59 w 59"/>
                  <a:gd name="T11" fmla="*/ 19 h 52"/>
                  <a:gd name="T12" fmla="*/ 26 w 59"/>
                  <a:gd name="T1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52">
                    <a:moveTo>
                      <a:pt x="26" y="0"/>
                    </a:moveTo>
                    <a:lnTo>
                      <a:pt x="8" y="16"/>
                    </a:lnTo>
                    <a:lnTo>
                      <a:pt x="0" y="36"/>
                    </a:lnTo>
                    <a:lnTo>
                      <a:pt x="14" y="52"/>
                    </a:lnTo>
                    <a:lnTo>
                      <a:pt x="42" y="44"/>
                    </a:lnTo>
                    <a:lnTo>
                      <a:pt x="59" y="19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0" name="Freeform 33">
                <a:extLst>
                  <a:ext uri="{FF2B5EF4-FFF2-40B4-BE49-F238E27FC236}">
                    <a16:creationId xmlns:a16="http://schemas.microsoft.com/office/drawing/2014/main" id="{1DC7765F-1B43-4407-891F-AE877EF2A2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6" y="2947"/>
                <a:ext cx="355" cy="280"/>
              </a:xfrm>
              <a:custGeom>
                <a:avLst/>
                <a:gdLst>
                  <a:gd name="T0" fmla="*/ 2 w 355"/>
                  <a:gd name="T1" fmla="*/ 27 h 280"/>
                  <a:gd name="T2" fmla="*/ 21 w 355"/>
                  <a:gd name="T3" fmla="*/ 58 h 280"/>
                  <a:gd name="T4" fmla="*/ 21 w 355"/>
                  <a:gd name="T5" fmla="*/ 95 h 280"/>
                  <a:gd name="T6" fmla="*/ 66 w 355"/>
                  <a:gd name="T7" fmla="*/ 140 h 280"/>
                  <a:gd name="T8" fmla="*/ 33 w 355"/>
                  <a:gd name="T9" fmla="*/ 174 h 280"/>
                  <a:gd name="T10" fmla="*/ 106 w 355"/>
                  <a:gd name="T11" fmla="*/ 195 h 280"/>
                  <a:gd name="T12" fmla="*/ 145 w 355"/>
                  <a:gd name="T13" fmla="*/ 235 h 280"/>
                  <a:gd name="T14" fmla="*/ 176 w 355"/>
                  <a:gd name="T15" fmla="*/ 251 h 280"/>
                  <a:gd name="T16" fmla="*/ 201 w 355"/>
                  <a:gd name="T17" fmla="*/ 247 h 280"/>
                  <a:gd name="T18" fmla="*/ 285 w 355"/>
                  <a:gd name="T19" fmla="*/ 280 h 280"/>
                  <a:gd name="T20" fmla="*/ 307 w 355"/>
                  <a:gd name="T21" fmla="*/ 278 h 280"/>
                  <a:gd name="T22" fmla="*/ 353 w 355"/>
                  <a:gd name="T23" fmla="*/ 249 h 280"/>
                  <a:gd name="T24" fmla="*/ 355 w 355"/>
                  <a:gd name="T25" fmla="*/ 246 h 280"/>
                  <a:gd name="T26" fmla="*/ 311 w 355"/>
                  <a:gd name="T27" fmla="*/ 204 h 280"/>
                  <a:gd name="T28" fmla="*/ 288 w 355"/>
                  <a:gd name="T29" fmla="*/ 198 h 280"/>
                  <a:gd name="T30" fmla="*/ 300 w 355"/>
                  <a:gd name="T31" fmla="*/ 179 h 280"/>
                  <a:gd name="T32" fmla="*/ 274 w 355"/>
                  <a:gd name="T33" fmla="*/ 143 h 280"/>
                  <a:gd name="T34" fmla="*/ 282 w 355"/>
                  <a:gd name="T35" fmla="*/ 122 h 280"/>
                  <a:gd name="T36" fmla="*/ 266 w 355"/>
                  <a:gd name="T37" fmla="*/ 84 h 280"/>
                  <a:gd name="T38" fmla="*/ 230 w 355"/>
                  <a:gd name="T39" fmla="*/ 69 h 280"/>
                  <a:gd name="T40" fmla="*/ 230 w 355"/>
                  <a:gd name="T41" fmla="*/ 49 h 280"/>
                  <a:gd name="T42" fmla="*/ 165 w 355"/>
                  <a:gd name="T43" fmla="*/ 42 h 280"/>
                  <a:gd name="T44" fmla="*/ 160 w 355"/>
                  <a:gd name="T45" fmla="*/ 2 h 280"/>
                  <a:gd name="T46" fmla="*/ 143 w 355"/>
                  <a:gd name="T47" fmla="*/ 18 h 280"/>
                  <a:gd name="T48" fmla="*/ 126 w 355"/>
                  <a:gd name="T49" fmla="*/ 8 h 280"/>
                  <a:gd name="T50" fmla="*/ 66 w 355"/>
                  <a:gd name="T51" fmla="*/ 35 h 280"/>
                  <a:gd name="T52" fmla="*/ 42 w 355"/>
                  <a:gd name="T53" fmla="*/ 5 h 280"/>
                  <a:gd name="T54" fmla="*/ 0 w 355"/>
                  <a:gd name="T55" fmla="*/ 0 h 280"/>
                  <a:gd name="T56" fmla="*/ 2 w 355"/>
                  <a:gd name="T57" fmla="*/ 27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55" h="280">
                    <a:moveTo>
                      <a:pt x="2" y="27"/>
                    </a:moveTo>
                    <a:lnTo>
                      <a:pt x="21" y="58"/>
                    </a:lnTo>
                    <a:lnTo>
                      <a:pt x="21" y="95"/>
                    </a:lnTo>
                    <a:lnTo>
                      <a:pt x="66" y="140"/>
                    </a:lnTo>
                    <a:lnTo>
                      <a:pt x="33" y="174"/>
                    </a:lnTo>
                    <a:lnTo>
                      <a:pt x="106" y="195"/>
                    </a:lnTo>
                    <a:lnTo>
                      <a:pt x="145" y="235"/>
                    </a:lnTo>
                    <a:lnTo>
                      <a:pt x="176" y="251"/>
                    </a:lnTo>
                    <a:lnTo>
                      <a:pt x="201" y="247"/>
                    </a:lnTo>
                    <a:lnTo>
                      <a:pt x="285" y="280"/>
                    </a:lnTo>
                    <a:lnTo>
                      <a:pt x="307" y="278"/>
                    </a:lnTo>
                    <a:lnTo>
                      <a:pt x="353" y="249"/>
                    </a:lnTo>
                    <a:lnTo>
                      <a:pt x="355" y="246"/>
                    </a:lnTo>
                    <a:lnTo>
                      <a:pt x="311" y="204"/>
                    </a:lnTo>
                    <a:lnTo>
                      <a:pt x="288" y="198"/>
                    </a:lnTo>
                    <a:lnTo>
                      <a:pt x="300" y="179"/>
                    </a:lnTo>
                    <a:lnTo>
                      <a:pt x="274" y="143"/>
                    </a:lnTo>
                    <a:lnTo>
                      <a:pt x="282" y="122"/>
                    </a:lnTo>
                    <a:lnTo>
                      <a:pt x="266" y="84"/>
                    </a:lnTo>
                    <a:lnTo>
                      <a:pt x="230" y="69"/>
                    </a:lnTo>
                    <a:lnTo>
                      <a:pt x="230" y="49"/>
                    </a:lnTo>
                    <a:lnTo>
                      <a:pt x="165" y="42"/>
                    </a:lnTo>
                    <a:lnTo>
                      <a:pt x="160" y="2"/>
                    </a:lnTo>
                    <a:lnTo>
                      <a:pt x="143" y="18"/>
                    </a:lnTo>
                    <a:lnTo>
                      <a:pt x="126" y="8"/>
                    </a:lnTo>
                    <a:lnTo>
                      <a:pt x="66" y="35"/>
                    </a:lnTo>
                    <a:lnTo>
                      <a:pt x="42" y="5"/>
                    </a:lnTo>
                    <a:lnTo>
                      <a:pt x="0" y="0"/>
                    </a:lnTo>
                    <a:lnTo>
                      <a:pt x="2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1" name="Freeform 34">
                <a:extLst>
                  <a:ext uri="{FF2B5EF4-FFF2-40B4-BE49-F238E27FC236}">
                    <a16:creationId xmlns:a16="http://schemas.microsoft.com/office/drawing/2014/main" id="{16A82788-D35E-4BCA-A2E7-53F57318EA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1" y="2896"/>
                <a:ext cx="491" cy="429"/>
              </a:xfrm>
              <a:custGeom>
                <a:avLst/>
                <a:gdLst>
                  <a:gd name="T0" fmla="*/ 446 w 491"/>
                  <a:gd name="T1" fmla="*/ 109 h 429"/>
                  <a:gd name="T2" fmla="*/ 427 w 491"/>
                  <a:gd name="T3" fmla="*/ 78 h 429"/>
                  <a:gd name="T4" fmla="*/ 385 w 491"/>
                  <a:gd name="T5" fmla="*/ 53 h 429"/>
                  <a:gd name="T6" fmla="*/ 365 w 491"/>
                  <a:gd name="T7" fmla="*/ 53 h 429"/>
                  <a:gd name="T8" fmla="*/ 348 w 491"/>
                  <a:gd name="T9" fmla="*/ 69 h 429"/>
                  <a:gd name="T10" fmla="*/ 346 w 491"/>
                  <a:gd name="T11" fmla="*/ 47 h 429"/>
                  <a:gd name="T12" fmla="*/ 298 w 491"/>
                  <a:gd name="T13" fmla="*/ 78 h 429"/>
                  <a:gd name="T14" fmla="*/ 244 w 491"/>
                  <a:gd name="T15" fmla="*/ 42 h 429"/>
                  <a:gd name="T16" fmla="*/ 223 w 491"/>
                  <a:gd name="T17" fmla="*/ 0 h 429"/>
                  <a:gd name="T18" fmla="*/ 216 w 491"/>
                  <a:gd name="T19" fmla="*/ 16 h 429"/>
                  <a:gd name="T20" fmla="*/ 191 w 491"/>
                  <a:gd name="T21" fmla="*/ 34 h 429"/>
                  <a:gd name="T22" fmla="*/ 219 w 491"/>
                  <a:gd name="T23" fmla="*/ 87 h 429"/>
                  <a:gd name="T24" fmla="*/ 209 w 491"/>
                  <a:gd name="T25" fmla="*/ 107 h 429"/>
                  <a:gd name="T26" fmla="*/ 220 w 491"/>
                  <a:gd name="T27" fmla="*/ 128 h 429"/>
                  <a:gd name="T28" fmla="*/ 177 w 491"/>
                  <a:gd name="T29" fmla="*/ 142 h 429"/>
                  <a:gd name="T30" fmla="*/ 116 w 491"/>
                  <a:gd name="T31" fmla="*/ 124 h 429"/>
                  <a:gd name="T32" fmla="*/ 115 w 491"/>
                  <a:gd name="T33" fmla="*/ 149 h 429"/>
                  <a:gd name="T34" fmla="*/ 88 w 491"/>
                  <a:gd name="T35" fmla="*/ 152 h 429"/>
                  <a:gd name="T36" fmla="*/ 32 w 491"/>
                  <a:gd name="T37" fmla="*/ 128 h 429"/>
                  <a:gd name="T38" fmla="*/ 18 w 491"/>
                  <a:gd name="T39" fmla="*/ 156 h 429"/>
                  <a:gd name="T40" fmla="*/ 0 w 491"/>
                  <a:gd name="T41" fmla="*/ 163 h 429"/>
                  <a:gd name="T42" fmla="*/ 59 w 491"/>
                  <a:gd name="T43" fmla="*/ 193 h 429"/>
                  <a:gd name="T44" fmla="*/ 28 w 491"/>
                  <a:gd name="T45" fmla="*/ 229 h 429"/>
                  <a:gd name="T46" fmla="*/ 31 w 491"/>
                  <a:gd name="T47" fmla="*/ 239 h 429"/>
                  <a:gd name="T48" fmla="*/ 31 w 491"/>
                  <a:gd name="T49" fmla="*/ 239 h 429"/>
                  <a:gd name="T50" fmla="*/ 51 w 491"/>
                  <a:gd name="T51" fmla="*/ 239 h 429"/>
                  <a:gd name="T52" fmla="*/ 52 w 491"/>
                  <a:gd name="T53" fmla="*/ 260 h 429"/>
                  <a:gd name="T54" fmla="*/ 68 w 491"/>
                  <a:gd name="T55" fmla="*/ 249 h 429"/>
                  <a:gd name="T56" fmla="*/ 105 w 491"/>
                  <a:gd name="T57" fmla="*/ 266 h 429"/>
                  <a:gd name="T58" fmla="*/ 107 w 491"/>
                  <a:gd name="T59" fmla="*/ 246 h 429"/>
                  <a:gd name="T60" fmla="*/ 135 w 491"/>
                  <a:gd name="T61" fmla="*/ 219 h 429"/>
                  <a:gd name="T62" fmla="*/ 163 w 491"/>
                  <a:gd name="T63" fmla="*/ 215 h 429"/>
                  <a:gd name="T64" fmla="*/ 175 w 491"/>
                  <a:gd name="T65" fmla="*/ 233 h 429"/>
                  <a:gd name="T66" fmla="*/ 169 w 491"/>
                  <a:gd name="T67" fmla="*/ 252 h 429"/>
                  <a:gd name="T68" fmla="*/ 217 w 491"/>
                  <a:gd name="T69" fmla="*/ 261 h 429"/>
                  <a:gd name="T70" fmla="*/ 219 w 491"/>
                  <a:gd name="T71" fmla="*/ 283 h 429"/>
                  <a:gd name="T72" fmla="*/ 239 w 491"/>
                  <a:gd name="T73" fmla="*/ 284 h 429"/>
                  <a:gd name="T74" fmla="*/ 282 w 491"/>
                  <a:gd name="T75" fmla="*/ 331 h 429"/>
                  <a:gd name="T76" fmla="*/ 292 w 491"/>
                  <a:gd name="T77" fmla="*/ 351 h 429"/>
                  <a:gd name="T78" fmla="*/ 264 w 491"/>
                  <a:gd name="T79" fmla="*/ 390 h 429"/>
                  <a:gd name="T80" fmla="*/ 264 w 491"/>
                  <a:gd name="T81" fmla="*/ 390 h 429"/>
                  <a:gd name="T82" fmla="*/ 284 w 491"/>
                  <a:gd name="T83" fmla="*/ 424 h 429"/>
                  <a:gd name="T84" fmla="*/ 304 w 491"/>
                  <a:gd name="T85" fmla="*/ 429 h 429"/>
                  <a:gd name="T86" fmla="*/ 306 w 491"/>
                  <a:gd name="T87" fmla="*/ 429 h 429"/>
                  <a:gd name="T88" fmla="*/ 332 w 491"/>
                  <a:gd name="T89" fmla="*/ 387 h 429"/>
                  <a:gd name="T90" fmla="*/ 373 w 491"/>
                  <a:gd name="T91" fmla="*/ 375 h 429"/>
                  <a:gd name="T92" fmla="*/ 365 w 491"/>
                  <a:gd name="T93" fmla="*/ 356 h 429"/>
                  <a:gd name="T94" fmla="*/ 396 w 491"/>
                  <a:gd name="T95" fmla="*/ 323 h 429"/>
                  <a:gd name="T96" fmla="*/ 418 w 491"/>
                  <a:gd name="T97" fmla="*/ 329 h 429"/>
                  <a:gd name="T98" fmla="*/ 432 w 491"/>
                  <a:gd name="T99" fmla="*/ 255 h 429"/>
                  <a:gd name="T100" fmla="*/ 458 w 491"/>
                  <a:gd name="T101" fmla="*/ 225 h 429"/>
                  <a:gd name="T102" fmla="*/ 491 w 491"/>
                  <a:gd name="T103" fmla="*/ 191 h 429"/>
                  <a:gd name="T104" fmla="*/ 446 w 491"/>
                  <a:gd name="T105" fmla="*/ 146 h 429"/>
                  <a:gd name="T106" fmla="*/ 446 w 491"/>
                  <a:gd name="T107" fmla="*/ 109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91" h="429">
                    <a:moveTo>
                      <a:pt x="446" y="109"/>
                    </a:moveTo>
                    <a:lnTo>
                      <a:pt x="427" y="78"/>
                    </a:lnTo>
                    <a:lnTo>
                      <a:pt x="385" y="53"/>
                    </a:lnTo>
                    <a:lnTo>
                      <a:pt x="365" y="53"/>
                    </a:lnTo>
                    <a:lnTo>
                      <a:pt x="348" y="69"/>
                    </a:lnTo>
                    <a:lnTo>
                      <a:pt x="346" y="47"/>
                    </a:lnTo>
                    <a:lnTo>
                      <a:pt x="298" y="78"/>
                    </a:lnTo>
                    <a:lnTo>
                      <a:pt x="244" y="42"/>
                    </a:lnTo>
                    <a:lnTo>
                      <a:pt x="223" y="0"/>
                    </a:lnTo>
                    <a:lnTo>
                      <a:pt x="216" y="16"/>
                    </a:lnTo>
                    <a:lnTo>
                      <a:pt x="191" y="34"/>
                    </a:lnTo>
                    <a:lnTo>
                      <a:pt x="219" y="87"/>
                    </a:lnTo>
                    <a:lnTo>
                      <a:pt x="209" y="107"/>
                    </a:lnTo>
                    <a:lnTo>
                      <a:pt x="220" y="128"/>
                    </a:lnTo>
                    <a:lnTo>
                      <a:pt x="177" y="142"/>
                    </a:lnTo>
                    <a:lnTo>
                      <a:pt x="116" y="124"/>
                    </a:lnTo>
                    <a:lnTo>
                      <a:pt x="115" y="149"/>
                    </a:lnTo>
                    <a:lnTo>
                      <a:pt x="88" y="152"/>
                    </a:lnTo>
                    <a:lnTo>
                      <a:pt x="32" y="128"/>
                    </a:lnTo>
                    <a:lnTo>
                      <a:pt x="18" y="156"/>
                    </a:lnTo>
                    <a:lnTo>
                      <a:pt x="0" y="163"/>
                    </a:lnTo>
                    <a:lnTo>
                      <a:pt x="59" y="193"/>
                    </a:lnTo>
                    <a:lnTo>
                      <a:pt x="28" y="229"/>
                    </a:lnTo>
                    <a:lnTo>
                      <a:pt x="31" y="239"/>
                    </a:lnTo>
                    <a:lnTo>
                      <a:pt x="31" y="239"/>
                    </a:lnTo>
                    <a:lnTo>
                      <a:pt x="51" y="239"/>
                    </a:lnTo>
                    <a:lnTo>
                      <a:pt x="52" y="260"/>
                    </a:lnTo>
                    <a:lnTo>
                      <a:pt x="68" y="249"/>
                    </a:lnTo>
                    <a:lnTo>
                      <a:pt x="105" y="266"/>
                    </a:lnTo>
                    <a:lnTo>
                      <a:pt x="107" y="246"/>
                    </a:lnTo>
                    <a:lnTo>
                      <a:pt x="135" y="219"/>
                    </a:lnTo>
                    <a:lnTo>
                      <a:pt x="163" y="215"/>
                    </a:lnTo>
                    <a:lnTo>
                      <a:pt x="175" y="233"/>
                    </a:lnTo>
                    <a:lnTo>
                      <a:pt x="169" y="252"/>
                    </a:lnTo>
                    <a:lnTo>
                      <a:pt x="217" y="261"/>
                    </a:lnTo>
                    <a:lnTo>
                      <a:pt x="219" y="283"/>
                    </a:lnTo>
                    <a:lnTo>
                      <a:pt x="239" y="284"/>
                    </a:lnTo>
                    <a:lnTo>
                      <a:pt x="282" y="331"/>
                    </a:lnTo>
                    <a:lnTo>
                      <a:pt x="292" y="351"/>
                    </a:lnTo>
                    <a:lnTo>
                      <a:pt x="264" y="390"/>
                    </a:lnTo>
                    <a:lnTo>
                      <a:pt x="264" y="390"/>
                    </a:lnTo>
                    <a:lnTo>
                      <a:pt x="284" y="424"/>
                    </a:lnTo>
                    <a:lnTo>
                      <a:pt x="304" y="429"/>
                    </a:lnTo>
                    <a:lnTo>
                      <a:pt x="306" y="429"/>
                    </a:lnTo>
                    <a:lnTo>
                      <a:pt x="332" y="387"/>
                    </a:lnTo>
                    <a:lnTo>
                      <a:pt x="373" y="375"/>
                    </a:lnTo>
                    <a:lnTo>
                      <a:pt x="365" y="356"/>
                    </a:lnTo>
                    <a:lnTo>
                      <a:pt x="396" y="323"/>
                    </a:lnTo>
                    <a:lnTo>
                      <a:pt x="418" y="329"/>
                    </a:lnTo>
                    <a:lnTo>
                      <a:pt x="432" y="255"/>
                    </a:lnTo>
                    <a:lnTo>
                      <a:pt x="458" y="225"/>
                    </a:lnTo>
                    <a:lnTo>
                      <a:pt x="491" y="191"/>
                    </a:lnTo>
                    <a:lnTo>
                      <a:pt x="446" y="146"/>
                    </a:lnTo>
                    <a:lnTo>
                      <a:pt x="446" y="10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2" name="Freeform 35">
                <a:extLst>
                  <a:ext uri="{FF2B5EF4-FFF2-40B4-BE49-F238E27FC236}">
                    <a16:creationId xmlns:a16="http://schemas.microsoft.com/office/drawing/2014/main" id="{C1E01440-02D5-4080-9463-35F84EF54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2" y="2778"/>
                <a:ext cx="445" cy="438"/>
              </a:xfrm>
              <a:custGeom>
                <a:avLst/>
                <a:gdLst>
                  <a:gd name="T0" fmla="*/ 97 w 445"/>
                  <a:gd name="T1" fmla="*/ 208 h 438"/>
                  <a:gd name="T2" fmla="*/ 55 w 445"/>
                  <a:gd name="T3" fmla="*/ 218 h 438"/>
                  <a:gd name="T4" fmla="*/ 47 w 445"/>
                  <a:gd name="T5" fmla="*/ 219 h 438"/>
                  <a:gd name="T6" fmla="*/ 31 w 445"/>
                  <a:gd name="T7" fmla="*/ 221 h 438"/>
                  <a:gd name="T8" fmla="*/ 0 w 445"/>
                  <a:gd name="T9" fmla="*/ 253 h 438"/>
                  <a:gd name="T10" fmla="*/ 16 w 445"/>
                  <a:gd name="T11" fmla="*/ 291 h 438"/>
                  <a:gd name="T12" fmla="*/ 8 w 445"/>
                  <a:gd name="T13" fmla="*/ 312 h 438"/>
                  <a:gd name="T14" fmla="*/ 34 w 445"/>
                  <a:gd name="T15" fmla="*/ 348 h 438"/>
                  <a:gd name="T16" fmla="*/ 22 w 445"/>
                  <a:gd name="T17" fmla="*/ 367 h 438"/>
                  <a:gd name="T18" fmla="*/ 45 w 445"/>
                  <a:gd name="T19" fmla="*/ 373 h 438"/>
                  <a:gd name="T20" fmla="*/ 89 w 445"/>
                  <a:gd name="T21" fmla="*/ 415 h 438"/>
                  <a:gd name="T22" fmla="*/ 124 w 445"/>
                  <a:gd name="T23" fmla="*/ 416 h 438"/>
                  <a:gd name="T24" fmla="*/ 143 w 445"/>
                  <a:gd name="T25" fmla="*/ 404 h 438"/>
                  <a:gd name="T26" fmla="*/ 171 w 445"/>
                  <a:gd name="T27" fmla="*/ 438 h 438"/>
                  <a:gd name="T28" fmla="*/ 243 w 445"/>
                  <a:gd name="T29" fmla="*/ 379 h 438"/>
                  <a:gd name="T30" fmla="*/ 283 w 445"/>
                  <a:gd name="T31" fmla="*/ 404 h 438"/>
                  <a:gd name="T32" fmla="*/ 292 w 445"/>
                  <a:gd name="T33" fmla="*/ 379 h 438"/>
                  <a:gd name="T34" fmla="*/ 361 w 445"/>
                  <a:gd name="T35" fmla="*/ 376 h 438"/>
                  <a:gd name="T36" fmla="*/ 381 w 445"/>
                  <a:gd name="T37" fmla="*/ 367 h 438"/>
                  <a:gd name="T38" fmla="*/ 373 w 445"/>
                  <a:gd name="T39" fmla="*/ 348 h 438"/>
                  <a:gd name="T40" fmla="*/ 409 w 445"/>
                  <a:gd name="T41" fmla="*/ 322 h 438"/>
                  <a:gd name="T42" fmla="*/ 445 w 445"/>
                  <a:gd name="T43" fmla="*/ 326 h 438"/>
                  <a:gd name="T44" fmla="*/ 396 w 445"/>
                  <a:gd name="T45" fmla="*/ 272 h 438"/>
                  <a:gd name="T46" fmla="*/ 367 w 445"/>
                  <a:gd name="T47" fmla="*/ 213 h 438"/>
                  <a:gd name="T48" fmla="*/ 381 w 445"/>
                  <a:gd name="T49" fmla="*/ 176 h 438"/>
                  <a:gd name="T50" fmla="*/ 423 w 445"/>
                  <a:gd name="T51" fmla="*/ 128 h 438"/>
                  <a:gd name="T52" fmla="*/ 423 w 445"/>
                  <a:gd name="T53" fmla="*/ 126 h 438"/>
                  <a:gd name="T54" fmla="*/ 435 w 445"/>
                  <a:gd name="T55" fmla="*/ 92 h 438"/>
                  <a:gd name="T56" fmla="*/ 407 w 445"/>
                  <a:gd name="T57" fmla="*/ 55 h 438"/>
                  <a:gd name="T58" fmla="*/ 423 w 445"/>
                  <a:gd name="T59" fmla="*/ 41 h 438"/>
                  <a:gd name="T60" fmla="*/ 432 w 445"/>
                  <a:gd name="T61" fmla="*/ 0 h 438"/>
                  <a:gd name="T62" fmla="*/ 392 w 445"/>
                  <a:gd name="T63" fmla="*/ 23 h 438"/>
                  <a:gd name="T64" fmla="*/ 328 w 445"/>
                  <a:gd name="T65" fmla="*/ 95 h 438"/>
                  <a:gd name="T66" fmla="*/ 250 w 445"/>
                  <a:gd name="T67" fmla="*/ 72 h 438"/>
                  <a:gd name="T68" fmla="*/ 224 w 445"/>
                  <a:gd name="T69" fmla="*/ 100 h 438"/>
                  <a:gd name="T70" fmla="*/ 219 w 445"/>
                  <a:gd name="T71" fmla="*/ 128 h 438"/>
                  <a:gd name="T72" fmla="*/ 196 w 445"/>
                  <a:gd name="T73" fmla="*/ 95 h 438"/>
                  <a:gd name="T74" fmla="*/ 171 w 445"/>
                  <a:gd name="T75" fmla="*/ 101 h 438"/>
                  <a:gd name="T76" fmla="*/ 135 w 445"/>
                  <a:gd name="T77" fmla="*/ 129 h 438"/>
                  <a:gd name="T78" fmla="*/ 124 w 445"/>
                  <a:gd name="T79" fmla="*/ 190 h 438"/>
                  <a:gd name="T80" fmla="*/ 98 w 445"/>
                  <a:gd name="T81" fmla="*/ 180 h 438"/>
                  <a:gd name="T82" fmla="*/ 121 w 445"/>
                  <a:gd name="T83" fmla="*/ 215 h 438"/>
                  <a:gd name="T84" fmla="*/ 97 w 445"/>
                  <a:gd name="T85" fmla="*/ 208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45" h="438">
                    <a:moveTo>
                      <a:pt x="97" y="208"/>
                    </a:moveTo>
                    <a:lnTo>
                      <a:pt x="55" y="218"/>
                    </a:lnTo>
                    <a:lnTo>
                      <a:pt x="47" y="219"/>
                    </a:lnTo>
                    <a:lnTo>
                      <a:pt x="31" y="221"/>
                    </a:lnTo>
                    <a:lnTo>
                      <a:pt x="0" y="253"/>
                    </a:lnTo>
                    <a:lnTo>
                      <a:pt x="16" y="291"/>
                    </a:lnTo>
                    <a:lnTo>
                      <a:pt x="8" y="312"/>
                    </a:lnTo>
                    <a:lnTo>
                      <a:pt x="34" y="348"/>
                    </a:lnTo>
                    <a:lnTo>
                      <a:pt x="22" y="367"/>
                    </a:lnTo>
                    <a:lnTo>
                      <a:pt x="45" y="373"/>
                    </a:lnTo>
                    <a:lnTo>
                      <a:pt x="89" y="415"/>
                    </a:lnTo>
                    <a:lnTo>
                      <a:pt x="124" y="416"/>
                    </a:lnTo>
                    <a:lnTo>
                      <a:pt x="143" y="404"/>
                    </a:lnTo>
                    <a:lnTo>
                      <a:pt x="171" y="438"/>
                    </a:lnTo>
                    <a:lnTo>
                      <a:pt x="243" y="379"/>
                    </a:lnTo>
                    <a:lnTo>
                      <a:pt x="283" y="404"/>
                    </a:lnTo>
                    <a:lnTo>
                      <a:pt x="292" y="379"/>
                    </a:lnTo>
                    <a:lnTo>
                      <a:pt x="361" y="376"/>
                    </a:lnTo>
                    <a:lnTo>
                      <a:pt x="381" y="367"/>
                    </a:lnTo>
                    <a:lnTo>
                      <a:pt x="373" y="348"/>
                    </a:lnTo>
                    <a:lnTo>
                      <a:pt x="409" y="322"/>
                    </a:lnTo>
                    <a:lnTo>
                      <a:pt x="445" y="326"/>
                    </a:lnTo>
                    <a:lnTo>
                      <a:pt x="396" y="272"/>
                    </a:lnTo>
                    <a:lnTo>
                      <a:pt x="367" y="213"/>
                    </a:lnTo>
                    <a:lnTo>
                      <a:pt x="381" y="176"/>
                    </a:lnTo>
                    <a:lnTo>
                      <a:pt x="423" y="128"/>
                    </a:lnTo>
                    <a:lnTo>
                      <a:pt x="423" y="126"/>
                    </a:lnTo>
                    <a:lnTo>
                      <a:pt x="435" y="92"/>
                    </a:lnTo>
                    <a:lnTo>
                      <a:pt x="407" y="55"/>
                    </a:lnTo>
                    <a:lnTo>
                      <a:pt x="423" y="41"/>
                    </a:lnTo>
                    <a:lnTo>
                      <a:pt x="432" y="0"/>
                    </a:lnTo>
                    <a:lnTo>
                      <a:pt x="392" y="23"/>
                    </a:lnTo>
                    <a:lnTo>
                      <a:pt x="328" y="95"/>
                    </a:lnTo>
                    <a:lnTo>
                      <a:pt x="250" y="72"/>
                    </a:lnTo>
                    <a:lnTo>
                      <a:pt x="224" y="100"/>
                    </a:lnTo>
                    <a:lnTo>
                      <a:pt x="219" y="128"/>
                    </a:lnTo>
                    <a:lnTo>
                      <a:pt x="196" y="95"/>
                    </a:lnTo>
                    <a:lnTo>
                      <a:pt x="171" y="101"/>
                    </a:lnTo>
                    <a:lnTo>
                      <a:pt x="135" y="129"/>
                    </a:lnTo>
                    <a:lnTo>
                      <a:pt x="124" y="190"/>
                    </a:lnTo>
                    <a:lnTo>
                      <a:pt x="98" y="180"/>
                    </a:lnTo>
                    <a:lnTo>
                      <a:pt x="121" y="215"/>
                    </a:lnTo>
                    <a:lnTo>
                      <a:pt x="97" y="20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3" name="Freeform 36">
                <a:extLst>
                  <a:ext uri="{FF2B5EF4-FFF2-40B4-BE49-F238E27FC236}">
                    <a16:creationId xmlns:a16="http://schemas.microsoft.com/office/drawing/2014/main" id="{B50A273D-D2BD-4B47-9A66-733E977615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2" y="60"/>
                <a:ext cx="593" cy="465"/>
              </a:xfrm>
              <a:custGeom>
                <a:avLst/>
                <a:gdLst>
                  <a:gd name="T0" fmla="*/ 539 w 593"/>
                  <a:gd name="T1" fmla="*/ 309 h 465"/>
                  <a:gd name="T2" fmla="*/ 497 w 593"/>
                  <a:gd name="T3" fmla="*/ 317 h 465"/>
                  <a:gd name="T4" fmla="*/ 458 w 593"/>
                  <a:gd name="T5" fmla="*/ 308 h 465"/>
                  <a:gd name="T6" fmla="*/ 444 w 593"/>
                  <a:gd name="T7" fmla="*/ 322 h 465"/>
                  <a:gd name="T8" fmla="*/ 429 w 593"/>
                  <a:gd name="T9" fmla="*/ 258 h 465"/>
                  <a:gd name="T10" fmla="*/ 390 w 593"/>
                  <a:gd name="T11" fmla="*/ 250 h 465"/>
                  <a:gd name="T12" fmla="*/ 382 w 593"/>
                  <a:gd name="T13" fmla="*/ 230 h 465"/>
                  <a:gd name="T14" fmla="*/ 362 w 593"/>
                  <a:gd name="T15" fmla="*/ 246 h 465"/>
                  <a:gd name="T16" fmla="*/ 340 w 593"/>
                  <a:gd name="T17" fmla="*/ 238 h 465"/>
                  <a:gd name="T18" fmla="*/ 318 w 593"/>
                  <a:gd name="T19" fmla="*/ 179 h 465"/>
                  <a:gd name="T20" fmla="*/ 321 w 593"/>
                  <a:gd name="T21" fmla="*/ 159 h 465"/>
                  <a:gd name="T22" fmla="*/ 295 w 593"/>
                  <a:gd name="T23" fmla="*/ 127 h 465"/>
                  <a:gd name="T24" fmla="*/ 254 w 593"/>
                  <a:gd name="T25" fmla="*/ 131 h 465"/>
                  <a:gd name="T26" fmla="*/ 216 w 593"/>
                  <a:gd name="T27" fmla="*/ 159 h 465"/>
                  <a:gd name="T28" fmla="*/ 194 w 593"/>
                  <a:gd name="T29" fmla="*/ 149 h 465"/>
                  <a:gd name="T30" fmla="*/ 174 w 593"/>
                  <a:gd name="T31" fmla="*/ 112 h 465"/>
                  <a:gd name="T32" fmla="*/ 152 w 593"/>
                  <a:gd name="T33" fmla="*/ 112 h 465"/>
                  <a:gd name="T34" fmla="*/ 143 w 593"/>
                  <a:gd name="T35" fmla="*/ 93 h 465"/>
                  <a:gd name="T36" fmla="*/ 149 w 593"/>
                  <a:gd name="T37" fmla="*/ 53 h 465"/>
                  <a:gd name="T38" fmla="*/ 132 w 593"/>
                  <a:gd name="T39" fmla="*/ 13 h 465"/>
                  <a:gd name="T40" fmla="*/ 111 w 593"/>
                  <a:gd name="T41" fmla="*/ 0 h 465"/>
                  <a:gd name="T42" fmla="*/ 0 w 593"/>
                  <a:gd name="T43" fmla="*/ 28 h 465"/>
                  <a:gd name="T44" fmla="*/ 46 w 593"/>
                  <a:gd name="T45" fmla="*/ 118 h 465"/>
                  <a:gd name="T46" fmla="*/ 84 w 593"/>
                  <a:gd name="T47" fmla="*/ 135 h 465"/>
                  <a:gd name="T48" fmla="*/ 79 w 593"/>
                  <a:gd name="T49" fmla="*/ 155 h 465"/>
                  <a:gd name="T50" fmla="*/ 108 w 593"/>
                  <a:gd name="T51" fmla="*/ 185 h 465"/>
                  <a:gd name="T52" fmla="*/ 189 w 593"/>
                  <a:gd name="T53" fmla="*/ 188 h 465"/>
                  <a:gd name="T54" fmla="*/ 202 w 593"/>
                  <a:gd name="T55" fmla="*/ 173 h 465"/>
                  <a:gd name="T56" fmla="*/ 209 w 593"/>
                  <a:gd name="T57" fmla="*/ 190 h 465"/>
                  <a:gd name="T58" fmla="*/ 203 w 593"/>
                  <a:gd name="T59" fmla="*/ 233 h 465"/>
                  <a:gd name="T60" fmla="*/ 244 w 593"/>
                  <a:gd name="T61" fmla="*/ 239 h 465"/>
                  <a:gd name="T62" fmla="*/ 272 w 593"/>
                  <a:gd name="T63" fmla="*/ 277 h 465"/>
                  <a:gd name="T64" fmla="*/ 250 w 593"/>
                  <a:gd name="T65" fmla="*/ 287 h 465"/>
                  <a:gd name="T66" fmla="*/ 276 w 593"/>
                  <a:gd name="T67" fmla="*/ 323 h 465"/>
                  <a:gd name="T68" fmla="*/ 272 w 593"/>
                  <a:gd name="T69" fmla="*/ 343 h 465"/>
                  <a:gd name="T70" fmla="*/ 292 w 593"/>
                  <a:gd name="T71" fmla="*/ 345 h 465"/>
                  <a:gd name="T72" fmla="*/ 306 w 593"/>
                  <a:gd name="T73" fmla="*/ 362 h 465"/>
                  <a:gd name="T74" fmla="*/ 281 w 593"/>
                  <a:gd name="T75" fmla="*/ 437 h 465"/>
                  <a:gd name="T76" fmla="*/ 304 w 593"/>
                  <a:gd name="T77" fmla="*/ 454 h 465"/>
                  <a:gd name="T78" fmla="*/ 391 w 593"/>
                  <a:gd name="T79" fmla="*/ 451 h 465"/>
                  <a:gd name="T80" fmla="*/ 410 w 593"/>
                  <a:gd name="T81" fmla="*/ 435 h 465"/>
                  <a:gd name="T82" fmla="*/ 425 w 593"/>
                  <a:gd name="T83" fmla="*/ 447 h 465"/>
                  <a:gd name="T84" fmla="*/ 463 w 593"/>
                  <a:gd name="T85" fmla="*/ 435 h 465"/>
                  <a:gd name="T86" fmla="*/ 572 w 593"/>
                  <a:gd name="T87" fmla="*/ 463 h 465"/>
                  <a:gd name="T88" fmla="*/ 572 w 593"/>
                  <a:gd name="T89" fmla="*/ 465 h 465"/>
                  <a:gd name="T90" fmla="*/ 593 w 593"/>
                  <a:gd name="T91" fmla="*/ 423 h 465"/>
                  <a:gd name="T92" fmla="*/ 573 w 593"/>
                  <a:gd name="T93" fmla="*/ 385 h 465"/>
                  <a:gd name="T94" fmla="*/ 587 w 593"/>
                  <a:gd name="T95" fmla="*/ 340 h 465"/>
                  <a:gd name="T96" fmla="*/ 567 w 593"/>
                  <a:gd name="T97" fmla="*/ 345 h 465"/>
                  <a:gd name="T98" fmla="*/ 539 w 593"/>
                  <a:gd name="T99" fmla="*/ 309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93" h="465">
                    <a:moveTo>
                      <a:pt x="539" y="309"/>
                    </a:moveTo>
                    <a:lnTo>
                      <a:pt x="497" y="317"/>
                    </a:lnTo>
                    <a:lnTo>
                      <a:pt x="458" y="308"/>
                    </a:lnTo>
                    <a:lnTo>
                      <a:pt x="444" y="322"/>
                    </a:lnTo>
                    <a:lnTo>
                      <a:pt x="429" y="258"/>
                    </a:lnTo>
                    <a:lnTo>
                      <a:pt x="390" y="250"/>
                    </a:lnTo>
                    <a:lnTo>
                      <a:pt x="382" y="230"/>
                    </a:lnTo>
                    <a:lnTo>
                      <a:pt x="362" y="246"/>
                    </a:lnTo>
                    <a:lnTo>
                      <a:pt x="340" y="238"/>
                    </a:lnTo>
                    <a:lnTo>
                      <a:pt x="318" y="179"/>
                    </a:lnTo>
                    <a:lnTo>
                      <a:pt x="321" y="159"/>
                    </a:lnTo>
                    <a:lnTo>
                      <a:pt x="295" y="127"/>
                    </a:lnTo>
                    <a:lnTo>
                      <a:pt x="254" y="131"/>
                    </a:lnTo>
                    <a:lnTo>
                      <a:pt x="216" y="159"/>
                    </a:lnTo>
                    <a:lnTo>
                      <a:pt x="194" y="149"/>
                    </a:lnTo>
                    <a:lnTo>
                      <a:pt x="174" y="112"/>
                    </a:lnTo>
                    <a:lnTo>
                      <a:pt x="152" y="112"/>
                    </a:lnTo>
                    <a:lnTo>
                      <a:pt x="143" y="93"/>
                    </a:lnTo>
                    <a:lnTo>
                      <a:pt x="149" y="53"/>
                    </a:lnTo>
                    <a:lnTo>
                      <a:pt x="132" y="13"/>
                    </a:lnTo>
                    <a:lnTo>
                      <a:pt x="111" y="0"/>
                    </a:lnTo>
                    <a:lnTo>
                      <a:pt x="0" y="28"/>
                    </a:lnTo>
                    <a:lnTo>
                      <a:pt x="46" y="118"/>
                    </a:lnTo>
                    <a:lnTo>
                      <a:pt x="84" y="135"/>
                    </a:lnTo>
                    <a:lnTo>
                      <a:pt x="79" y="155"/>
                    </a:lnTo>
                    <a:lnTo>
                      <a:pt x="108" y="185"/>
                    </a:lnTo>
                    <a:lnTo>
                      <a:pt x="189" y="188"/>
                    </a:lnTo>
                    <a:lnTo>
                      <a:pt x="202" y="173"/>
                    </a:lnTo>
                    <a:lnTo>
                      <a:pt x="209" y="190"/>
                    </a:lnTo>
                    <a:lnTo>
                      <a:pt x="203" y="233"/>
                    </a:lnTo>
                    <a:lnTo>
                      <a:pt x="244" y="239"/>
                    </a:lnTo>
                    <a:lnTo>
                      <a:pt x="272" y="277"/>
                    </a:lnTo>
                    <a:lnTo>
                      <a:pt x="250" y="287"/>
                    </a:lnTo>
                    <a:lnTo>
                      <a:pt x="276" y="323"/>
                    </a:lnTo>
                    <a:lnTo>
                      <a:pt x="272" y="343"/>
                    </a:lnTo>
                    <a:lnTo>
                      <a:pt x="292" y="345"/>
                    </a:lnTo>
                    <a:lnTo>
                      <a:pt x="306" y="362"/>
                    </a:lnTo>
                    <a:lnTo>
                      <a:pt x="281" y="437"/>
                    </a:lnTo>
                    <a:lnTo>
                      <a:pt x="304" y="454"/>
                    </a:lnTo>
                    <a:lnTo>
                      <a:pt x="391" y="451"/>
                    </a:lnTo>
                    <a:lnTo>
                      <a:pt x="410" y="435"/>
                    </a:lnTo>
                    <a:lnTo>
                      <a:pt x="425" y="447"/>
                    </a:lnTo>
                    <a:lnTo>
                      <a:pt x="463" y="435"/>
                    </a:lnTo>
                    <a:lnTo>
                      <a:pt x="572" y="463"/>
                    </a:lnTo>
                    <a:lnTo>
                      <a:pt x="572" y="465"/>
                    </a:lnTo>
                    <a:lnTo>
                      <a:pt x="593" y="423"/>
                    </a:lnTo>
                    <a:lnTo>
                      <a:pt x="573" y="385"/>
                    </a:lnTo>
                    <a:lnTo>
                      <a:pt x="587" y="340"/>
                    </a:lnTo>
                    <a:lnTo>
                      <a:pt x="567" y="345"/>
                    </a:lnTo>
                    <a:lnTo>
                      <a:pt x="539" y="30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4" name="Freeform 37">
                <a:extLst>
                  <a:ext uri="{FF2B5EF4-FFF2-40B4-BE49-F238E27FC236}">
                    <a16:creationId xmlns:a16="http://schemas.microsoft.com/office/drawing/2014/main" id="{748808C0-8898-483B-9226-35F45AD86A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0" y="495"/>
                <a:ext cx="356" cy="517"/>
              </a:xfrm>
              <a:custGeom>
                <a:avLst/>
                <a:gdLst>
                  <a:gd name="T0" fmla="*/ 56 w 356"/>
                  <a:gd name="T1" fmla="*/ 19 h 517"/>
                  <a:gd name="T2" fmla="*/ 53 w 356"/>
                  <a:gd name="T3" fmla="*/ 47 h 517"/>
                  <a:gd name="T4" fmla="*/ 25 w 356"/>
                  <a:gd name="T5" fmla="*/ 103 h 517"/>
                  <a:gd name="T6" fmla="*/ 42 w 356"/>
                  <a:gd name="T7" fmla="*/ 152 h 517"/>
                  <a:gd name="T8" fmla="*/ 44 w 356"/>
                  <a:gd name="T9" fmla="*/ 222 h 517"/>
                  <a:gd name="T10" fmla="*/ 39 w 356"/>
                  <a:gd name="T11" fmla="*/ 253 h 517"/>
                  <a:gd name="T12" fmla="*/ 55 w 356"/>
                  <a:gd name="T13" fmla="*/ 267 h 517"/>
                  <a:gd name="T14" fmla="*/ 36 w 356"/>
                  <a:gd name="T15" fmla="*/ 273 h 517"/>
                  <a:gd name="T16" fmla="*/ 19 w 356"/>
                  <a:gd name="T17" fmla="*/ 314 h 517"/>
                  <a:gd name="T18" fmla="*/ 2 w 356"/>
                  <a:gd name="T19" fmla="*/ 326 h 517"/>
                  <a:gd name="T20" fmla="*/ 22 w 356"/>
                  <a:gd name="T21" fmla="*/ 357 h 517"/>
                  <a:gd name="T22" fmla="*/ 0 w 356"/>
                  <a:gd name="T23" fmla="*/ 356 h 517"/>
                  <a:gd name="T24" fmla="*/ 6 w 356"/>
                  <a:gd name="T25" fmla="*/ 376 h 517"/>
                  <a:gd name="T26" fmla="*/ 22 w 356"/>
                  <a:gd name="T27" fmla="*/ 367 h 517"/>
                  <a:gd name="T28" fmla="*/ 42 w 356"/>
                  <a:gd name="T29" fmla="*/ 373 h 517"/>
                  <a:gd name="T30" fmla="*/ 47 w 356"/>
                  <a:gd name="T31" fmla="*/ 393 h 517"/>
                  <a:gd name="T32" fmla="*/ 31 w 356"/>
                  <a:gd name="T33" fmla="*/ 404 h 517"/>
                  <a:gd name="T34" fmla="*/ 50 w 356"/>
                  <a:gd name="T35" fmla="*/ 410 h 517"/>
                  <a:gd name="T36" fmla="*/ 62 w 356"/>
                  <a:gd name="T37" fmla="*/ 427 h 517"/>
                  <a:gd name="T38" fmla="*/ 58 w 356"/>
                  <a:gd name="T39" fmla="*/ 447 h 517"/>
                  <a:gd name="T40" fmla="*/ 84 w 356"/>
                  <a:gd name="T41" fmla="*/ 475 h 517"/>
                  <a:gd name="T42" fmla="*/ 149 w 356"/>
                  <a:gd name="T43" fmla="*/ 517 h 517"/>
                  <a:gd name="T44" fmla="*/ 202 w 356"/>
                  <a:gd name="T45" fmla="*/ 447 h 517"/>
                  <a:gd name="T46" fmla="*/ 185 w 356"/>
                  <a:gd name="T47" fmla="*/ 438 h 517"/>
                  <a:gd name="T48" fmla="*/ 191 w 356"/>
                  <a:gd name="T49" fmla="*/ 419 h 517"/>
                  <a:gd name="T50" fmla="*/ 181 w 356"/>
                  <a:gd name="T51" fmla="*/ 401 h 517"/>
                  <a:gd name="T52" fmla="*/ 218 w 356"/>
                  <a:gd name="T53" fmla="*/ 385 h 517"/>
                  <a:gd name="T54" fmla="*/ 196 w 356"/>
                  <a:gd name="T55" fmla="*/ 329 h 517"/>
                  <a:gd name="T56" fmla="*/ 204 w 356"/>
                  <a:gd name="T57" fmla="*/ 311 h 517"/>
                  <a:gd name="T58" fmla="*/ 260 w 356"/>
                  <a:gd name="T59" fmla="*/ 283 h 517"/>
                  <a:gd name="T60" fmla="*/ 297 w 356"/>
                  <a:gd name="T61" fmla="*/ 297 h 517"/>
                  <a:gd name="T62" fmla="*/ 305 w 356"/>
                  <a:gd name="T63" fmla="*/ 276 h 517"/>
                  <a:gd name="T64" fmla="*/ 302 w 356"/>
                  <a:gd name="T65" fmla="*/ 177 h 517"/>
                  <a:gd name="T66" fmla="*/ 320 w 356"/>
                  <a:gd name="T67" fmla="*/ 174 h 517"/>
                  <a:gd name="T68" fmla="*/ 356 w 356"/>
                  <a:gd name="T69" fmla="*/ 124 h 517"/>
                  <a:gd name="T70" fmla="*/ 347 w 356"/>
                  <a:gd name="T71" fmla="*/ 103 h 517"/>
                  <a:gd name="T72" fmla="*/ 356 w 356"/>
                  <a:gd name="T73" fmla="*/ 79 h 517"/>
                  <a:gd name="T74" fmla="*/ 350 w 356"/>
                  <a:gd name="T75" fmla="*/ 39 h 517"/>
                  <a:gd name="T76" fmla="*/ 348 w 356"/>
                  <a:gd name="T77" fmla="*/ 40 h 517"/>
                  <a:gd name="T78" fmla="*/ 322 w 356"/>
                  <a:gd name="T79" fmla="*/ 31 h 517"/>
                  <a:gd name="T80" fmla="*/ 324 w 356"/>
                  <a:gd name="T81" fmla="*/ 28 h 517"/>
                  <a:gd name="T82" fmla="*/ 215 w 356"/>
                  <a:gd name="T83" fmla="*/ 0 h 517"/>
                  <a:gd name="T84" fmla="*/ 177 w 356"/>
                  <a:gd name="T85" fmla="*/ 12 h 517"/>
                  <a:gd name="T86" fmla="*/ 162 w 356"/>
                  <a:gd name="T87" fmla="*/ 0 h 517"/>
                  <a:gd name="T88" fmla="*/ 143 w 356"/>
                  <a:gd name="T89" fmla="*/ 16 h 517"/>
                  <a:gd name="T90" fmla="*/ 56 w 356"/>
                  <a:gd name="T91" fmla="*/ 19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6" h="517">
                    <a:moveTo>
                      <a:pt x="56" y="19"/>
                    </a:moveTo>
                    <a:lnTo>
                      <a:pt x="53" y="47"/>
                    </a:lnTo>
                    <a:lnTo>
                      <a:pt x="25" y="103"/>
                    </a:lnTo>
                    <a:lnTo>
                      <a:pt x="42" y="152"/>
                    </a:lnTo>
                    <a:lnTo>
                      <a:pt x="44" y="222"/>
                    </a:lnTo>
                    <a:lnTo>
                      <a:pt x="39" y="253"/>
                    </a:lnTo>
                    <a:lnTo>
                      <a:pt x="55" y="267"/>
                    </a:lnTo>
                    <a:lnTo>
                      <a:pt x="36" y="273"/>
                    </a:lnTo>
                    <a:lnTo>
                      <a:pt x="19" y="314"/>
                    </a:lnTo>
                    <a:lnTo>
                      <a:pt x="2" y="326"/>
                    </a:lnTo>
                    <a:lnTo>
                      <a:pt x="22" y="357"/>
                    </a:lnTo>
                    <a:lnTo>
                      <a:pt x="0" y="356"/>
                    </a:lnTo>
                    <a:lnTo>
                      <a:pt x="6" y="376"/>
                    </a:lnTo>
                    <a:lnTo>
                      <a:pt x="22" y="367"/>
                    </a:lnTo>
                    <a:lnTo>
                      <a:pt x="42" y="373"/>
                    </a:lnTo>
                    <a:lnTo>
                      <a:pt x="47" y="393"/>
                    </a:lnTo>
                    <a:lnTo>
                      <a:pt x="31" y="404"/>
                    </a:lnTo>
                    <a:lnTo>
                      <a:pt x="50" y="410"/>
                    </a:lnTo>
                    <a:lnTo>
                      <a:pt x="62" y="427"/>
                    </a:lnTo>
                    <a:lnTo>
                      <a:pt x="58" y="447"/>
                    </a:lnTo>
                    <a:lnTo>
                      <a:pt x="84" y="475"/>
                    </a:lnTo>
                    <a:lnTo>
                      <a:pt x="149" y="517"/>
                    </a:lnTo>
                    <a:lnTo>
                      <a:pt x="202" y="447"/>
                    </a:lnTo>
                    <a:lnTo>
                      <a:pt x="185" y="438"/>
                    </a:lnTo>
                    <a:lnTo>
                      <a:pt x="191" y="419"/>
                    </a:lnTo>
                    <a:lnTo>
                      <a:pt x="181" y="401"/>
                    </a:lnTo>
                    <a:lnTo>
                      <a:pt x="218" y="385"/>
                    </a:lnTo>
                    <a:lnTo>
                      <a:pt x="196" y="329"/>
                    </a:lnTo>
                    <a:lnTo>
                      <a:pt x="204" y="311"/>
                    </a:lnTo>
                    <a:lnTo>
                      <a:pt x="260" y="283"/>
                    </a:lnTo>
                    <a:lnTo>
                      <a:pt x="297" y="297"/>
                    </a:lnTo>
                    <a:lnTo>
                      <a:pt x="305" y="276"/>
                    </a:lnTo>
                    <a:lnTo>
                      <a:pt x="302" y="177"/>
                    </a:lnTo>
                    <a:lnTo>
                      <a:pt x="320" y="174"/>
                    </a:lnTo>
                    <a:lnTo>
                      <a:pt x="356" y="124"/>
                    </a:lnTo>
                    <a:lnTo>
                      <a:pt x="347" y="103"/>
                    </a:lnTo>
                    <a:lnTo>
                      <a:pt x="356" y="79"/>
                    </a:lnTo>
                    <a:lnTo>
                      <a:pt x="350" y="39"/>
                    </a:lnTo>
                    <a:lnTo>
                      <a:pt x="348" y="40"/>
                    </a:lnTo>
                    <a:lnTo>
                      <a:pt x="322" y="31"/>
                    </a:lnTo>
                    <a:lnTo>
                      <a:pt x="324" y="28"/>
                    </a:lnTo>
                    <a:lnTo>
                      <a:pt x="215" y="0"/>
                    </a:lnTo>
                    <a:lnTo>
                      <a:pt x="177" y="12"/>
                    </a:lnTo>
                    <a:lnTo>
                      <a:pt x="162" y="0"/>
                    </a:lnTo>
                    <a:lnTo>
                      <a:pt x="143" y="16"/>
                    </a:lnTo>
                    <a:lnTo>
                      <a:pt x="56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" name="Freeform 38">
                <a:extLst>
                  <a:ext uri="{FF2B5EF4-FFF2-40B4-BE49-F238E27FC236}">
                    <a16:creationId xmlns:a16="http://schemas.microsoft.com/office/drawing/2014/main" id="{93348AD7-1E0D-41B8-9820-51AB8CBFAB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6" y="625"/>
                <a:ext cx="409" cy="299"/>
              </a:xfrm>
              <a:custGeom>
                <a:avLst/>
                <a:gdLst>
                  <a:gd name="T0" fmla="*/ 323 w 409"/>
                  <a:gd name="T1" fmla="*/ 32 h 299"/>
                  <a:gd name="T2" fmla="*/ 264 w 409"/>
                  <a:gd name="T3" fmla="*/ 80 h 299"/>
                  <a:gd name="T4" fmla="*/ 174 w 409"/>
                  <a:gd name="T5" fmla="*/ 32 h 299"/>
                  <a:gd name="T6" fmla="*/ 75 w 409"/>
                  <a:gd name="T7" fmla="*/ 18 h 299"/>
                  <a:gd name="T8" fmla="*/ 53 w 409"/>
                  <a:gd name="T9" fmla="*/ 25 h 299"/>
                  <a:gd name="T10" fmla="*/ 23 w 409"/>
                  <a:gd name="T11" fmla="*/ 0 h 299"/>
                  <a:gd name="T12" fmla="*/ 23 w 409"/>
                  <a:gd name="T13" fmla="*/ 0 h 299"/>
                  <a:gd name="T14" fmla="*/ 3 w 409"/>
                  <a:gd name="T15" fmla="*/ 32 h 299"/>
                  <a:gd name="T16" fmla="*/ 12 w 409"/>
                  <a:gd name="T17" fmla="*/ 94 h 299"/>
                  <a:gd name="T18" fmla="*/ 3 w 409"/>
                  <a:gd name="T19" fmla="*/ 150 h 299"/>
                  <a:gd name="T20" fmla="*/ 26 w 409"/>
                  <a:gd name="T21" fmla="*/ 209 h 299"/>
                  <a:gd name="T22" fmla="*/ 0 w 409"/>
                  <a:gd name="T23" fmla="*/ 226 h 299"/>
                  <a:gd name="T24" fmla="*/ 9 w 409"/>
                  <a:gd name="T25" fmla="*/ 249 h 299"/>
                  <a:gd name="T26" fmla="*/ 50 w 409"/>
                  <a:gd name="T27" fmla="*/ 255 h 299"/>
                  <a:gd name="T28" fmla="*/ 93 w 409"/>
                  <a:gd name="T29" fmla="*/ 243 h 299"/>
                  <a:gd name="T30" fmla="*/ 157 w 409"/>
                  <a:gd name="T31" fmla="*/ 258 h 299"/>
                  <a:gd name="T32" fmla="*/ 174 w 409"/>
                  <a:gd name="T33" fmla="*/ 247 h 299"/>
                  <a:gd name="T34" fmla="*/ 249 w 409"/>
                  <a:gd name="T35" fmla="*/ 292 h 299"/>
                  <a:gd name="T36" fmla="*/ 297 w 409"/>
                  <a:gd name="T37" fmla="*/ 299 h 299"/>
                  <a:gd name="T38" fmla="*/ 311 w 409"/>
                  <a:gd name="T39" fmla="*/ 283 h 299"/>
                  <a:gd name="T40" fmla="*/ 329 w 409"/>
                  <a:gd name="T41" fmla="*/ 296 h 299"/>
                  <a:gd name="T42" fmla="*/ 385 w 409"/>
                  <a:gd name="T43" fmla="*/ 274 h 299"/>
                  <a:gd name="T44" fmla="*/ 401 w 409"/>
                  <a:gd name="T45" fmla="*/ 263 h 299"/>
                  <a:gd name="T46" fmla="*/ 396 w 409"/>
                  <a:gd name="T47" fmla="*/ 243 h 299"/>
                  <a:gd name="T48" fmla="*/ 376 w 409"/>
                  <a:gd name="T49" fmla="*/ 237 h 299"/>
                  <a:gd name="T50" fmla="*/ 360 w 409"/>
                  <a:gd name="T51" fmla="*/ 246 h 299"/>
                  <a:gd name="T52" fmla="*/ 354 w 409"/>
                  <a:gd name="T53" fmla="*/ 226 h 299"/>
                  <a:gd name="T54" fmla="*/ 376 w 409"/>
                  <a:gd name="T55" fmla="*/ 227 h 299"/>
                  <a:gd name="T56" fmla="*/ 356 w 409"/>
                  <a:gd name="T57" fmla="*/ 196 h 299"/>
                  <a:gd name="T58" fmla="*/ 373 w 409"/>
                  <a:gd name="T59" fmla="*/ 184 h 299"/>
                  <a:gd name="T60" fmla="*/ 390 w 409"/>
                  <a:gd name="T61" fmla="*/ 143 h 299"/>
                  <a:gd name="T62" fmla="*/ 409 w 409"/>
                  <a:gd name="T63" fmla="*/ 137 h 299"/>
                  <a:gd name="T64" fmla="*/ 393 w 409"/>
                  <a:gd name="T65" fmla="*/ 123 h 299"/>
                  <a:gd name="T66" fmla="*/ 398 w 409"/>
                  <a:gd name="T67" fmla="*/ 92 h 299"/>
                  <a:gd name="T68" fmla="*/ 396 w 409"/>
                  <a:gd name="T69" fmla="*/ 22 h 299"/>
                  <a:gd name="T70" fmla="*/ 323 w 409"/>
                  <a:gd name="T71" fmla="*/ 32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09" h="299">
                    <a:moveTo>
                      <a:pt x="323" y="32"/>
                    </a:moveTo>
                    <a:lnTo>
                      <a:pt x="264" y="80"/>
                    </a:lnTo>
                    <a:lnTo>
                      <a:pt x="174" y="32"/>
                    </a:lnTo>
                    <a:lnTo>
                      <a:pt x="75" y="18"/>
                    </a:lnTo>
                    <a:lnTo>
                      <a:pt x="53" y="25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" y="32"/>
                    </a:lnTo>
                    <a:lnTo>
                      <a:pt x="12" y="94"/>
                    </a:lnTo>
                    <a:lnTo>
                      <a:pt x="3" y="150"/>
                    </a:lnTo>
                    <a:lnTo>
                      <a:pt x="26" y="209"/>
                    </a:lnTo>
                    <a:lnTo>
                      <a:pt x="0" y="226"/>
                    </a:lnTo>
                    <a:lnTo>
                      <a:pt x="9" y="249"/>
                    </a:lnTo>
                    <a:lnTo>
                      <a:pt x="50" y="255"/>
                    </a:lnTo>
                    <a:lnTo>
                      <a:pt x="93" y="243"/>
                    </a:lnTo>
                    <a:lnTo>
                      <a:pt x="157" y="258"/>
                    </a:lnTo>
                    <a:lnTo>
                      <a:pt x="174" y="247"/>
                    </a:lnTo>
                    <a:lnTo>
                      <a:pt x="249" y="292"/>
                    </a:lnTo>
                    <a:lnTo>
                      <a:pt x="297" y="299"/>
                    </a:lnTo>
                    <a:lnTo>
                      <a:pt x="311" y="283"/>
                    </a:lnTo>
                    <a:lnTo>
                      <a:pt x="329" y="296"/>
                    </a:lnTo>
                    <a:lnTo>
                      <a:pt x="385" y="274"/>
                    </a:lnTo>
                    <a:lnTo>
                      <a:pt x="401" y="263"/>
                    </a:lnTo>
                    <a:lnTo>
                      <a:pt x="396" y="243"/>
                    </a:lnTo>
                    <a:lnTo>
                      <a:pt x="376" y="237"/>
                    </a:lnTo>
                    <a:lnTo>
                      <a:pt x="360" y="246"/>
                    </a:lnTo>
                    <a:lnTo>
                      <a:pt x="354" y="226"/>
                    </a:lnTo>
                    <a:lnTo>
                      <a:pt x="376" y="227"/>
                    </a:lnTo>
                    <a:lnTo>
                      <a:pt x="356" y="196"/>
                    </a:lnTo>
                    <a:lnTo>
                      <a:pt x="373" y="184"/>
                    </a:lnTo>
                    <a:lnTo>
                      <a:pt x="390" y="143"/>
                    </a:lnTo>
                    <a:lnTo>
                      <a:pt x="409" y="137"/>
                    </a:lnTo>
                    <a:lnTo>
                      <a:pt x="393" y="123"/>
                    </a:lnTo>
                    <a:lnTo>
                      <a:pt x="398" y="92"/>
                    </a:lnTo>
                    <a:lnTo>
                      <a:pt x="396" y="22"/>
                    </a:lnTo>
                    <a:lnTo>
                      <a:pt x="323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6" name="Freeform 39">
                <a:extLst>
                  <a:ext uri="{FF2B5EF4-FFF2-40B4-BE49-F238E27FC236}">
                    <a16:creationId xmlns:a16="http://schemas.microsoft.com/office/drawing/2014/main" id="{ADA8EFAF-4EA2-472B-9B5B-7D036F4D6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9" y="761"/>
                <a:ext cx="443" cy="279"/>
              </a:xfrm>
              <a:custGeom>
                <a:avLst/>
                <a:gdLst>
                  <a:gd name="T0" fmla="*/ 412 w 443"/>
                  <a:gd name="T1" fmla="*/ 0 h 279"/>
                  <a:gd name="T2" fmla="*/ 411 w 443"/>
                  <a:gd name="T3" fmla="*/ 0 h 279"/>
                  <a:gd name="T4" fmla="*/ 362 w 443"/>
                  <a:gd name="T5" fmla="*/ 10 h 279"/>
                  <a:gd name="T6" fmla="*/ 328 w 443"/>
                  <a:gd name="T7" fmla="*/ 40 h 279"/>
                  <a:gd name="T8" fmla="*/ 261 w 443"/>
                  <a:gd name="T9" fmla="*/ 59 h 279"/>
                  <a:gd name="T10" fmla="*/ 202 w 443"/>
                  <a:gd name="T11" fmla="*/ 34 h 279"/>
                  <a:gd name="T12" fmla="*/ 115 w 443"/>
                  <a:gd name="T13" fmla="*/ 24 h 279"/>
                  <a:gd name="T14" fmla="*/ 49 w 443"/>
                  <a:gd name="T15" fmla="*/ 1 h 279"/>
                  <a:gd name="T16" fmla="*/ 13 w 443"/>
                  <a:gd name="T17" fmla="*/ 17 h 279"/>
                  <a:gd name="T18" fmla="*/ 13 w 443"/>
                  <a:gd name="T19" fmla="*/ 17 h 279"/>
                  <a:gd name="T20" fmla="*/ 17 w 443"/>
                  <a:gd name="T21" fmla="*/ 63 h 279"/>
                  <a:gd name="T22" fmla="*/ 76 w 443"/>
                  <a:gd name="T23" fmla="*/ 85 h 279"/>
                  <a:gd name="T24" fmla="*/ 63 w 443"/>
                  <a:gd name="T25" fmla="*/ 104 h 279"/>
                  <a:gd name="T26" fmla="*/ 78 w 443"/>
                  <a:gd name="T27" fmla="*/ 160 h 279"/>
                  <a:gd name="T28" fmla="*/ 21 w 443"/>
                  <a:gd name="T29" fmla="*/ 194 h 279"/>
                  <a:gd name="T30" fmla="*/ 31 w 443"/>
                  <a:gd name="T31" fmla="*/ 211 h 279"/>
                  <a:gd name="T32" fmla="*/ 0 w 443"/>
                  <a:gd name="T33" fmla="*/ 247 h 279"/>
                  <a:gd name="T34" fmla="*/ 13 w 443"/>
                  <a:gd name="T35" fmla="*/ 265 h 279"/>
                  <a:gd name="T36" fmla="*/ 81 w 443"/>
                  <a:gd name="T37" fmla="*/ 279 h 279"/>
                  <a:gd name="T38" fmla="*/ 118 w 443"/>
                  <a:gd name="T39" fmla="*/ 259 h 279"/>
                  <a:gd name="T40" fmla="*/ 125 w 443"/>
                  <a:gd name="T41" fmla="*/ 240 h 279"/>
                  <a:gd name="T42" fmla="*/ 143 w 443"/>
                  <a:gd name="T43" fmla="*/ 250 h 279"/>
                  <a:gd name="T44" fmla="*/ 188 w 443"/>
                  <a:gd name="T45" fmla="*/ 233 h 279"/>
                  <a:gd name="T46" fmla="*/ 223 w 443"/>
                  <a:gd name="T47" fmla="*/ 254 h 279"/>
                  <a:gd name="T48" fmla="*/ 240 w 443"/>
                  <a:gd name="T49" fmla="*/ 242 h 279"/>
                  <a:gd name="T50" fmla="*/ 280 w 443"/>
                  <a:gd name="T51" fmla="*/ 250 h 279"/>
                  <a:gd name="T52" fmla="*/ 300 w 443"/>
                  <a:gd name="T53" fmla="*/ 247 h 279"/>
                  <a:gd name="T54" fmla="*/ 350 w 443"/>
                  <a:gd name="T55" fmla="*/ 209 h 279"/>
                  <a:gd name="T56" fmla="*/ 400 w 443"/>
                  <a:gd name="T57" fmla="*/ 198 h 279"/>
                  <a:gd name="T58" fmla="*/ 439 w 443"/>
                  <a:gd name="T59" fmla="*/ 206 h 279"/>
                  <a:gd name="T60" fmla="*/ 443 w 443"/>
                  <a:gd name="T61" fmla="*/ 191 h 279"/>
                  <a:gd name="T62" fmla="*/ 428 w 443"/>
                  <a:gd name="T63" fmla="*/ 161 h 279"/>
                  <a:gd name="T64" fmla="*/ 437 w 443"/>
                  <a:gd name="T65" fmla="*/ 141 h 279"/>
                  <a:gd name="T66" fmla="*/ 418 w 443"/>
                  <a:gd name="T67" fmla="*/ 74 h 279"/>
                  <a:gd name="T68" fmla="*/ 434 w 443"/>
                  <a:gd name="T69" fmla="*/ 60 h 279"/>
                  <a:gd name="T70" fmla="*/ 414 w 443"/>
                  <a:gd name="T71" fmla="*/ 60 h 279"/>
                  <a:gd name="T72" fmla="*/ 412 w 443"/>
                  <a:gd name="T73" fmla="*/ 0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43" h="279">
                    <a:moveTo>
                      <a:pt x="412" y="0"/>
                    </a:moveTo>
                    <a:lnTo>
                      <a:pt x="411" y="0"/>
                    </a:lnTo>
                    <a:lnTo>
                      <a:pt x="362" y="10"/>
                    </a:lnTo>
                    <a:lnTo>
                      <a:pt x="328" y="40"/>
                    </a:lnTo>
                    <a:lnTo>
                      <a:pt x="261" y="59"/>
                    </a:lnTo>
                    <a:lnTo>
                      <a:pt x="202" y="34"/>
                    </a:lnTo>
                    <a:lnTo>
                      <a:pt x="115" y="24"/>
                    </a:lnTo>
                    <a:lnTo>
                      <a:pt x="49" y="1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7" y="63"/>
                    </a:lnTo>
                    <a:lnTo>
                      <a:pt x="76" y="85"/>
                    </a:lnTo>
                    <a:lnTo>
                      <a:pt x="63" y="104"/>
                    </a:lnTo>
                    <a:lnTo>
                      <a:pt x="78" y="160"/>
                    </a:lnTo>
                    <a:lnTo>
                      <a:pt x="21" y="194"/>
                    </a:lnTo>
                    <a:lnTo>
                      <a:pt x="31" y="211"/>
                    </a:lnTo>
                    <a:lnTo>
                      <a:pt x="0" y="247"/>
                    </a:lnTo>
                    <a:lnTo>
                      <a:pt x="13" y="265"/>
                    </a:lnTo>
                    <a:lnTo>
                      <a:pt x="81" y="279"/>
                    </a:lnTo>
                    <a:lnTo>
                      <a:pt x="118" y="259"/>
                    </a:lnTo>
                    <a:lnTo>
                      <a:pt x="125" y="240"/>
                    </a:lnTo>
                    <a:lnTo>
                      <a:pt x="143" y="250"/>
                    </a:lnTo>
                    <a:lnTo>
                      <a:pt x="188" y="233"/>
                    </a:lnTo>
                    <a:lnTo>
                      <a:pt x="223" y="254"/>
                    </a:lnTo>
                    <a:lnTo>
                      <a:pt x="240" y="242"/>
                    </a:lnTo>
                    <a:lnTo>
                      <a:pt x="280" y="250"/>
                    </a:lnTo>
                    <a:lnTo>
                      <a:pt x="300" y="247"/>
                    </a:lnTo>
                    <a:lnTo>
                      <a:pt x="350" y="209"/>
                    </a:lnTo>
                    <a:lnTo>
                      <a:pt x="400" y="198"/>
                    </a:lnTo>
                    <a:lnTo>
                      <a:pt x="439" y="206"/>
                    </a:lnTo>
                    <a:lnTo>
                      <a:pt x="443" y="191"/>
                    </a:lnTo>
                    <a:lnTo>
                      <a:pt x="428" y="161"/>
                    </a:lnTo>
                    <a:lnTo>
                      <a:pt x="437" y="141"/>
                    </a:lnTo>
                    <a:lnTo>
                      <a:pt x="418" y="74"/>
                    </a:lnTo>
                    <a:lnTo>
                      <a:pt x="434" y="60"/>
                    </a:lnTo>
                    <a:lnTo>
                      <a:pt x="414" y="60"/>
                    </a:lnTo>
                    <a:lnTo>
                      <a:pt x="4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7" name="Freeform 40">
                <a:extLst>
                  <a:ext uri="{FF2B5EF4-FFF2-40B4-BE49-F238E27FC236}">
                    <a16:creationId xmlns:a16="http://schemas.microsoft.com/office/drawing/2014/main" id="{4959AA52-B721-4DDF-BD20-2AF601EC7D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1" y="737"/>
                <a:ext cx="421" cy="351"/>
              </a:xfrm>
              <a:custGeom>
                <a:avLst/>
                <a:gdLst>
                  <a:gd name="T0" fmla="*/ 0 w 421"/>
                  <a:gd name="T1" fmla="*/ 22 h 351"/>
                  <a:gd name="T2" fmla="*/ 0 w 421"/>
                  <a:gd name="T3" fmla="*/ 24 h 351"/>
                  <a:gd name="T4" fmla="*/ 2 w 421"/>
                  <a:gd name="T5" fmla="*/ 84 h 351"/>
                  <a:gd name="T6" fmla="*/ 22 w 421"/>
                  <a:gd name="T7" fmla="*/ 84 h 351"/>
                  <a:gd name="T8" fmla="*/ 6 w 421"/>
                  <a:gd name="T9" fmla="*/ 98 h 351"/>
                  <a:gd name="T10" fmla="*/ 25 w 421"/>
                  <a:gd name="T11" fmla="*/ 165 h 351"/>
                  <a:gd name="T12" fmla="*/ 16 w 421"/>
                  <a:gd name="T13" fmla="*/ 185 h 351"/>
                  <a:gd name="T14" fmla="*/ 31 w 421"/>
                  <a:gd name="T15" fmla="*/ 215 h 351"/>
                  <a:gd name="T16" fmla="*/ 27 w 421"/>
                  <a:gd name="T17" fmla="*/ 230 h 351"/>
                  <a:gd name="T18" fmla="*/ 28 w 421"/>
                  <a:gd name="T19" fmla="*/ 252 h 351"/>
                  <a:gd name="T20" fmla="*/ 72 w 421"/>
                  <a:gd name="T21" fmla="*/ 255 h 351"/>
                  <a:gd name="T22" fmla="*/ 128 w 421"/>
                  <a:gd name="T23" fmla="*/ 320 h 351"/>
                  <a:gd name="T24" fmla="*/ 115 w 421"/>
                  <a:gd name="T25" fmla="*/ 337 h 351"/>
                  <a:gd name="T26" fmla="*/ 138 w 421"/>
                  <a:gd name="T27" fmla="*/ 351 h 351"/>
                  <a:gd name="T28" fmla="*/ 156 w 421"/>
                  <a:gd name="T29" fmla="*/ 333 h 351"/>
                  <a:gd name="T30" fmla="*/ 198 w 421"/>
                  <a:gd name="T31" fmla="*/ 326 h 351"/>
                  <a:gd name="T32" fmla="*/ 233 w 421"/>
                  <a:gd name="T33" fmla="*/ 305 h 351"/>
                  <a:gd name="T34" fmla="*/ 253 w 421"/>
                  <a:gd name="T35" fmla="*/ 314 h 351"/>
                  <a:gd name="T36" fmla="*/ 295 w 421"/>
                  <a:gd name="T37" fmla="*/ 305 h 351"/>
                  <a:gd name="T38" fmla="*/ 294 w 421"/>
                  <a:gd name="T39" fmla="*/ 286 h 351"/>
                  <a:gd name="T40" fmla="*/ 336 w 421"/>
                  <a:gd name="T41" fmla="*/ 238 h 351"/>
                  <a:gd name="T42" fmla="*/ 323 w 421"/>
                  <a:gd name="T43" fmla="*/ 198 h 351"/>
                  <a:gd name="T44" fmla="*/ 339 w 421"/>
                  <a:gd name="T45" fmla="*/ 180 h 351"/>
                  <a:gd name="T46" fmla="*/ 367 w 421"/>
                  <a:gd name="T47" fmla="*/ 180 h 351"/>
                  <a:gd name="T48" fmla="*/ 395 w 421"/>
                  <a:gd name="T49" fmla="*/ 114 h 351"/>
                  <a:gd name="T50" fmla="*/ 421 w 421"/>
                  <a:gd name="T51" fmla="*/ 97 h 351"/>
                  <a:gd name="T52" fmla="*/ 398 w 421"/>
                  <a:gd name="T53" fmla="*/ 38 h 351"/>
                  <a:gd name="T54" fmla="*/ 306 w 421"/>
                  <a:gd name="T55" fmla="*/ 13 h 351"/>
                  <a:gd name="T56" fmla="*/ 272 w 421"/>
                  <a:gd name="T57" fmla="*/ 62 h 351"/>
                  <a:gd name="T58" fmla="*/ 215 w 421"/>
                  <a:gd name="T59" fmla="*/ 81 h 351"/>
                  <a:gd name="T60" fmla="*/ 205 w 421"/>
                  <a:gd name="T61" fmla="*/ 100 h 351"/>
                  <a:gd name="T62" fmla="*/ 168 w 421"/>
                  <a:gd name="T63" fmla="*/ 83 h 351"/>
                  <a:gd name="T64" fmla="*/ 154 w 421"/>
                  <a:gd name="T65" fmla="*/ 69 h 351"/>
                  <a:gd name="T66" fmla="*/ 166 w 421"/>
                  <a:gd name="T67" fmla="*/ 50 h 351"/>
                  <a:gd name="T68" fmla="*/ 132 w 421"/>
                  <a:gd name="T69" fmla="*/ 30 h 351"/>
                  <a:gd name="T70" fmla="*/ 109 w 421"/>
                  <a:gd name="T71" fmla="*/ 34 h 351"/>
                  <a:gd name="T72" fmla="*/ 56 w 421"/>
                  <a:gd name="T73" fmla="*/ 0 h 351"/>
                  <a:gd name="T74" fmla="*/ 10 w 421"/>
                  <a:gd name="T75" fmla="*/ 19 h 351"/>
                  <a:gd name="T76" fmla="*/ 11 w 421"/>
                  <a:gd name="T77" fmla="*/ 19 h 351"/>
                  <a:gd name="T78" fmla="*/ 0 w 421"/>
                  <a:gd name="T79" fmla="*/ 22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21" h="351">
                    <a:moveTo>
                      <a:pt x="0" y="22"/>
                    </a:moveTo>
                    <a:lnTo>
                      <a:pt x="0" y="24"/>
                    </a:lnTo>
                    <a:lnTo>
                      <a:pt x="2" y="84"/>
                    </a:lnTo>
                    <a:lnTo>
                      <a:pt x="22" y="84"/>
                    </a:lnTo>
                    <a:lnTo>
                      <a:pt x="6" y="98"/>
                    </a:lnTo>
                    <a:lnTo>
                      <a:pt x="25" y="165"/>
                    </a:lnTo>
                    <a:lnTo>
                      <a:pt x="16" y="185"/>
                    </a:lnTo>
                    <a:lnTo>
                      <a:pt x="31" y="215"/>
                    </a:lnTo>
                    <a:lnTo>
                      <a:pt x="27" y="230"/>
                    </a:lnTo>
                    <a:lnTo>
                      <a:pt x="28" y="252"/>
                    </a:lnTo>
                    <a:lnTo>
                      <a:pt x="72" y="255"/>
                    </a:lnTo>
                    <a:lnTo>
                      <a:pt x="128" y="320"/>
                    </a:lnTo>
                    <a:lnTo>
                      <a:pt x="115" y="337"/>
                    </a:lnTo>
                    <a:lnTo>
                      <a:pt x="138" y="351"/>
                    </a:lnTo>
                    <a:lnTo>
                      <a:pt x="156" y="333"/>
                    </a:lnTo>
                    <a:lnTo>
                      <a:pt x="198" y="326"/>
                    </a:lnTo>
                    <a:lnTo>
                      <a:pt x="233" y="305"/>
                    </a:lnTo>
                    <a:lnTo>
                      <a:pt x="253" y="314"/>
                    </a:lnTo>
                    <a:lnTo>
                      <a:pt x="295" y="305"/>
                    </a:lnTo>
                    <a:lnTo>
                      <a:pt x="294" y="286"/>
                    </a:lnTo>
                    <a:lnTo>
                      <a:pt x="336" y="238"/>
                    </a:lnTo>
                    <a:lnTo>
                      <a:pt x="323" y="198"/>
                    </a:lnTo>
                    <a:lnTo>
                      <a:pt x="339" y="180"/>
                    </a:lnTo>
                    <a:lnTo>
                      <a:pt x="367" y="180"/>
                    </a:lnTo>
                    <a:lnTo>
                      <a:pt x="395" y="114"/>
                    </a:lnTo>
                    <a:lnTo>
                      <a:pt x="421" y="97"/>
                    </a:lnTo>
                    <a:lnTo>
                      <a:pt x="398" y="38"/>
                    </a:lnTo>
                    <a:lnTo>
                      <a:pt x="306" y="13"/>
                    </a:lnTo>
                    <a:lnTo>
                      <a:pt x="272" y="62"/>
                    </a:lnTo>
                    <a:lnTo>
                      <a:pt x="215" y="81"/>
                    </a:lnTo>
                    <a:lnTo>
                      <a:pt x="205" y="100"/>
                    </a:lnTo>
                    <a:lnTo>
                      <a:pt x="168" y="83"/>
                    </a:lnTo>
                    <a:lnTo>
                      <a:pt x="154" y="69"/>
                    </a:lnTo>
                    <a:lnTo>
                      <a:pt x="166" y="50"/>
                    </a:lnTo>
                    <a:lnTo>
                      <a:pt x="132" y="30"/>
                    </a:lnTo>
                    <a:lnTo>
                      <a:pt x="109" y="34"/>
                    </a:lnTo>
                    <a:lnTo>
                      <a:pt x="56" y="0"/>
                    </a:lnTo>
                    <a:lnTo>
                      <a:pt x="10" y="19"/>
                    </a:lnTo>
                    <a:lnTo>
                      <a:pt x="11" y="19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8" name="Freeform 41">
                <a:extLst>
                  <a:ext uri="{FF2B5EF4-FFF2-40B4-BE49-F238E27FC236}">
                    <a16:creationId xmlns:a16="http://schemas.microsoft.com/office/drawing/2014/main" id="{4254D0FD-CC02-4D08-9C59-BC881350B0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7" y="492"/>
                <a:ext cx="482" cy="345"/>
              </a:xfrm>
              <a:custGeom>
                <a:avLst/>
                <a:gdLst>
                  <a:gd name="T0" fmla="*/ 74 w 482"/>
                  <a:gd name="T1" fmla="*/ 264 h 345"/>
                  <a:gd name="T2" fmla="*/ 120 w 482"/>
                  <a:gd name="T3" fmla="*/ 245 h 345"/>
                  <a:gd name="T4" fmla="*/ 173 w 482"/>
                  <a:gd name="T5" fmla="*/ 279 h 345"/>
                  <a:gd name="T6" fmla="*/ 196 w 482"/>
                  <a:gd name="T7" fmla="*/ 275 h 345"/>
                  <a:gd name="T8" fmla="*/ 230 w 482"/>
                  <a:gd name="T9" fmla="*/ 295 h 345"/>
                  <a:gd name="T10" fmla="*/ 218 w 482"/>
                  <a:gd name="T11" fmla="*/ 314 h 345"/>
                  <a:gd name="T12" fmla="*/ 232 w 482"/>
                  <a:gd name="T13" fmla="*/ 328 h 345"/>
                  <a:gd name="T14" fmla="*/ 269 w 482"/>
                  <a:gd name="T15" fmla="*/ 345 h 345"/>
                  <a:gd name="T16" fmla="*/ 279 w 482"/>
                  <a:gd name="T17" fmla="*/ 326 h 345"/>
                  <a:gd name="T18" fmla="*/ 336 w 482"/>
                  <a:gd name="T19" fmla="*/ 307 h 345"/>
                  <a:gd name="T20" fmla="*/ 370 w 482"/>
                  <a:gd name="T21" fmla="*/ 258 h 345"/>
                  <a:gd name="T22" fmla="*/ 462 w 482"/>
                  <a:gd name="T23" fmla="*/ 283 h 345"/>
                  <a:gd name="T24" fmla="*/ 471 w 482"/>
                  <a:gd name="T25" fmla="*/ 227 h 345"/>
                  <a:gd name="T26" fmla="*/ 462 w 482"/>
                  <a:gd name="T27" fmla="*/ 165 h 345"/>
                  <a:gd name="T28" fmla="*/ 482 w 482"/>
                  <a:gd name="T29" fmla="*/ 133 h 345"/>
                  <a:gd name="T30" fmla="*/ 459 w 482"/>
                  <a:gd name="T31" fmla="*/ 74 h 345"/>
                  <a:gd name="T32" fmla="*/ 372 w 482"/>
                  <a:gd name="T33" fmla="*/ 0 h 345"/>
                  <a:gd name="T34" fmla="*/ 369 w 482"/>
                  <a:gd name="T35" fmla="*/ 1 h 345"/>
                  <a:gd name="T36" fmla="*/ 294 w 482"/>
                  <a:gd name="T37" fmla="*/ 54 h 345"/>
                  <a:gd name="T38" fmla="*/ 139 w 482"/>
                  <a:gd name="T39" fmla="*/ 93 h 345"/>
                  <a:gd name="T40" fmla="*/ 41 w 482"/>
                  <a:gd name="T41" fmla="*/ 146 h 345"/>
                  <a:gd name="T42" fmla="*/ 0 w 482"/>
                  <a:gd name="T43" fmla="*/ 233 h 345"/>
                  <a:gd name="T44" fmla="*/ 11 w 482"/>
                  <a:gd name="T45" fmla="*/ 248 h 345"/>
                  <a:gd name="T46" fmla="*/ 74 w 482"/>
                  <a:gd name="T47" fmla="*/ 264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82" h="345">
                    <a:moveTo>
                      <a:pt x="74" y="264"/>
                    </a:moveTo>
                    <a:lnTo>
                      <a:pt x="120" y="245"/>
                    </a:lnTo>
                    <a:lnTo>
                      <a:pt x="173" y="279"/>
                    </a:lnTo>
                    <a:lnTo>
                      <a:pt x="196" y="275"/>
                    </a:lnTo>
                    <a:lnTo>
                      <a:pt x="230" y="295"/>
                    </a:lnTo>
                    <a:lnTo>
                      <a:pt x="218" y="314"/>
                    </a:lnTo>
                    <a:lnTo>
                      <a:pt x="232" y="328"/>
                    </a:lnTo>
                    <a:lnTo>
                      <a:pt x="269" y="345"/>
                    </a:lnTo>
                    <a:lnTo>
                      <a:pt x="279" y="326"/>
                    </a:lnTo>
                    <a:lnTo>
                      <a:pt x="336" y="307"/>
                    </a:lnTo>
                    <a:lnTo>
                      <a:pt x="370" y="258"/>
                    </a:lnTo>
                    <a:lnTo>
                      <a:pt x="462" y="283"/>
                    </a:lnTo>
                    <a:lnTo>
                      <a:pt x="471" y="227"/>
                    </a:lnTo>
                    <a:lnTo>
                      <a:pt x="462" y="165"/>
                    </a:lnTo>
                    <a:lnTo>
                      <a:pt x="482" y="133"/>
                    </a:lnTo>
                    <a:lnTo>
                      <a:pt x="459" y="74"/>
                    </a:lnTo>
                    <a:lnTo>
                      <a:pt x="372" y="0"/>
                    </a:lnTo>
                    <a:lnTo>
                      <a:pt x="369" y="1"/>
                    </a:lnTo>
                    <a:lnTo>
                      <a:pt x="294" y="54"/>
                    </a:lnTo>
                    <a:lnTo>
                      <a:pt x="139" y="93"/>
                    </a:lnTo>
                    <a:lnTo>
                      <a:pt x="41" y="146"/>
                    </a:lnTo>
                    <a:lnTo>
                      <a:pt x="0" y="233"/>
                    </a:lnTo>
                    <a:lnTo>
                      <a:pt x="11" y="248"/>
                    </a:lnTo>
                    <a:lnTo>
                      <a:pt x="74" y="2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9" name="Freeform 42">
                <a:extLst>
                  <a:ext uri="{FF2B5EF4-FFF2-40B4-BE49-F238E27FC236}">
                    <a16:creationId xmlns:a16="http://schemas.microsoft.com/office/drawing/2014/main" id="{A9C4E89B-811C-4C52-B65E-9B06587A9C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8" y="851"/>
                <a:ext cx="278" cy="139"/>
              </a:xfrm>
              <a:custGeom>
                <a:avLst/>
                <a:gdLst>
                  <a:gd name="T0" fmla="*/ 202 w 278"/>
                  <a:gd name="T1" fmla="*/ 21 h 139"/>
                  <a:gd name="T2" fmla="*/ 185 w 278"/>
                  <a:gd name="T3" fmla="*/ 32 h 139"/>
                  <a:gd name="T4" fmla="*/ 121 w 278"/>
                  <a:gd name="T5" fmla="*/ 17 h 139"/>
                  <a:gd name="T6" fmla="*/ 78 w 278"/>
                  <a:gd name="T7" fmla="*/ 29 h 139"/>
                  <a:gd name="T8" fmla="*/ 37 w 278"/>
                  <a:gd name="T9" fmla="*/ 23 h 139"/>
                  <a:gd name="T10" fmla="*/ 28 w 278"/>
                  <a:gd name="T11" fmla="*/ 0 h 139"/>
                  <a:gd name="T12" fmla="*/ 0 w 278"/>
                  <a:gd name="T13" fmla="*/ 66 h 139"/>
                  <a:gd name="T14" fmla="*/ 65 w 278"/>
                  <a:gd name="T15" fmla="*/ 73 h 139"/>
                  <a:gd name="T16" fmla="*/ 129 w 278"/>
                  <a:gd name="T17" fmla="*/ 98 h 139"/>
                  <a:gd name="T18" fmla="*/ 166 w 278"/>
                  <a:gd name="T19" fmla="*/ 139 h 139"/>
                  <a:gd name="T20" fmla="*/ 166 w 278"/>
                  <a:gd name="T21" fmla="*/ 139 h 139"/>
                  <a:gd name="T22" fmla="*/ 168 w 278"/>
                  <a:gd name="T23" fmla="*/ 139 h 139"/>
                  <a:gd name="T24" fmla="*/ 193 w 278"/>
                  <a:gd name="T25" fmla="*/ 122 h 139"/>
                  <a:gd name="T26" fmla="*/ 214 w 278"/>
                  <a:gd name="T27" fmla="*/ 112 h 139"/>
                  <a:gd name="T28" fmla="*/ 233 w 278"/>
                  <a:gd name="T29" fmla="*/ 119 h 139"/>
                  <a:gd name="T30" fmla="*/ 233 w 278"/>
                  <a:gd name="T31" fmla="*/ 119 h 139"/>
                  <a:gd name="T32" fmla="*/ 252 w 278"/>
                  <a:gd name="T33" fmla="*/ 107 h 139"/>
                  <a:gd name="T34" fmla="*/ 252 w 278"/>
                  <a:gd name="T35" fmla="*/ 107 h 139"/>
                  <a:gd name="T36" fmla="*/ 266 w 278"/>
                  <a:gd name="T37" fmla="*/ 96 h 139"/>
                  <a:gd name="T38" fmla="*/ 267 w 278"/>
                  <a:gd name="T39" fmla="*/ 96 h 139"/>
                  <a:gd name="T40" fmla="*/ 278 w 278"/>
                  <a:gd name="T41" fmla="*/ 80 h 139"/>
                  <a:gd name="T42" fmla="*/ 277 w 278"/>
                  <a:gd name="T43" fmla="*/ 66 h 139"/>
                  <a:gd name="T44" fmla="*/ 202 w 278"/>
                  <a:gd name="T45" fmla="*/ 21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78" h="139">
                    <a:moveTo>
                      <a:pt x="202" y="21"/>
                    </a:moveTo>
                    <a:lnTo>
                      <a:pt x="185" y="32"/>
                    </a:lnTo>
                    <a:lnTo>
                      <a:pt x="121" y="17"/>
                    </a:lnTo>
                    <a:lnTo>
                      <a:pt x="78" y="29"/>
                    </a:lnTo>
                    <a:lnTo>
                      <a:pt x="37" y="23"/>
                    </a:lnTo>
                    <a:lnTo>
                      <a:pt x="28" y="0"/>
                    </a:lnTo>
                    <a:lnTo>
                      <a:pt x="0" y="66"/>
                    </a:lnTo>
                    <a:lnTo>
                      <a:pt x="65" y="73"/>
                    </a:lnTo>
                    <a:lnTo>
                      <a:pt x="129" y="98"/>
                    </a:lnTo>
                    <a:lnTo>
                      <a:pt x="166" y="139"/>
                    </a:lnTo>
                    <a:lnTo>
                      <a:pt x="166" y="139"/>
                    </a:lnTo>
                    <a:lnTo>
                      <a:pt x="168" y="139"/>
                    </a:lnTo>
                    <a:lnTo>
                      <a:pt x="193" y="122"/>
                    </a:lnTo>
                    <a:lnTo>
                      <a:pt x="214" y="112"/>
                    </a:lnTo>
                    <a:lnTo>
                      <a:pt x="233" y="119"/>
                    </a:lnTo>
                    <a:lnTo>
                      <a:pt x="233" y="119"/>
                    </a:lnTo>
                    <a:lnTo>
                      <a:pt x="252" y="107"/>
                    </a:lnTo>
                    <a:lnTo>
                      <a:pt x="252" y="107"/>
                    </a:lnTo>
                    <a:lnTo>
                      <a:pt x="266" y="96"/>
                    </a:lnTo>
                    <a:lnTo>
                      <a:pt x="267" y="96"/>
                    </a:lnTo>
                    <a:lnTo>
                      <a:pt x="278" y="80"/>
                    </a:lnTo>
                    <a:lnTo>
                      <a:pt x="277" y="66"/>
                    </a:lnTo>
                    <a:lnTo>
                      <a:pt x="20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0" name="Freeform 43">
                <a:extLst>
                  <a:ext uri="{FF2B5EF4-FFF2-40B4-BE49-F238E27FC236}">
                    <a16:creationId xmlns:a16="http://schemas.microsoft.com/office/drawing/2014/main" id="{378C5D8D-9850-4922-B0F4-4A9C7EDB02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4" y="917"/>
                <a:ext cx="218" cy="272"/>
              </a:xfrm>
              <a:custGeom>
                <a:avLst/>
                <a:gdLst>
                  <a:gd name="T0" fmla="*/ 16 w 218"/>
                  <a:gd name="T1" fmla="*/ 0 h 272"/>
                  <a:gd name="T2" fmla="*/ 0 w 218"/>
                  <a:gd name="T3" fmla="*/ 18 h 272"/>
                  <a:gd name="T4" fmla="*/ 13 w 218"/>
                  <a:gd name="T5" fmla="*/ 58 h 272"/>
                  <a:gd name="T6" fmla="*/ 38 w 218"/>
                  <a:gd name="T7" fmla="*/ 105 h 272"/>
                  <a:gd name="T8" fmla="*/ 42 w 218"/>
                  <a:gd name="T9" fmla="*/ 181 h 272"/>
                  <a:gd name="T10" fmla="*/ 84 w 218"/>
                  <a:gd name="T11" fmla="*/ 218 h 272"/>
                  <a:gd name="T12" fmla="*/ 94 w 218"/>
                  <a:gd name="T13" fmla="*/ 257 h 272"/>
                  <a:gd name="T14" fmla="*/ 109 w 218"/>
                  <a:gd name="T15" fmla="*/ 272 h 272"/>
                  <a:gd name="T16" fmla="*/ 131 w 218"/>
                  <a:gd name="T17" fmla="*/ 268 h 272"/>
                  <a:gd name="T18" fmla="*/ 164 w 218"/>
                  <a:gd name="T19" fmla="*/ 207 h 272"/>
                  <a:gd name="T20" fmla="*/ 159 w 218"/>
                  <a:gd name="T21" fmla="*/ 187 h 272"/>
                  <a:gd name="T22" fmla="*/ 170 w 218"/>
                  <a:gd name="T23" fmla="*/ 168 h 272"/>
                  <a:gd name="T24" fmla="*/ 218 w 218"/>
                  <a:gd name="T25" fmla="*/ 131 h 272"/>
                  <a:gd name="T26" fmla="*/ 196 w 218"/>
                  <a:gd name="T27" fmla="*/ 95 h 272"/>
                  <a:gd name="T28" fmla="*/ 210 w 218"/>
                  <a:gd name="T29" fmla="*/ 73 h 272"/>
                  <a:gd name="T30" fmla="*/ 210 w 218"/>
                  <a:gd name="T31" fmla="*/ 73 h 272"/>
                  <a:gd name="T32" fmla="*/ 173 w 218"/>
                  <a:gd name="T33" fmla="*/ 32 h 272"/>
                  <a:gd name="T34" fmla="*/ 109 w 218"/>
                  <a:gd name="T35" fmla="*/ 7 h 272"/>
                  <a:gd name="T36" fmla="*/ 44 w 218"/>
                  <a:gd name="T37" fmla="*/ 0 h 272"/>
                  <a:gd name="T38" fmla="*/ 16 w 218"/>
                  <a:gd name="T39" fmla="*/ 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8" h="272">
                    <a:moveTo>
                      <a:pt x="16" y="0"/>
                    </a:moveTo>
                    <a:lnTo>
                      <a:pt x="0" y="18"/>
                    </a:lnTo>
                    <a:lnTo>
                      <a:pt x="13" y="58"/>
                    </a:lnTo>
                    <a:lnTo>
                      <a:pt x="38" y="105"/>
                    </a:lnTo>
                    <a:lnTo>
                      <a:pt x="42" y="181"/>
                    </a:lnTo>
                    <a:lnTo>
                      <a:pt x="84" y="218"/>
                    </a:lnTo>
                    <a:lnTo>
                      <a:pt x="94" y="257"/>
                    </a:lnTo>
                    <a:lnTo>
                      <a:pt x="109" y="272"/>
                    </a:lnTo>
                    <a:lnTo>
                      <a:pt x="131" y="268"/>
                    </a:lnTo>
                    <a:lnTo>
                      <a:pt x="164" y="207"/>
                    </a:lnTo>
                    <a:lnTo>
                      <a:pt x="159" y="187"/>
                    </a:lnTo>
                    <a:lnTo>
                      <a:pt x="170" y="168"/>
                    </a:lnTo>
                    <a:lnTo>
                      <a:pt x="218" y="131"/>
                    </a:lnTo>
                    <a:lnTo>
                      <a:pt x="196" y="95"/>
                    </a:lnTo>
                    <a:lnTo>
                      <a:pt x="210" y="73"/>
                    </a:lnTo>
                    <a:lnTo>
                      <a:pt x="210" y="73"/>
                    </a:lnTo>
                    <a:lnTo>
                      <a:pt x="173" y="32"/>
                    </a:lnTo>
                    <a:lnTo>
                      <a:pt x="109" y="7"/>
                    </a:lnTo>
                    <a:lnTo>
                      <a:pt x="44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" name="Freeform 44">
                <a:extLst>
                  <a:ext uri="{FF2B5EF4-FFF2-40B4-BE49-F238E27FC236}">
                    <a16:creationId xmlns:a16="http://schemas.microsoft.com/office/drawing/2014/main" id="{AE3501BB-E8FB-4639-AA79-B656A0CAC5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4" y="975"/>
                <a:ext cx="351" cy="424"/>
              </a:xfrm>
              <a:custGeom>
                <a:avLst/>
                <a:gdLst>
                  <a:gd name="T0" fmla="*/ 171 w 351"/>
                  <a:gd name="T1" fmla="*/ 48 h 424"/>
                  <a:gd name="T2" fmla="*/ 172 w 351"/>
                  <a:gd name="T3" fmla="*/ 67 h 424"/>
                  <a:gd name="T4" fmla="*/ 130 w 351"/>
                  <a:gd name="T5" fmla="*/ 76 h 424"/>
                  <a:gd name="T6" fmla="*/ 110 w 351"/>
                  <a:gd name="T7" fmla="*/ 67 h 424"/>
                  <a:gd name="T8" fmla="*/ 75 w 351"/>
                  <a:gd name="T9" fmla="*/ 88 h 424"/>
                  <a:gd name="T10" fmla="*/ 33 w 351"/>
                  <a:gd name="T11" fmla="*/ 95 h 424"/>
                  <a:gd name="T12" fmla="*/ 15 w 351"/>
                  <a:gd name="T13" fmla="*/ 113 h 424"/>
                  <a:gd name="T14" fmla="*/ 17 w 351"/>
                  <a:gd name="T15" fmla="*/ 137 h 424"/>
                  <a:gd name="T16" fmla="*/ 50 w 351"/>
                  <a:gd name="T17" fmla="*/ 166 h 424"/>
                  <a:gd name="T18" fmla="*/ 48 w 351"/>
                  <a:gd name="T19" fmla="*/ 197 h 424"/>
                  <a:gd name="T20" fmla="*/ 51 w 351"/>
                  <a:gd name="T21" fmla="*/ 230 h 424"/>
                  <a:gd name="T22" fmla="*/ 0 w 351"/>
                  <a:gd name="T23" fmla="*/ 266 h 424"/>
                  <a:gd name="T24" fmla="*/ 8 w 351"/>
                  <a:gd name="T25" fmla="*/ 318 h 424"/>
                  <a:gd name="T26" fmla="*/ 8 w 351"/>
                  <a:gd name="T27" fmla="*/ 318 h 424"/>
                  <a:gd name="T28" fmla="*/ 22 w 351"/>
                  <a:gd name="T29" fmla="*/ 345 h 424"/>
                  <a:gd name="T30" fmla="*/ 19 w 351"/>
                  <a:gd name="T31" fmla="*/ 357 h 424"/>
                  <a:gd name="T32" fmla="*/ 64 w 351"/>
                  <a:gd name="T33" fmla="*/ 348 h 424"/>
                  <a:gd name="T34" fmla="*/ 152 w 351"/>
                  <a:gd name="T35" fmla="*/ 424 h 424"/>
                  <a:gd name="T36" fmla="*/ 191 w 351"/>
                  <a:gd name="T37" fmla="*/ 399 h 424"/>
                  <a:gd name="T38" fmla="*/ 213 w 351"/>
                  <a:gd name="T39" fmla="*/ 412 h 424"/>
                  <a:gd name="T40" fmla="*/ 214 w 351"/>
                  <a:gd name="T41" fmla="*/ 412 h 424"/>
                  <a:gd name="T42" fmla="*/ 213 w 351"/>
                  <a:gd name="T43" fmla="*/ 393 h 424"/>
                  <a:gd name="T44" fmla="*/ 255 w 351"/>
                  <a:gd name="T45" fmla="*/ 373 h 424"/>
                  <a:gd name="T46" fmla="*/ 314 w 351"/>
                  <a:gd name="T47" fmla="*/ 370 h 424"/>
                  <a:gd name="T48" fmla="*/ 347 w 351"/>
                  <a:gd name="T49" fmla="*/ 293 h 424"/>
                  <a:gd name="T50" fmla="*/ 351 w 351"/>
                  <a:gd name="T51" fmla="*/ 283 h 424"/>
                  <a:gd name="T52" fmla="*/ 350 w 351"/>
                  <a:gd name="T53" fmla="*/ 283 h 424"/>
                  <a:gd name="T54" fmla="*/ 331 w 351"/>
                  <a:gd name="T55" fmla="*/ 210 h 424"/>
                  <a:gd name="T56" fmla="*/ 309 w 351"/>
                  <a:gd name="T57" fmla="*/ 214 h 424"/>
                  <a:gd name="T58" fmla="*/ 294 w 351"/>
                  <a:gd name="T59" fmla="*/ 199 h 424"/>
                  <a:gd name="T60" fmla="*/ 284 w 351"/>
                  <a:gd name="T61" fmla="*/ 160 h 424"/>
                  <a:gd name="T62" fmla="*/ 242 w 351"/>
                  <a:gd name="T63" fmla="*/ 123 h 424"/>
                  <a:gd name="T64" fmla="*/ 238 w 351"/>
                  <a:gd name="T65" fmla="*/ 47 h 424"/>
                  <a:gd name="T66" fmla="*/ 213 w 351"/>
                  <a:gd name="T67" fmla="*/ 0 h 424"/>
                  <a:gd name="T68" fmla="*/ 171 w 351"/>
                  <a:gd name="T69" fmla="*/ 48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51" h="424">
                    <a:moveTo>
                      <a:pt x="171" y="48"/>
                    </a:moveTo>
                    <a:lnTo>
                      <a:pt x="172" y="67"/>
                    </a:lnTo>
                    <a:lnTo>
                      <a:pt x="130" y="76"/>
                    </a:lnTo>
                    <a:lnTo>
                      <a:pt x="110" y="67"/>
                    </a:lnTo>
                    <a:lnTo>
                      <a:pt x="75" y="88"/>
                    </a:lnTo>
                    <a:lnTo>
                      <a:pt x="33" y="95"/>
                    </a:lnTo>
                    <a:lnTo>
                      <a:pt x="15" y="113"/>
                    </a:lnTo>
                    <a:lnTo>
                      <a:pt x="17" y="137"/>
                    </a:lnTo>
                    <a:lnTo>
                      <a:pt x="50" y="166"/>
                    </a:lnTo>
                    <a:lnTo>
                      <a:pt x="48" y="197"/>
                    </a:lnTo>
                    <a:lnTo>
                      <a:pt x="51" y="230"/>
                    </a:lnTo>
                    <a:lnTo>
                      <a:pt x="0" y="266"/>
                    </a:lnTo>
                    <a:lnTo>
                      <a:pt x="8" y="318"/>
                    </a:lnTo>
                    <a:lnTo>
                      <a:pt x="8" y="318"/>
                    </a:lnTo>
                    <a:lnTo>
                      <a:pt x="22" y="345"/>
                    </a:lnTo>
                    <a:lnTo>
                      <a:pt x="19" y="357"/>
                    </a:lnTo>
                    <a:lnTo>
                      <a:pt x="64" y="348"/>
                    </a:lnTo>
                    <a:lnTo>
                      <a:pt x="152" y="424"/>
                    </a:lnTo>
                    <a:lnTo>
                      <a:pt x="191" y="399"/>
                    </a:lnTo>
                    <a:lnTo>
                      <a:pt x="213" y="412"/>
                    </a:lnTo>
                    <a:lnTo>
                      <a:pt x="214" y="412"/>
                    </a:lnTo>
                    <a:lnTo>
                      <a:pt x="213" y="393"/>
                    </a:lnTo>
                    <a:lnTo>
                      <a:pt x="255" y="373"/>
                    </a:lnTo>
                    <a:lnTo>
                      <a:pt x="314" y="370"/>
                    </a:lnTo>
                    <a:lnTo>
                      <a:pt x="347" y="293"/>
                    </a:lnTo>
                    <a:lnTo>
                      <a:pt x="351" y="283"/>
                    </a:lnTo>
                    <a:lnTo>
                      <a:pt x="350" y="283"/>
                    </a:lnTo>
                    <a:lnTo>
                      <a:pt x="331" y="210"/>
                    </a:lnTo>
                    <a:lnTo>
                      <a:pt x="309" y="214"/>
                    </a:lnTo>
                    <a:lnTo>
                      <a:pt x="294" y="199"/>
                    </a:lnTo>
                    <a:lnTo>
                      <a:pt x="284" y="160"/>
                    </a:lnTo>
                    <a:lnTo>
                      <a:pt x="242" y="123"/>
                    </a:lnTo>
                    <a:lnTo>
                      <a:pt x="238" y="47"/>
                    </a:lnTo>
                    <a:lnTo>
                      <a:pt x="213" y="0"/>
                    </a:lnTo>
                    <a:lnTo>
                      <a:pt x="171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" name="Freeform 45">
                <a:extLst>
                  <a:ext uri="{FF2B5EF4-FFF2-40B4-BE49-F238E27FC236}">
                    <a16:creationId xmlns:a16="http://schemas.microsoft.com/office/drawing/2014/main" id="{6E47EB08-E7B2-4AC1-85F1-DF45D06455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80" y="947"/>
                <a:ext cx="128" cy="137"/>
              </a:xfrm>
              <a:custGeom>
                <a:avLst/>
                <a:gdLst>
                  <a:gd name="T0" fmla="*/ 41 w 128"/>
                  <a:gd name="T1" fmla="*/ 26 h 137"/>
                  <a:gd name="T2" fmla="*/ 16 w 128"/>
                  <a:gd name="T3" fmla="*/ 43 h 137"/>
                  <a:gd name="T4" fmla="*/ 14 w 128"/>
                  <a:gd name="T5" fmla="*/ 43 h 137"/>
                  <a:gd name="T6" fmla="*/ 0 w 128"/>
                  <a:gd name="T7" fmla="*/ 65 h 137"/>
                  <a:gd name="T8" fmla="*/ 22 w 128"/>
                  <a:gd name="T9" fmla="*/ 101 h 137"/>
                  <a:gd name="T10" fmla="*/ 24 w 128"/>
                  <a:gd name="T11" fmla="*/ 101 h 137"/>
                  <a:gd name="T12" fmla="*/ 84 w 128"/>
                  <a:gd name="T13" fmla="*/ 126 h 137"/>
                  <a:gd name="T14" fmla="*/ 104 w 128"/>
                  <a:gd name="T15" fmla="*/ 120 h 137"/>
                  <a:gd name="T16" fmla="*/ 120 w 128"/>
                  <a:gd name="T17" fmla="*/ 137 h 137"/>
                  <a:gd name="T18" fmla="*/ 128 w 128"/>
                  <a:gd name="T19" fmla="*/ 107 h 137"/>
                  <a:gd name="T20" fmla="*/ 126 w 128"/>
                  <a:gd name="T21" fmla="*/ 87 h 137"/>
                  <a:gd name="T22" fmla="*/ 126 w 128"/>
                  <a:gd name="T23" fmla="*/ 87 h 137"/>
                  <a:gd name="T24" fmla="*/ 117 w 128"/>
                  <a:gd name="T25" fmla="*/ 54 h 137"/>
                  <a:gd name="T26" fmla="*/ 126 w 128"/>
                  <a:gd name="T27" fmla="*/ 36 h 137"/>
                  <a:gd name="T28" fmla="*/ 114 w 128"/>
                  <a:gd name="T29" fmla="*/ 0 h 137"/>
                  <a:gd name="T30" fmla="*/ 114 w 128"/>
                  <a:gd name="T31" fmla="*/ 0 h 137"/>
                  <a:gd name="T32" fmla="*/ 100 w 128"/>
                  <a:gd name="T33" fmla="*/ 11 h 137"/>
                  <a:gd name="T34" fmla="*/ 100 w 128"/>
                  <a:gd name="T35" fmla="*/ 11 h 137"/>
                  <a:gd name="T36" fmla="*/ 81 w 128"/>
                  <a:gd name="T37" fmla="*/ 23 h 137"/>
                  <a:gd name="T38" fmla="*/ 62 w 128"/>
                  <a:gd name="T39" fmla="*/ 16 h 137"/>
                  <a:gd name="T40" fmla="*/ 41 w 128"/>
                  <a:gd name="T41" fmla="*/ 26 h 137"/>
                  <a:gd name="T42" fmla="*/ 48 w 128"/>
                  <a:gd name="T43" fmla="*/ 47 h 137"/>
                  <a:gd name="T44" fmla="*/ 72 w 128"/>
                  <a:gd name="T45" fmla="*/ 50 h 137"/>
                  <a:gd name="T46" fmla="*/ 76 w 128"/>
                  <a:gd name="T47" fmla="*/ 70 h 137"/>
                  <a:gd name="T48" fmla="*/ 76 w 128"/>
                  <a:gd name="T49" fmla="*/ 70 h 137"/>
                  <a:gd name="T50" fmla="*/ 89 w 128"/>
                  <a:gd name="T51" fmla="*/ 82 h 137"/>
                  <a:gd name="T52" fmla="*/ 52 w 128"/>
                  <a:gd name="T53" fmla="*/ 82 h 137"/>
                  <a:gd name="T54" fmla="*/ 31 w 128"/>
                  <a:gd name="T55" fmla="*/ 57 h 137"/>
                  <a:gd name="T56" fmla="*/ 48 w 128"/>
                  <a:gd name="T57" fmla="*/ 4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28" h="137">
                    <a:moveTo>
                      <a:pt x="41" y="26"/>
                    </a:moveTo>
                    <a:lnTo>
                      <a:pt x="16" y="43"/>
                    </a:lnTo>
                    <a:lnTo>
                      <a:pt x="14" y="43"/>
                    </a:lnTo>
                    <a:lnTo>
                      <a:pt x="0" y="65"/>
                    </a:lnTo>
                    <a:lnTo>
                      <a:pt x="22" y="101"/>
                    </a:lnTo>
                    <a:lnTo>
                      <a:pt x="24" y="101"/>
                    </a:lnTo>
                    <a:lnTo>
                      <a:pt x="84" y="126"/>
                    </a:lnTo>
                    <a:lnTo>
                      <a:pt x="104" y="120"/>
                    </a:lnTo>
                    <a:lnTo>
                      <a:pt x="120" y="137"/>
                    </a:lnTo>
                    <a:lnTo>
                      <a:pt x="128" y="107"/>
                    </a:lnTo>
                    <a:lnTo>
                      <a:pt x="126" y="87"/>
                    </a:lnTo>
                    <a:lnTo>
                      <a:pt x="126" y="87"/>
                    </a:lnTo>
                    <a:lnTo>
                      <a:pt x="117" y="54"/>
                    </a:lnTo>
                    <a:lnTo>
                      <a:pt x="126" y="36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100" y="11"/>
                    </a:lnTo>
                    <a:lnTo>
                      <a:pt x="100" y="11"/>
                    </a:lnTo>
                    <a:lnTo>
                      <a:pt x="81" y="23"/>
                    </a:lnTo>
                    <a:lnTo>
                      <a:pt x="62" y="16"/>
                    </a:lnTo>
                    <a:lnTo>
                      <a:pt x="41" y="26"/>
                    </a:lnTo>
                    <a:close/>
                    <a:moveTo>
                      <a:pt x="48" y="47"/>
                    </a:moveTo>
                    <a:lnTo>
                      <a:pt x="72" y="50"/>
                    </a:lnTo>
                    <a:lnTo>
                      <a:pt x="76" y="70"/>
                    </a:lnTo>
                    <a:lnTo>
                      <a:pt x="76" y="70"/>
                    </a:lnTo>
                    <a:lnTo>
                      <a:pt x="89" y="82"/>
                    </a:lnTo>
                    <a:lnTo>
                      <a:pt x="52" y="82"/>
                    </a:lnTo>
                    <a:lnTo>
                      <a:pt x="31" y="57"/>
                    </a:lnTo>
                    <a:lnTo>
                      <a:pt x="48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3" name="Freeform 46">
                <a:extLst>
                  <a:ext uri="{FF2B5EF4-FFF2-40B4-BE49-F238E27FC236}">
                    <a16:creationId xmlns:a16="http://schemas.microsoft.com/office/drawing/2014/main" id="{E17B912D-74A8-4104-AC49-87FEF28D2D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5" y="1048"/>
                <a:ext cx="188" cy="210"/>
              </a:xfrm>
              <a:custGeom>
                <a:avLst/>
                <a:gdLst>
                  <a:gd name="T0" fmla="*/ 89 w 188"/>
                  <a:gd name="T1" fmla="*/ 0 h 210"/>
                  <a:gd name="T2" fmla="*/ 87 w 188"/>
                  <a:gd name="T3" fmla="*/ 0 h 210"/>
                  <a:gd name="T4" fmla="*/ 39 w 188"/>
                  <a:gd name="T5" fmla="*/ 37 h 210"/>
                  <a:gd name="T6" fmla="*/ 28 w 188"/>
                  <a:gd name="T7" fmla="*/ 56 h 210"/>
                  <a:gd name="T8" fmla="*/ 33 w 188"/>
                  <a:gd name="T9" fmla="*/ 76 h 210"/>
                  <a:gd name="T10" fmla="*/ 0 w 188"/>
                  <a:gd name="T11" fmla="*/ 137 h 210"/>
                  <a:gd name="T12" fmla="*/ 19 w 188"/>
                  <a:gd name="T13" fmla="*/ 210 h 210"/>
                  <a:gd name="T14" fmla="*/ 20 w 188"/>
                  <a:gd name="T15" fmla="*/ 210 h 210"/>
                  <a:gd name="T16" fmla="*/ 68 w 188"/>
                  <a:gd name="T17" fmla="*/ 205 h 210"/>
                  <a:gd name="T18" fmla="*/ 81 w 188"/>
                  <a:gd name="T19" fmla="*/ 185 h 210"/>
                  <a:gd name="T20" fmla="*/ 92 w 188"/>
                  <a:gd name="T21" fmla="*/ 203 h 210"/>
                  <a:gd name="T22" fmla="*/ 112 w 188"/>
                  <a:gd name="T23" fmla="*/ 193 h 210"/>
                  <a:gd name="T24" fmla="*/ 137 w 188"/>
                  <a:gd name="T25" fmla="*/ 196 h 210"/>
                  <a:gd name="T26" fmla="*/ 162 w 188"/>
                  <a:gd name="T27" fmla="*/ 163 h 210"/>
                  <a:gd name="T28" fmla="*/ 188 w 188"/>
                  <a:gd name="T29" fmla="*/ 42 h 210"/>
                  <a:gd name="T30" fmla="*/ 185 w 188"/>
                  <a:gd name="T31" fmla="*/ 36 h 210"/>
                  <a:gd name="T32" fmla="*/ 169 w 188"/>
                  <a:gd name="T33" fmla="*/ 19 h 210"/>
                  <a:gd name="T34" fmla="*/ 149 w 188"/>
                  <a:gd name="T35" fmla="*/ 25 h 210"/>
                  <a:gd name="T36" fmla="*/ 89 w 188"/>
                  <a:gd name="T37" fmla="*/ 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10">
                    <a:moveTo>
                      <a:pt x="89" y="0"/>
                    </a:moveTo>
                    <a:lnTo>
                      <a:pt x="87" y="0"/>
                    </a:lnTo>
                    <a:lnTo>
                      <a:pt x="39" y="37"/>
                    </a:lnTo>
                    <a:lnTo>
                      <a:pt x="28" y="56"/>
                    </a:lnTo>
                    <a:lnTo>
                      <a:pt x="33" y="76"/>
                    </a:lnTo>
                    <a:lnTo>
                      <a:pt x="0" y="137"/>
                    </a:lnTo>
                    <a:lnTo>
                      <a:pt x="19" y="210"/>
                    </a:lnTo>
                    <a:lnTo>
                      <a:pt x="20" y="210"/>
                    </a:lnTo>
                    <a:lnTo>
                      <a:pt x="68" y="205"/>
                    </a:lnTo>
                    <a:lnTo>
                      <a:pt x="81" y="185"/>
                    </a:lnTo>
                    <a:lnTo>
                      <a:pt x="92" y="203"/>
                    </a:lnTo>
                    <a:lnTo>
                      <a:pt x="112" y="193"/>
                    </a:lnTo>
                    <a:lnTo>
                      <a:pt x="137" y="196"/>
                    </a:lnTo>
                    <a:lnTo>
                      <a:pt x="162" y="163"/>
                    </a:lnTo>
                    <a:lnTo>
                      <a:pt x="188" y="42"/>
                    </a:lnTo>
                    <a:lnTo>
                      <a:pt x="185" y="36"/>
                    </a:lnTo>
                    <a:lnTo>
                      <a:pt x="169" y="19"/>
                    </a:lnTo>
                    <a:lnTo>
                      <a:pt x="149" y="25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4" name="Freeform 47">
                <a:extLst>
                  <a:ext uri="{FF2B5EF4-FFF2-40B4-BE49-F238E27FC236}">
                    <a16:creationId xmlns:a16="http://schemas.microsoft.com/office/drawing/2014/main" id="{B96C028E-26CD-41E9-9537-22183E72F2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1" y="959"/>
                <a:ext cx="514" cy="334"/>
              </a:xfrm>
              <a:custGeom>
                <a:avLst/>
                <a:gdLst>
                  <a:gd name="T0" fmla="*/ 368 w 514"/>
                  <a:gd name="T1" fmla="*/ 30 h 334"/>
                  <a:gd name="T2" fmla="*/ 367 w 514"/>
                  <a:gd name="T3" fmla="*/ 8 h 334"/>
                  <a:gd name="T4" fmla="*/ 328 w 514"/>
                  <a:gd name="T5" fmla="*/ 0 h 334"/>
                  <a:gd name="T6" fmla="*/ 278 w 514"/>
                  <a:gd name="T7" fmla="*/ 11 h 334"/>
                  <a:gd name="T8" fmla="*/ 228 w 514"/>
                  <a:gd name="T9" fmla="*/ 49 h 334"/>
                  <a:gd name="T10" fmla="*/ 208 w 514"/>
                  <a:gd name="T11" fmla="*/ 52 h 334"/>
                  <a:gd name="T12" fmla="*/ 168 w 514"/>
                  <a:gd name="T13" fmla="*/ 44 h 334"/>
                  <a:gd name="T14" fmla="*/ 151 w 514"/>
                  <a:gd name="T15" fmla="*/ 56 h 334"/>
                  <a:gd name="T16" fmla="*/ 116 w 514"/>
                  <a:gd name="T17" fmla="*/ 35 h 334"/>
                  <a:gd name="T18" fmla="*/ 71 w 514"/>
                  <a:gd name="T19" fmla="*/ 52 h 334"/>
                  <a:gd name="T20" fmla="*/ 53 w 514"/>
                  <a:gd name="T21" fmla="*/ 42 h 334"/>
                  <a:gd name="T22" fmla="*/ 46 w 514"/>
                  <a:gd name="T23" fmla="*/ 61 h 334"/>
                  <a:gd name="T24" fmla="*/ 9 w 514"/>
                  <a:gd name="T25" fmla="*/ 81 h 334"/>
                  <a:gd name="T26" fmla="*/ 37 w 514"/>
                  <a:gd name="T27" fmla="*/ 111 h 334"/>
                  <a:gd name="T28" fmla="*/ 25 w 514"/>
                  <a:gd name="T29" fmla="*/ 157 h 334"/>
                  <a:gd name="T30" fmla="*/ 0 w 514"/>
                  <a:gd name="T31" fmla="*/ 188 h 334"/>
                  <a:gd name="T32" fmla="*/ 23 w 514"/>
                  <a:gd name="T33" fmla="*/ 213 h 334"/>
                  <a:gd name="T34" fmla="*/ 39 w 514"/>
                  <a:gd name="T35" fmla="*/ 202 h 334"/>
                  <a:gd name="T36" fmla="*/ 57 w 514"/>
                  <a:gd name="T37" fmla="*/ 215 h 334"/>
                  <a:gd name="T38" fmla="*/ 104 w 514"/>
                  <a:gd name="T39" fmla="*/ 191 h 334"/>
                  <a:gd name="T40" fmla="*/ 168 w 514"/>
                  <a:gd name="T41" fmla="*/ 191 h 334"/>
                  <a:gd name="T42" fmla="*/ 172 w 514"/>
                  <a:gd name="T43" fmla="*/ 173 h 334"/>
                  <a:gd name="T44" fmla="*/ 191 w 514"/>
                  <a:gd name="T45" fmla="*/ 174 h 334"/>
                  <a:gd name="T46" fmla="*/ 205 w 514"/>
                  <a:gd name="T47" fmla="*/ 216 h 334"/>
                  <a:gd name="T48" fmla="*/ 228 w 514"/>
                  <a:gd name="T49" fmla="*/ 227 h 334"/>
                  <a:gd name="T50" fmla="*/ 228 w 514"/>
                  <a:gd name="T51" fmla="*/ 247 h 334"/>
                  <a:gd name="T52" fmla="*/ 227 w 514"/>
                  <a:gd name="T53" fmla="*/ 247 h 334"/>
                  <a:gd name="T54" fmla="*/ 248 w 514"/>
                  <a:gd name="T55" fmla="*/ 249 h 334"/>
                  <a:gd name="T56" fmla="*/ 325 w 514"/>
                  <a:gd name="T57" fmla="*/ 207 h 334"/>
                  <a:gd name="T58" fmla="*/ 345 w 514"/>
                  <a:gd name="T59" fmla="*/ 218 h 334"/>
                  <a:gd name="T60" fmla="*/ 356 w 514"/>
                  <a:gd name="T61" fmla="*/ 277 h 334"/>
                  <a:gd name="T62" fmla="*/ 405 w 514"/>
                  <a:gd name="T63" fmla="*/ 313 h 334"/>
                  <a:gd name="T64" fmla="*/ 426 w 514"/>
                  <a:gd name="T65" fmla="*/ 305 h 334"/>
                  <a:gd name="T66" fmla="*/ 447 w 514"/>
                  <a:gd name="T67" fmla="*/ 330 h 334"/>
                  <a:gd name="T68" fmla="*/ 471 w 514"/>
                  <a:gd name="T69" fmla="*/ 334 h 334"/>
                  <a:gd name="T70" fmla="*/ 463 w 514"/>
                  <a:gd name="T71" fmla="*/ 282 h 334"/>
                  <a:gd name="T72" fmla="*/ 514 w 514"/>
                  <a:gd name="T73" fmla="*/ 246 h 334"/>
                  <a:gd name="T74" fmla="*/ 511 w 514"/>
                  <a:gd name="T75" fmla="*/ 213 h 334"/>
                  <a:gd name="T76" fmla="*/ 513 w 514"/>
                  <a:gd name="T77" fmla="*/ 182 h 334"/>
                  <a:gd name="T78" fmla="*/ 480 w 514"/>
                  <a:gd name="T79" fmla="*/ 153 h 334"/>
                  <a:gd name="T80" fmla="*/ 478 w 514"/>
                  <a:gd name="T81" fmla="*/ 129 h 334"/>
                  <a:gd name="T82" fmla="*/ 455 w 514"/>
                  <a:gd name="T83" fmla="*/ 115 h 334"/>
                  <a:gd name="T84" fmla="*/ 468 w 514"/>
                  <a:gd name="T85" fmla="*/ 98 h 334"/>
                  <a:gd name="T86" fmla="*/ 412 w 514"/>
                  <a:gd name="T87" fmla="*/ 33 h 334"/>
                  <a:gd name="T88" fmla="*/ 368 w 514"/>
                  <a:gd name="T89" fmla="*/ 30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14" h="334">
                    <a:moveTo>
                      <a:pt x="368" y="30"/>
                    </a:moveTo>
                    <a:lnTo>
                      <a:pt x="367" y="8"/>
                    </a:lnTo>
                    <a:lnTo>
                      <a:pt x="328" y="0"/>
                    </a:lnTo>
                    <a:lnTo>
                      <a:pt x="278" y="11"/>
                    </a:lnTo>
                    <a:lnTo>
                      <a:pt x="228" y="49"/>
                    </a:lnTo>
                    <a:lnTo>
                      <a:pt x="208" y="52"/>
                    </a:lnTo>
                    <a:lnTo>
                      <a:pt x="168" y="44"/>
                    </a:lnTo>
                    <a:lnTo>
                      <a:pt x="151" y="56"/>
                    </a:lnTo>
                    <a:lnTo>
                      <a:pt x="116" y="35"/>
                    </a:lnTo>
                    <a:lnTo>
                      <a:pt x="71" y="52"/>
                    </a:lnTo>
                    <a:lnTo>
                      <a:pt x="53" y="42"/>
                    </a:lnTo>
                    <a:lnTo>
                      <a:pt x="46" y="61"/>
                    </a:lnTo>
                    <a:lnTo>
                      <a:pt x="9" y="81"/>
                    </a:lnTo>
                    <a:lnTo>
                      <a:pt x="37" y="111"/>
                    </a:lnTo>
                    <a:lnTo>
                      <a:pt x="25" y="157"/>
                    </a:lnTo>
                    <a:lnTo>
                      <a:pt x="0" y="188"/>
                    </a:lnTo>
                    <a:lnTo>
                      <a:pt x="23" y="213"/>
                    </a:lnTo>
                    <a:lnTo>
                      <a:pt x="39" y="202"/>
                    </a:lnTo>
                    <a:lnTo>
                      <a:pt x="57" y="215"/>
                    </a:lnTo>
                    <a:lnTo>
                      <a:pt x="104" y="191"/>
                    </a:lnTo>
                    <a:lnTo>
                      <a:pt x="168" y="191"/>
                    </a:lnTo>
                    <a:lnTo>
                      <a:pt x="172" y="173"/>
                    </a:lnTo>
                    <a:lnTo>
                      <a:pt x="191" y="174"/>
                    </a:lnTo>
                    <a:lnTo>
                      <a:pt x="205" y="216"/>
                    </a:lnTo>
                    <a:lnTo>
                      <a:pt x="228" y="227"/>
                    </a:lnTo>
                    <a:lnTo>
                      <a:pt x="228" y="247"/>
                    </a:lnTo>
                    <a:lnTo>
                      <a:pt x="227" y="247"/>
                    </a:lnTo>
                    <a:lnTo>
                      <a:pt x="248" y="249"/>
                    </a:lnTo>
                    <a:lnTo>
                      <a:pt x="325" y="207"/>
                    </a:lnTo>
                    <a:lnTo>
                      <a:pt x="345" y="218"/>
                    </a:lnTo>
                    <a:lnTo>
                      <a:pt x="356" y="277"/>
                    </a:lnTo>
                    <a:lnTo>
                      <a:pt x="405" y="313"/>
                    </a:lnTo>
                    <a:lnTo>
                      <a:pt x="426" y="305"/>
                    </a:lnTo>
                    <a:lnTo>
                      <a:pt x="447" y="330"/>
                    </a:lnTo>
                    <a:lnTo>
                      <a:pt x="471" y="334"/>
                    </a:lnTo>
                    <a:lnTo>
                      <a:pt x="463" y="282"/>
                    </a:lnTo>
                    <a:lnTo>
                      <a:pt x="514" y="246"/>
                    </a:lnTo>
                    <a:lnTo>
                      <a:pt x="511" y="213"/>
                    </a:lnTo>
                    <a:lnTo>
                      <a:pt x="513" y="182"/>
                    </a:lnTo>
                    <a:lnTo>
                      <a:pt x="480" y="153"/>
                    </a:lnTo>
                    <a:lnTo>
                      <a:pt x="478" y="129"/>
                    </a:lnTo>
                    <a:lnTo>
                      <a:pt x="455" y="115"/>
                    </a:lnTo>
                    <a:lnTo>
                      <a:pt x="468" y="98"/>
                    </a:lnTo>
                    <a:lnTo>
                      <a:pt x="412" y="33"/>
                    </a:lnTo>
                    <a:lnTo>
                      <a:pt x="368" y="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5" name="Freeform 48">
                <a:extLst>
                  <a:ext uri="{FF2B5EF4-FFF2-40B4-BE49-F238E27FC236}">
                    <a16:creationId xmlns:a16="http://schemas.microsoft.com/office/drawing/2014/main" id="{98F60EEA-E08C-4D29-A732-BC7B9EF232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4" y="1166"/>
                <a:ext cx="372" cy="393"/>
              </a:xfrm>
              <a:custGeom>
                <a:avLst/>
                <a:gdLst>
                  <a:gd name="T0" fmla="*/ 369 w 372"/>
                  <a:gd name="T1" fmla="*/ 166 h 393"/>
                  <a:gd name="T2" fmla="*/ 372 w 372"/>
                  <a:gd name="T3" fmla="*/ 154 h 393"/>
                  <a:gd name="T4" fmla="*/ 358 w 372"/>
                  <a:gd name="T5" fmla="*/ 127 h 393"/>
                  <a:gd name="T6" fmla="*/ 358 w 372"/>
                  <a:gd name="T7" fmla="*/ 127 h 393"/>
                  <a:gd name="T8" fmla="*/ 334 w 372"/>
                  <a:gd name="T9" fmla="*/ 123 h 393"/>
                  <a:gd name="T10" fmla="*/ 313 w 372"/>
                  <a:gd name="T11" fmla="*/ 98 h 393"/>
                  <a:gd name="T12" fmla="*/ 292 w 372"/>
                  <a:gd name="T13" fmla="*/ 106 h 393"/>
                  <a:gd name="T14" fmla="*/ 243 w 372"/>
                  <a:gd name="T15" fmla="*/ 70 h 393"/>
                  <a:gd name="T16" fmla="*/ 232 w 372"/>
                  <a:gd name="T17" fmla="*/ 11 h 393"/>
                  <a:gd name="T18" fmla="*/ 212 w 372"/>
                  <a:gd name="T19" fmla="*/ 0 h 393"/>
                  <a:gd name="T20" fmla="*/ 135 w 372"/>
                  <a:gd name="T21" fmla="*/ 42 h 393"/>
                  <a:gd name="T22" fmla="*/ 114 w 372"/>
                  <a:gd name="T23" fmla="*/ 40 h 393"/>
                  <a:gd name="T24" fmla="*/ 84 w 372"/>
                  <a:gd name="T25" fmla="*/ 61 h 393"/>
                  <a:gd name="T26" fmla="*/ 86 w 372"/>
                  <a:gd name="T27" fmla="*/ 109 h 393"/>
                  <a:gd name="T28" fmla="*/ 55 w 372"/>
                  <a:gd name="T29" fmla="*/ 137 h 393"/>
                  <a:gd name="T30" fmla="*/ 64 w 372"/>
                  <a:gd name="T31" fmla="*/ 157 h 393"/>
                  <a:gd name="T32" fmla="*/ 28 w 372"/>
                  <a:gd name="T33" fmla="*/ 188 h 393"/>
                  <a:gd name="T34" fmla="*/ 39 w 372"/>
                  <a:gd name="T35" fmla="*/ 213 h 393"/>
                  <a:gd name="T36" fmla="*/ 0 w 372"/>
                  <a:gd name="T37" fmla="*/ 267 h 393"/>
                  <a:gd name="T38" fmla="*/ 11 w 372"/>
                  <a:gd name="T39" fmla="*/ 304 h 393"/>
                  <a:gd name="T40" fmla="*/ 11 w 372"/>
                  <a:gd name="T41" fmla="*/ 304 h 393"/>
                  <a:gd name="T42" fmla="*/ 16 w 372"/>
                  <a:gd name="T43" fmla="*/ 323 h 393"/>
                  <a:gd name="T44" fmla="*/ 62 w 372"/>
                  <a:gd name="T45" fmla="*/ 323 h 393"/>
                  <a:gd name="T46" fmla="*/ 62 w 372"/>
                  <a:gd name="T47" fmla="*/ 348 h 393"/>
                  <a:gd name="T48" fmla="*/ 78 w 372"/>
                  <a:gd name="T49" fmla="*/ 360 h 393"/>
                  <a:gd name="T50" fmla="*/ 100 w 372"/>
                  <a:gd name="T51" fmla="*/ 353 h 393"/>
                  <a:gd name="T52" fmla="*/ 135 w 372"/>
                  <a:gd name="T53" fmla="*/ 376 h 393"/>
                  <a:gd name="T54" fmla="*/ 187 w 372"/>
                  <a:gd name="T55" fmla="*/ 376 h 393"/>
                  <a:gd name="T56" fmla="*/ 230 w 372"/>
                  <a:gd name="T57" fmla="*/ 393 h 393"/>
                  <a:gd name="T58" fmla="*/ 226 w 372"/>
                  <a:gd name="T59" fmla="*/ 371 h 393"/>
                  <a:gd name="T60" fmla="*/ 246 w 372"/>
                  <a:gd name="T61" fmla="*/ 373 h 393"/>
                  <a:gd name="T62" fmla="*/ 299 w 372"/>
                  <a:gd name="T63" fmla="*/ 342 h 393"/>
                  <a:gd name="T64" fmla="*/ 299 w 372"/>
                  <a:gd name="T65" fmla="*/ 342 h 393"/>
                  <a:gd name="T66" fmla="*/ 303 w 372"/>
                  <a:gd name="T67" fmla="*/ 317 h 393"/>
                  <a:gd name="T68" fmla="*/ 327 w 372"/>
                  <a:gd name="T69" fmla="*/ 309 h 393"/>
                  <a:gd name="T70" fmla="*/ 370 w 372"/>
                  <a:gd name="T71" fmla="*/ 236 h 393"/>
                  <a:gd name="T72" fmla="*/ 367 w 372"/>
                  <a:gd name="T73" fmla="*/ 197 h 393"/>
                  <a:gd name="T74" fmla="*/ 355 w 372"/>
                  <a:gd name="T75" fmla="*/ 180 h 393"/>
                  <a:gd name="T76" fmla="*/ 369 w 372"/>
                  <a:gd name="T77" fmla="*/ 166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72" h="393">
                    <a:moveTo>
                      <a:pt x="369" y="166"/>
                    </a:moveTo>
                    <a:lnTo>
                      <a:pt x="372" y="154"/>
                    </a:lnTo>
                    <a:lnTo>
                      <a:pt x="358" y="127"/>
                    </a:lnTo>
                    <a:lnTo>
                      <a:pt x="358" y="127"/>
                    </a:lnTo>
                    <a:lnTo>
                      <a:pt x="334" y="123"/>
                    </a:lnTo>
                    <a:lnTo>
                      <a:pt x="313" y="98"/>
                    </a:lnTo>
                    <a:lnTo>
                      <a:pt x="292" y="106"/>
                    </a:lnTo>
                    <a:lnTo>
                      <a:pt x="243" y="70"/>
                    </a:lnTo>
                    <a:lnTo>
                      <a:pt x="232" y="11"/>
                    </a:lnTo>
                    <a:lnTo>
                      <a:pt x="212" y="0"/>
                    </a:lnTo>
                    <a:lnTo>
                      <a:pt x="135" y="42"/>
                    </a:lnTo>
                    <a:lnTo>
                      <a:pt x="114" y="40"/>
                    </a:lnTo>
                    <a:lnTo>
                      <a:pt x="84" y="61"/>
                    </a:lnTo>
                    <a:lnTo>
                      <a:pt x="86" y="109"/>
                    </a:lnTo>
                    <a:lnTo>
                      <a:pt x="55" y="137"/>
                    </a:lnTo>
                    <a:lnTo>
                      <a:pt x="64" y="157"/>
                    </a:lnTo>
                    <a:lnTo>
                      <a:pt x="28" y="188"/>
                    </a:lnTo>
                    <a:lnTo>
                      <a:pt x="39" y="213"/>
                    </a:lnTo>
                    <a:lnTo>
                      <a:pt x="0" y="267"/>
                    </a:lnTo>
                    <a:lnTo>
                      <a:pt x="11" y="304"/>
                    </a:lnTo>
                    <a:lnTo>
                      <a:pt x="11" y="304"/>
                    </a:lnTo>
                    <a:lnTo>
                      <a:pt x="16" y="323"/>
                    </a:lnTo>
                    <a:lnTo>
                      <a:pt x="62" y="323"/>
                    </a:lnTo>
                    <a:lnTo>
                      <a:pt x="62" y="348"/>
                    </a:lnTo>
                    <a:lnTo>
                      <a:pt x="78" y="360"/>
                    </a:lnTo>
                    <a:lnTo>
                      <a:pt x="100" y="353"/>
                    </a:lnTo>
                    <a:lnTo>
                      <a:pt x="135" y="376"/>
                    </a:lnTo>
                    <a:lnTo>
                      <a:pt x="187" y="376"/>
                    </a:lnTo>
                    <a:lnTo>
                      <a:pt x="230" y="393"/>
                    </a:lnTo>
                    <a:lnTo>
                      <a:pt x="226" y="371"/>
                    </a:lnTo>
                    <a:lnTo>
                      <a:pt x="246" y="373"/>
                    </a:lnTo>
                    <a:lnTo>
                      <a:pt x="299" y="342"/>
                    </a:lnTo>
                    <a:lnTo>
                      <a:pt x="299" y="342"/>
                    </a:lnTo>
                    <a:lnTo>
                      <a:pt x="303" y="317"/>
                    </a:lnTo>
                    <a:lnTo>
                      <a:pt x="327" y="309"/>
                    </a:lnTo>
                    <a:lnTo>
                      <a:pt x="370" y="236"/>
                    </a:lnTo>
                    <a:lnTo>
                      <a:pt x="367" y="197"/>
                    </a:lnTo>
                    <a:lnTo>
                      <a:pt x="355" y="180"/>
                    </a:lnTo>
                    <a:lnTo>
                      <a:pt x="369" y="1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6" name="Freeform 49">
                <a:extLst>
                  <a:ext uri="{FF2B5EF4-FFF2-40B4-BE49-F238E27FC236}">
                    <a16:creationId xmlns:a16="http://schemas.microsoft.com/office/drawing/2014/main" id="{EB0D938A-61FE-4930-8C9F-B8299A78BE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" y="1323"/>
                <a:ext cx="474" cy="407"/>
              </a:xfrm>
              <a:custGeom>
                <a:avLst/>
                <a:gdLst>
                  <a:gd name="T0" fmla="*/ 70 w 474"/>
                  <a:gd name="T1" fmla="*/ 9 h 407"/>
                  <a:gd name="T2" fmla="*/ 56 w 474"/>
                  <a:gd name="T3" fmla="*/ 23 h 407"/>
                  <a:gd name="T4" fmla="*/ 68 w 474"/>
                  <a:gd name="T5" fmla="*/ 40 h 407"/>
                  <a:gd name="T6" fmla="*/ 71 w 474"/>
                  <a:gd name="T7" fmla="*/ 79 h 407"/>
                  <a:gd name="T8" fmla="*/ 28 w 474"/>
                  <a:gd name="T9" fmla="*/ 152 h 407"/>
                  <a:gd name="T10" fmla="*/ 4 w 474"/>
                  <a:gd name="T11" fmla="*/ 160 h 407"/>
                  <a:gd name="T12" fmla="*/ 0 w 474"/>
                  <a:gd name="T13" fmla="*/ 185 h 407"/>
                  <a:gd name="T14" fmla="*/ 0 w 474"/>
                  <a:gd name="T15" fmla="*/ 185 h 407"/>
                  <a:gd name="T16" fmla="*/ 74 w 474"/>
                  <a:gd name="T17" fmla="*/ 188 h 407"/>
                  <a:gd name="T18" fmla="*/ 71 w 474"/>
                  <a:gd name="T19" fmla="*/ 227 h 407"/>
                  <a:gd name="T20" fmla="*/ 87 w 474"/>
                  <a:gd name="T21" fmla="*/ 214 h 407"/>
                  <a:gd name="T22" fmla="*/ 130 w 474"/>
                  <a:gd name="T23" fmla="*/ 237 h 407"/>
                  <a:gd name="T24" fmla="*/ 124 w 474"/>
                  <a:gd name="T25" fmla="*/ 256 h 407"/>
                  <a:gd name="T26" fmla="*/ 149 w 474"/>
                  <a:gd name="T27" fmla="*/ 292 h 407"/>
                  <a:gd name="T28" fmla="*/ 140 w 474"/>
                  <a:gd name="T29" fmla="*/ 356 h 407"/>
                  <a:gd name="T30" fmla="*/ 157 w 474"/>
                  <a:gd name="T31" fmla="*/ 368 h 407"/>
                  <a:gd name="T32" fmla="*/ 175 w 474"/>
                  <a:gd name="T33" fmla="*/ 360 h 407"/>
                  <a:gd name="T34" fmla="*/ 205 w 474"/>
                  <a:gd name="T35" fmla="*/ 407 h 407"/>
                  <a:gd name="T36" fmla="*/ 247 w 474"/>
                  <a:gd name="T37" fmla="*/ 383 h 407"/>
                  <a:gd name="T38" fmla="*/ 264 w 474"/>
                  <a:gd name="T39" fmla="*/ 393 h 407"/>
                  <a:gd name="T40" fmla="*/ 275 w 474"/>
                  <a:gd name="T41" fmla="*/ 374 h 407"/>
                  <a:gd name="T42" fmla="*/ 318 w 474"/>
                  <a:gd name="T43" fmla="*/ 368 h 407"/>
                  <a:gd name="T44" fmla="*/ 354 w 474"/>
                  <a:gd name="T45" fmla="*/ 393 h 407"/>
                  <a:gd name="T46" fmla="*/ 374 w 474"/>
                  <a:gd name="T47" fmla="*/ 393 h 407"/>
                  <a:gd name="T48" fmla="*/ 379 w 474"/>
                  <a:gd name="T49" fmla="*/ 374 h 407"/>
                  <a:gd name="T50" fmla="*/ 447 w 474"/>
                  <a:gd name="T51" fmla="*/ 360 h 407"/>
                  <a:gd name="T52" fmla="*/ 432 w 474"/>
                  <a:gd name="T53" fmla="*/ 318 h 407"/>
                  <a:gd name="T54" fmla="*/ 474 w 474"/>
                  <a:gd name="T55" fmla="*/ 290 h 407"/>
                  <a:gd name="T56" fmla="*/ 438 w 474"/>
                  <a:gd name="T57" fmla="*/ 237 h 407"/>
                  <a:gd name="T58" fmla="*/ 472 w 474"/>
                  <a:gd name="T59" fmla="*/ 220 h 407"/>
                  <a:gd name="T60" fmla="*/ 466 w 474"/>
                  <a:gd name="T61" fmla="*/ 202 h 407"/>
                  <a:gd name="T62" fmla="*/ 360 w 474"/>
                  <a:gd name="T63" fmla="*/ 191 h 407"/>
                  <a:gd name="T64" fmla="*/ 348 w 474"/>
                  <a:gd name="T65" fmla="*/ 206 h 407"/>
                  <a:gd name="T66" fmla="*/ 328 w 474"/>
                  <a:gd name="T67" fmla="*/ 203 h 407"/>
                  <a:gd name="T68" fmla="*/ 320 w 474"/>
                  <a:gd name="T69" fmla="*/ 177 h 407"/>
                  <a:gd name="T70" fmla="*/ 303 w 474"/>
                  <a:gd name="T71" fmla="*/ 166 h 407"/>
                  <a:gd name="T72" fmla="*/ 283 w 474"/>
                  <a:gd name="T73" fmla="*/ 175 h 407"/>
                  <a:gd name="T74" fmla="*/ 270 w 474"/>
                  <a:gd name="T75" fmla="*/ 135 h 407"/>
                  <a:gd name="T76" fmla="*/ 283 w 474"/>
                  <a:gd name="T77" fmla="*/ 115 h 407"/>
                  <a:gd name="T78" fmla="*/ 264 w 474"/>
                  <a:gd name="T79" fmla="*/ 64 h 407"/>
                  <a:gd name="T80" fmla="*/ 242 w 474"/>
                  <a:gd name="T81" fmla="*/ 51 h 407"/>
                  <a:gd name="T82" fmla="*/ 203 w 474"/>
                  <a:gd name="T83" fmla="*/ 76 h 407"/>
                  <a:gd name="T84" fmla="*/ 115 w 474"/>
                  <a:gd name="T85" fmla="*/ 0 h 407"/>
                  <a:gd name="T86" fmla="*/ 70 w 474"/>
                  <a:gd name="T87" fmla="*/ 9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74" h="407">
                    <a:moveTo>
                      <a:pt x="70" y="9"/>
                    </a:moveTo>
                    <a:lnTo>
                      <a:pt x="56" y="23"/>
                    </a:lnTo>
                    <a:lnTo>
                      <a:pt x="68" y="40"/>
                    </a:lnTo>
                    <a:lnTo>
                      <a:pt x="71" y="79"/>
                    </a:lnTo>
                    <a:lnTo>
                      <a:pt x="28" y="152"/>
                    </a:lnTo>
                    <a:lnTo>
                      <a:pt x="4" y="160"/>
                    </a:lnTo>
                    <a:lnTo>
                      <a:pt x="0" y="185"/>
                    </a:lnTo>
                    <a:lnTo>
                      <a:pt x="0" y="185"/>
                    </a:lnTo>
                    <a:lnTo>
                      <a:pt x="74" y="188"/>
                    </a:lnTo>
                    <a:lnTo>
                      <a:pt x="71" y="227"/>
                    </a:lnTo>
                    <a:lnTo>
                      <a:pt x="87" y="214"/>
                    </a:lnTo>
                    <a:lnTo>
                      <a:pt x="130" y="237"/>
                    </a:lnTo>
                    <a:lnTo>
                      <a:pt x="124" y="256"/>
                    </a:lnTo>
                    <a:lnTo>
                      <a:pt x="149" y="292"/>
                    </a:lnTo>
                    <a:lnTo>
                      <a:pt x="140" y="356"/>
                    </a:lnTo>
                    <a:lnTo>
                      <a:pt x="157" y="368"/>
                    </a:lnTo>
                    <a:lnTo>
                      <a:pt x="175" y="360"/>
                    </a:lnTo>
                    <a:lnTo>
                      <a:pt x="205" y="407"/>
                    </a:lnTo>
                    <a:lnTo>
                      <a:pt x="247" y="383"/>
                    </a:lnTo>
                    <a:lnTo>
                      <a:pt x="264" y="393"/>
                    </a:lnTo>
                    <a:lnTo>
                      <a:pt x="275" y="374"/>
                    </a:lnTo>
                    <a:lnTo>
                      <a:pt x="318" y="368"/>
                    </a:lnTo>
                    <a:lnTo>
                      <a:pt x="354" y="393"/>
                    </a:lnTo>
                    <a:lnTo>
                      <a:pt x="374" y="393"/>
                    </a:lnTo>
                    <a:lnTo>
                      <a:pt x="379" y="374"/>
                    </a:lnTo>
                    <a:lnTo>
                      <a:pt x="447" y="360"/>
                    </a:lnTo>
                    <a:lnTo>
                      <a:pt x="432" y="318"/>
                    </a:lnTo>
                    <a:lnTo>
                      <a:pt x="474" y="290"/>
                    </a:lnTo>
                    <a:lnTo>
                      <a:pt x="438" y="237"/>
                    </a:lnTo>
                    <a:lnTo>
                      <a:pt x="472" y="220"/>
                    </a:lnTo>
                    <a:lnTo>
                      <a:pt x="466" y="202"/>
                    </a:lnTo>
                    <a:lnTo>
                      <a:pt x="360" y="191"/>
                    </a:lnTo>
                    <a:lnTo>
                      <a:pt x="348" y="206"/>
                    </a:lnTo>
                    <a:lnTo>
                      <a:pt x="328" y="203"/>
                    </a:lnTo>
                    <a:lnTo>
                      <a:pt x="320" y="177"/>
                    </a:lnTo>
                    <a:lnTo>
                      <a:pt x="303" y="166"/>
                    </a:lnTo>
                    <a:lnTo>
                      <a:pt x="283" y="175"/>
                    </a:lnTo>
                    <a:lnTo>
                      <a:pt x="270" y="135"/>
                    </a:lnTo>
                    <a:lnTo>
                      <a:pt x="283" y="115"/>
                    </a:lnTo>
                    <a:lnTo>
                      <a:pt x="264" y="64"/>
                    </a:lnTo>
                    <a:lnTo>
                      <a:pt x="242" y="51"/>
                    </a:lnTo>
                    <a:lnTo>
                      <a:pt x="203" y="76"/>
                    </a:lnTo>
                    <a:lnTo>
                      <a:pt x="115" y="0"/>
                    </a:lnTo>
                    <a:lnTo>
                      <a:pt x="70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7" name="Freeform 50">
                <a:extLst>
                  <a:ext uri="{FF2B5EF4-FFF2-40B4-BE49-F238E27FC236}">
                    <a16:creationId xmlns:a16="http://schemas.microsoft.com/office/drawing/2014/main" id="{65019B07-07EF-4947-AC9A-AB136444E3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7" y="1233"/>
                <a:ext cx="458" cy="365"/>
              </a:xfrm>
              <a:custGeom>
                <a:avLst/>
                <a:gdLst>
                  <a:gd name="T0" fmla="*/ 255 w 458"/>
                  <a:gd name="T1" fmla="*/ 11 h 365"/>
                  <a:gd name="T2" fmla="*/ 230 w 458"/>
                  <a:gd name="T3" fmla="*/ 8 h 365"/>
                  <a:gd name="T4" fmla="*/ 210 w 458"/>
                  <a:gd name="T5" fmla="*/ 18 h 365"/>
                  <a:gd name="T6" fmla="*/ 199 w 458"/>
                  <a:gd name="T7" fmla="*/ 0 h 365"/>
                  <a:gd name="T8" fmla="*/ 186 w 458"/>
                  <a:gd name="T9" fmla="*/ 20 h 365"/>
                  <a:gd name="T10" fmla="*/ 138 w 458"/>
                  <a:gd name="T11" fmla="*/ 25 h 365"/>
                  <a:gd name="T12" fmla="*/ 134 w 458"/>
                  <a:gd name="T13" fmla="*/ 35 h 365"/>
                  <a:gd name="T14" fmla="*/ 101 w 458"/>
                  <a:gd name="T15" fmla="*/ 112 h 365"/>
                  <a:gd name="T16" fmla="*/ 42 w 458"/>
                  <a:gd name="T17" fmla="*/ 115 h 365"/>
                  <a:gd name="T18" fmla="*/ 0 w 458"/>
                  <a:gd name="T19" fmla="*/ 135 h 365"/>
                  <a:gd name="T20" fmla="*/ 1 w 458"/>
                  <a:gd name="T21" fmla="*/ 154 h 365"/>
                  <a:gd name="T22" fmla="*/ 0 w 458"/>
                  <a:gd name="T23" fmla="*/ 154 h 365"/>
                  <a:gd name="T24" fmla="*/ 19 w 458"/>
                  <a:gd name="T25" fmla="*/ 205 h 365"/>
                  <a:gd name="T26" fmla="*/ 6 w 458"/>
                  <a:gd name="T27" fmla="*/ 225 h 365"/>
                  <a:gd name="T28" fmla="*/ 19 w 458"/>
                  <a:gd name="T29" fmla="*/ 265 h 365"/>
                  <a:gd name="T30" fmla="*/ 39 w 458"/>
                  <a:gd name="T31" fmla="*/ 256 h 365"/>
                  <a:gd name="T32" fmla="*/ 56 w 458"/>
                  <a:gd name="T33" fmla="*/ 267 h 365"/>
                  <a:gd name="T34" fmla="*/ 64 w 458"/>
                  <a:gd name="T35" fmla="*/ 293 h 365"/>
                  <a:gd name="T36" fmla="*/ 84 w 458"/>
                  <a:gd name="T37" fmla="*/ 296 h 365"/>
                  <a:gd name="T38" fmla="*/ 96 w 458"/>
                  <a:gd name="T39" fmla="*/ 281 h 365"/>
                  <a:gd name="T40" fmla="*/ 202 w 458"/>
                  <a:gd name="T41" fmla="*/ 292 h 365"/>
                  <a:gd name="T42" fmla="*/ 208 w 458"/>
                  <a:gd name="T43" fmla="*/ 310 h 365"/>
                  <a:gd name="T44" fmla="*/ 303 w 458"/>
                  <a:gd name="T45" fmla="*/ 332 h 365"/>
                  <a:gd name="T46" fmla="*/ 329 w 458"/>
                  <a:gd name="T47" fmla="*/ 365 h 365"/>
                  <a:gd name="T48" fmla="*/ 393 w 458"/>
                  <a:gd name="T49" fmla="*/ 354 h 365"/>
                  <a:gd name="T50" fmla="*/ 404 w 458"/>
                  <a:gd name="T51" fmla="*/ 337 h 365"/>
                  <a:gd name="T52" fmla="*/ 423 w 458"/>
                  <a:gd name="T53" fmla="*/ 332 h 365"/>
                  <a:gd name="T54" fmla="*/ 407 w 458"/>
                  <a:gd name="T55" fmla="*/ 284 h 365"/>
                  <a:gd name="T56" fmla="*/ 387 w 458"/>
                  <a:gd name="T57" fmla="*/ 265 h 365"/>
                  <a:gd name="T58" fmla="*/ 423 w 458"/>
                  <a:gd name="T59" fmla="*/ 240 h 365"/>
                  <a:gd name="T60" fmla="*/ 435 w 458"/>
                  <a:gd name="T61" fmla="*/ 225 h 365"/>
                  <a:gd name="T62" fmla="*/ 426 w 458"/>
                  <a:gd name="T63" fmla="*/ 205 h 365"/>
                  <a:gd name="T64" fmla="*/ 458 w 458"/>
                  <a:gd name="T65" fmla="*/ 171 h 365"/>
                  <a:gd name="T66" fmla="*/ 457 w 458"/>
                  <a:gd name="T67" fmla="*/ 130 h 365"/>
                  <a:gd name="T68" fmla="*/ 409 w 458"/>
                  <a:gd name="T69" fmla="*/ 77 h 365"/>
                  <a:gd name="T70" fmla="*/ 331 w 458"/>
                  <a:gd name="T71" fmla="*/ 96 h 365"/>
                  <a:gd name="T72" fmla="*/ 267 w 458"/>
                  <a:gd name="T73" fmla="*/ 91 h 365"/>
                  <a:gd name="T74" fmla="*/ 286 w 458"/>
                  <a:gd name="T75" fmla="*/ 81 h 365"/>
                  <a:gd name="T76" fmla="*/ 289 w 458"/>
                  <a:gd name="T77" fmla="*/ 62 h 365"/>
                  <a:gd name="T78" fmla="*/ 259 w 458"/>
                  <a:gd name="T79" fmla="*/ 32 h 365"/>
                  <a:gd name="T80" fmla="*/ 255 w 458"/>
                  <a:gd name="T81" fmla="*/ 11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58" h="365">
                    <a:moveTo>
                      <a:pt x="255" y="11"/>
                    </a:moveTo>
                    <a:lnTo>
                      <a:pt x="230" y="8"/>
                    </a:lnTo>
                    <a:lnTo>
                      <a:pt x="210" y="18"/>
                    </a:lnTo>
                    <a:lnTo>
                      <a:pt x="199" y="0"/>
                    </a:lnTo>
                    <a:lnTo>
                      <a:pt x="186" y="20"/>
                    </a:lnTo>
                    <a:lnTo>
                      <a:pt x="138" y="25"/>
                    </a:lnTo>
                    <a:lnTo>
                      <a:pt x="134" y="35"/>
                    </a:lnTo>
                    <a:lnTo>
                      <a:pt x="101" y="112"/>
                    </a:lnTo>
                    <a:lnTo>
                      <a:pt x="42" y="115"/>
                    </a:lnTo>
                    <a:lnTo>
                      <a:pt x="0" y="135"/>
                    </a:lnTo>
                    <a:lnTo>
                      <a:pt x="1" y="154"/>
                    </a:lnTo>
                    <a:lnTo>
                      <a:pt x="0" y="154"/>
                    </a:lnTo>
                    <a:lnTo>
                      <a:pt x="19" y="205"/>
                    </a:lnTo>
                    <a:lnTo>
                      <a:pt x="6" y="225"/>
                    </a:lnTo>
                    <a:lnTo>
                      <a:pt x="19" y="265"/>
                    </a:lnTo>
                    <a:lnTo>
                      <a:pt x="39" y="256"/>
                    </a:lnTo>
                    <a:lnTo>
                      <a:pt x="56" y="267"/>
                    </a:lnTo>
                    <a:lnTo>
                      <a:pt x="64" y="293"/>
                    </a:lnTo>
                    <a:lnTo>
                      <a:pt x="84" y="296"/>
                    </a:lnTo>
                    <a:lnTo>
                      <a:pt x="96" y="281"/>
                    </a:lnTo>
                    <a:lnTo>
                      <a:pt x="202" y="292"/>
                    </a:lnTo>
                    <a:lnTo>
                      <a:pt x="208" y="310"/>
                    </a:lnTo>
                    <a:lnTo>
                      <a:pt x="303" y="332"/>
                    </a:lnTo>
                    <a:lnTo>
                      <a:pt x="329" y="365"/>
                    </a:lnTo>
                    <a:lnTo>
                      <a:pt x="393" y="354"/>
                    </a:lnTo>
                    <a:lnTo>
                      <a:pt x="404" y="337"/>
                    </a:lnTo>
                    <a:lnTo>
                      <a:pt x="423" y="332"/>
                    </a:lnTo>
                    <a:lnTo>
                      <a:pt x="407" y="284"/>
                    </a:lnTo>
                    <a:lnTo>
                      <a:pt x="387" y="265"/>
                    </a:lnTo>
                    <a:lnTo>
                      <a:pt x="423" y="240"/>
                    </a:lnTo>
                    <a:lnTo>
                      <a:pt x="435" y="225"/>
                    </a:lnTo>
                    <a:lnTo>
                      <a:pt x="426" y="205"/>
                    </a:lnTo>
                    <a:lnTo>
                      <a:pt x="458" y="171"/>
                    </a:lnTo>
                    <a:lnTo>
                      <a:pt x="457" y="130"/>
                    </a:lnTo>
                    <a:lnTo>
                      <a:pt x="409" y="77"/>
                    </a:lnTo>
                    <a:lnTo>
                      <a:pt x="331" y="96"/>
                    </a:lnTo>
                    <a:lnTo>
                      <a:pt x="267" y="91"/>
                    </a:lnTo>
                    <a:lnTo>
                      <a:pt x="286" y="81"/>
                    </a:lnTo>
                    <a:lnTo>
                      <a:pt x="289" y="62"/>
                    </a:lnTo>
                    <a:lnTo>
                      <a:pt x="259" y="32"/>
                    </a:lnTo>
                    <a:lnTo>
                      <a:pt x="255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8" name="Freeform 51">
                <a:extLst>
                  <a:ext uri="{FF2B5EF4-FFF2-40B4-BE49-F238E27FC236}">
                    <a16:creationId xmlns:a16="http://schemas.microsoft.com/office/drawing/2014/main" id="{4FAD598F-D1B9-40C2-8D58-61E044CEDA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2" y="899"/>
                <a:ext cx="329" cy="430"/>
              </a:xfrm>
              <a:custGeom>
                <a:avLst/>
                <a:gdLst>
                  <a:gd name="T0" fmla="*/ 216 w 329"/>
                  <a:gd name="T1" fmla="*/ 43 h 430"/>
                  <a:gd name="T2" fmla="*/ 220 w 329"/>
                  <a:gd name="T3" fmla="*/ 23 h 430"/>
                  <a:gd name="T4" fmla="*/ 208 w 329"/>
                  <a:gd name="T5" fmla="*/ 6 h 430"/>
                  <a:gd name="T6" fmla="*/ 189 w 329"/>
                  <a:gd name="T7" fmla="*/ 0 h 430"/>
                  <a:gd name="T8" fmla="*/ 133 w 329"/>
                  <a:gd name="T9" fmla="*/ 22 h 430"/>
                  <a:gd name="T10" fmla="*/ 115 w 329"/>
                  <a:gd name="T11" fmla="*/ 9 h 430"/>
                  <a:gd name="T12" fmla="*/ 101 w 329"/>
                  <a:gd name="T13" fmla="*/ 25 h 430"/>
                  <a:gd name="T14" fmla="*/ 53 w 329"/>
                  <a:gd name="T15" fmla="*/ 18 h 430"/>
                  <a:gd name="T16" fmla="*/ 54 w 329"/>
                  <a:gd name="T17" fmla="*/ 32 h 430"/>
                  <a:gd name="T18" fmla="*/ 43 w 329"/>
                  <a:gd name="T19" fmla="*/ 48 h 430"/>
                  <a:gd name="T20" fmla="*/ 42 w 329"/>
                  <a:gd name="T21" fmla="*/ 48 h 430"/>
                  <a:gd name="T22" fmla="*/ 54 w 329"/>
                  <a:gd name="T23" fmla="*/ 84 h 430"/>
                  <a:gd name="T24" fmla="*/ 45 w 329"/>
                  <a:gd name="T25" fmla="*/ 102 h 430"/>
                  <a:gd name="T26" fmla="*/ 54 w 329"/>
                  <a:gd name="T27" fmla="*/ 135 h 430"/>
                  <a:gd name="T28" fmla="*/ 54 w 329"/>
                  <a:gd name="T29" fmla="*/ 135 h 430"/>
                  <a:gd name="T30" fmla="*/ 56 w 329"/>
                  <a:gd name="T31" fmla="*/ 155 h 430"/>
                  <a:gd name="T32" fmla="*/ 48 w 329"/>
                  <a:gd name="T33" fmla="*/ 185 h 430"/>
                  <a:gd name="T34" fmla="*/ 51 w 329"/>
                  <a:gd name="T35" fmla="*/ 191 h 430"/>
                  <a:gd name="T36" fmla="*/ 25 w 329"/>
                  <a:gd name="T37" fmla="*/ 312 h 430"/>
                  <a:gd name="T38" fmla="*/ 0 w 329"/>
                  <a:gd name="T39" fmla="*/ 345 h 430"/>
                  <a:gd name="T40" fmla="*/ 4 w 329"/>
                  <a:gd name="T41" fmla="*/ 366 h 430"/>
                  <a:gd name="T42" fmla="*/ 34 w 329"/>
                  <a:gd name="T43" fmla="*/ 396 h 430"/>
                  <a:gd name="T44" fmla="*/ 31 w 329"/>
                  <a:gd name="T45" fmla="*/ 415 h 430"/>
                  <a:gd name="T46" fmla="*/ 12 w 329"/>
                  <a:gd name="T47" fmla="*/ 425 h 430"/>
                  <a:gd name="T48" fmla="*/ 76 w 329"/>
                  <a:gd name="T49" fmla="*/ 430 h 430"/>
                  <a:gd name="T50" fmla="*/ 154 w 329"/>
                  <a:gd name="T51" fmla="*/ 411 h 430"/>
                  <a:gd name="T52" fmla="*/ 182 w 329"/>
                  <a:gd name="T53" fmla="*/ 374 h 430"/>
                  <a:gd name="T54" fmla="*/ 183 w 329"/>
                  <a:gd name="T55" fmla="*/ 334 h 430"/>
                  <a:gd name="T56" fmla="*/ 290 w 329"/>
                  <a:gd name="T57" fmla="*/ 312 h 430"/>
                  <a:gd name="T58" fmla="*/ 287 w 329"/>
                  <a:gd name="T59" fmla="*/ 253 h 430"/>
                  <a:gd name="T60" fmla="*/ 307 w 329"/>
                  <a:gd name="T61" fmla="*/ 247 h 430"/>
                  <a:gd name="T62" fmla="*/ 329 w 329"/>
                  <a:gd name="T63" fmla="*/ 213 h 430"/>
                  <a:gd name="T64" fmla="*/ 311 w 329"/>
                  <a:gd name="T65" fmla="*/ 202 h 430"/>
                  <a:gd name="T66" fmla="*/ 286 w 329"/>
                  <a:gd name="T67" fmla="*/ 143 h 430"/>
                  <a:gd name="T68" fmla="*/ 304 w 329"/>
                  <a:gd name="T69" fmla="*/ 127 h 430"/>
                  <a:gd name="T70" fmla="*/ 307 w 329"/>
                  <a:gd name="T71" fmla="*/ 113 h 430"/>
                  <a:gd name="T72" fmla="*/ 242 w 329"/>
                  <a:gd name="T73" fmla="*/ 71 h 430"/>
                  <a:gd name="T74" fmla="*/ 216 w 329"/>
                  <a:gd name="T75" fmla="*/ 43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29" h="430">
                    <a:moveTo>
                      <a:pt x="216" y="43"/>
                    </a:moveTo>
                    <a:lnTo>
                      <a:pt x="220" y="23"/>
                    </a:lnTo>
                    <a:lnTo>
                      <a:pt x="208" y="6"/>
                    </a:lnTo>
                    <a:lnTo>
                      <a:pt x="189" y="0"/>
                    </a:lnTo>
                    <a:lnTo>
                      <a:pt x="133" y="22"/>
                    </a:lnTo>
                    <a:lnTo>
                      <a:pt x="115" y="9"/>
                    </a:lnTo>
                    <a:lnTo>
                      <a:pt x="101" y="25"/>
                    </a:lnTo>
                    <a:lnTo>
                      <a:pt x="53" y="18"/>
                    </a:lnTo>
                    <a:lnTo>
                      <a:pt x="54" y="32"/>
                    </a:lnTo>
                    <a:lnTo>
                      <a:pt x="43" y="48"/>
                    </a:lnTo>
                    <a:lnTo>
                      <a:pt x="42" y="48"/>
                    </a:lnTo>
                    <a:lnTo>
                      <a:pt x="54" y="84"/>
                    </a:lnTo>
                    <a:lnTo>
                      <a:pt x="45" y="102"/>
                    </a:lnTo>
                    <a:lnTo>
                      <a:pt x="54" y="135"/>
                    </a:lnTo>
                    <a:lnTo>
                      <a:pt x="54" y="135"/>
                    </a:lnTo>
                    <a:lnTo>
                      <a:pt x="56" y="155"/>
                    </a:lnTo>
                    <a:lnTo>
                      <a:pt x="48" y="185"/>
                    </a:lnTo>
                    <a:lnTo>
                      <a:pt x="51" y="191"/>
                    </a:lnTo>
                    <a:lnTo>
                      <a:pt x="25" y="312"/>
                    </a:lnTo>
                    <a:lnTo>
                      <a:pt x="0" y="345"/>
                    </a:lnTo>
                    <a:lnTo>
                      <a:pt x="4" y="366"/>
                    </a:lnTo>
                    <a:lnTo>
                      <a:pt x="34" y="396"/>
                    </a:lnTo>
                    <a:lnTo>
                      <a:pt x="31" y="415"/>
                    </a:lnTo>
                    <a:lnTo>
                      <a:pt x="12" y="425"/>
                    </a:lnTo>
                    <a:lnTo>
                      <a:pt x="76" y="430"/>
                    </a:lnTo>
                    <a:lnTo>
                      <a:pt x="154" y="411"/>
                    </a:lnTo>
                    <a:lnTo>
                      <a:pt x="182" y="374"/>
                    </a:lnTo>
                    <a:lnTo>
                      <a:pt x="183" y="334"/>
                    </a:lnTo>
                    <a:lnTo>
                      <a:pt x="290" y="312"/>
                    </a:lnTo>
                    <a:lnTo>
                      <a:pt x="287" y="253"/>
                    </a:lnTo>
                    <a:lnTo>
                      <a:pt x="307" y="247"/>
                    </a:lnTo>
                    <a:lnTo>
                      <a:pt x="329" y="213"/>
                    </a:lnTo>
                    <a:lnTo>
                      <a:pt x="311" y="202"/>
                    </a:lnTo>
                    <a:lnTo>
                      <a:pt x="286" y="143"/>
                    </a:lnTo>
                    <a:lnTo>
                      <a:pt x="304" y="127"/>
                    </a:lnTo>
                    <a:lnTo>
                      <a:pt x="307" y="113"/>
                    </a:lnTo>
                    <a:lnTo>
                      <a:pt x="242" y="71"/>
                    </a:lnTo>
                    <a:lnTo>
                      <a:pt x="216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9" name="Freeform 52">
                <a:extLst>
                  <a:ext uri="{FF2B5EF4-FFF2-40B4-BE49-F238E27FC236}">
                    <a16:creationId xmlns:a16="http://schemas.microsoft.com/office/drawing/2014/main" id="{2F3B12B4-F914-4D3D-87F3-ED77B8DEC6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4" y="1211"/>
                <a:ext cx="424" cy="452"/>
              </a:xfrm>
              <a:custGeom>
                <a:avLst/>
                <a:gdLst>
                  <a:gd name="T0" fmla="*/ 51 w 424"/>
                  <a:gd name="T1" fmla="*/ 22 h 452"/>
                  <a:gd name="T2" fmla="*/ 50 w 424"/>
                  <a:gd name="T3" fmla="*/ 62 h 452"/>
                  <a:gd name="T4" fmla="*/ 22 w 424"/>
                  <a:gd name="T5" fmla="*/ 99 h 452"/>
                  <a:gd name="T6" fmla="*/ 70 w 424"/>
                  <a:gd name="T7" fmla="*/ 152 h 452"/>
                  <a:gd name="T8" fmla="*/ 71 w 424"/>
                  <a:gd name="T9" fmla="*/ 193 h 452"/>
                  <a:gd name="T10" fmla="*/ 39 w 424"/>
                  <a:gd name="T11" fmla="*/ 227 h 452"/>
                  <a:gd name="T12" fmla="*/ 48 w 424"/>
                  <a:gd name="T13" fmla="*/ 247 h 452"/>
                  <a:gd name="T14" fmla="*/ 36 w 424"/>
                  <a:gd name="T15" fmla="*/ 262 h 452"/>
                  <a:gd name="T16" fmla="*/ 0 w 424"/>
                  <a:gd name="T17" fmla="*/ 287 h 452"/>
                  <a:gd name="T18" fmla="*/ 20 w 424"/>
                  <a:gd name="T19" fmla="*/ 306 h 452"/>
                  <a:gd name="T20" fmla="*/ 36 w 424"/>
                  <a:gd name="T21" fmla="*/ 354 h 452"/>
                  <a:gd name="T22" fmla="*/ 36 w 424"/>
                  <a:gd name="T23" fmla="*/ 356 h 452"/>
                  <a:gd name="T24" fmla="*/ 59 w 424"/>
                  <a:gd name="T25" fmla="*/ 356 h 452"/>
                  <a:gd name="T26" fmla="*/ 112 w 424"/>
                  <a:gd name="T27" fmla="*/ 388 h 452"/>
                  <a:gd name="T28" fmla="*/ 154 w 424"/>
                  <a:gd name="T29" fmla="*/ 388 h 452"/>
                  <a:gd name="T30" fmla="*/ 185 w 424"/>
                  <a:gd name="T31" fmla="*/ 359 h 452"/>
                  <a:gd name="T32" fmla="*/ 213 w 424"/>
                  <a:gd name="T33" fmla="*/ 398 h 452"/>
                  <a:gd name="T34" fmla="*/ 250 w 424"/>
                  <a:gd name="T35" fmla="*/ 418 h 452"/>
                  <a:gd name="T36" fmla="*/ 290 w 424"/>
                  <a:gd name="T37" fmla="*/ 412 h 452"/>
                  <a:gd name="T38" fmla="*/ 298 w 424"/>
                  <a:gd name="T39" fmla="*/ 438 h 452"/>
                  <a:gd name="T40" fmla="*/ 317 w 424"/>
                  <a:gd name="T41" fmla="*/ 432 h 452"/>
                  <a:gd name="T42" fmla="*/ 328 w 424"/>
                  <a:gd name="T43" fmla="*/ 452 h 452"/>
                  <a:gd name="T44" fmla="*/ 365 w 424"/>
                  <a:gd name="T45" fmla="*/ 449 h 452"/>
                  <a:gd name="T46" fmla="*/ 367 w 424"/>
                  <a:gd name="T47" fmla="*/ 449 h 452"/>
                  <a:gd name="T48" fmla="*/ 357 w 424"/>
                  <a:gd name="T49" fmla="*/ 430 h 452"/>
                  <a:gd name="T50" fmla="*/ 367 w 424"/>
                  <a:gd name="T51" fmla="*/ 373 h 452"/>
                  <a:gd name="T52" fmla="*/ 413 w 424"/>
                  <a:gd name="T53" fmla="*/ 300 h 452"/>
                  <a:gd name="T54" fmla="*/ 401 w 424"/>
                  <a:gd name="T55" fmla="*/ 284 h 452"/>
                  <a:gd name="T56" fmla="*/ 421 w 424"/>
                  <a:gd name="T57" fmla="*/ 270 h 452"/>
                  <a:gd name="T58" fmla="*/ 424 w 424"/>
                  <a:gd name="T59" fmla="*/ 244 h 452"/>
                  <a:gd name="T60" fmla="*/ 402 w 424"/>
                  <a:gd name="T61" fmla="*/ 216 h 452"/>
                  <a:gd name="T62" fmla="*/ 415 w 424"/>
                  <a:gd name="T63" fmla="*/ 196 h 452"/>
                  <a:gd name="T64" fmla="*/ 395 w 424"/>
                  <a:gd name="T65" fmla="*/ 185 h 452"/>
                  <a:gd name="T66" fmla="*/ 306 w 424"/>
                  <a:gd name="T67" fmla="*/ 197 h 452"/>
                  <a:gd name="T68" fmla="*/ 272 w 424"/>
                  <a:gd name="T69" fmla="*/ 120 h 452"/>
                  <a:gd name="T70" fmla="*/ 247 w 424"/>
                  <a:gd name="T71" fmla="*/ 92 h 452"/>
                  <a:gd name="T72" fmla="*/ 233 w 424"/>
                  <a:gd name="T73" fmla="*/ 107 h 452"/>
                  <a:gd name="T74" fmla="*/ 214 w 424"/>
                  <a:gd name="T75" fmla="*/ 50 h 452"/>
                  <a:gd name="T76" fmla="*/ 183 w 424"/>
                  <a:gd name="T77" fmla="*/ 11 h 452"/>
                  <a:gd name="T78" fmla="*/ 158 w 424"/>
                  <a:gd name="T79" fmla="*/ 0 h 452"/>
                  <a:gd name="T80" fmla="*/ 51 w 424"/>
                  <a:gd name="T81" fmla="*/ 22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24" h="452">
                    <a:moveTo>
                      <a:pt x="51" y="22"/>
                    </a:moveTo>
                    <a:lnTo>
                      <a:pt x="50" y="62"/>
                    </a:lnTo>
                    <a:lnTo>
                      <a:pt x="22" y="99"/>
                    </a:lnTo>
                    <a:lnTo>
                      <a:pt x="70" y="152"/>
                    </a:lnTo>
                    <a:lnTo>
                      <a:pt x="71" y="193"/>
                    </a:lnTo>
                    <a:lnTo>
                      <a:pt x="39" y="227"/>
                    </a:lnTo>
                    <a:lnTo>
                      <a:pt x="48" y="247"/>
                    </a:lnTo>
                    <a:lnTo>
                      <a:pt x="36" y="262"/>
                    </a:lnTo>
                    <a:lnTo>
                      <a:pt x="0" y="287"/>
                    </a:lnTo>
                    <a:lnTo>
                      <a:pt x="20" y="306"/>
                    </a:lnTo>
                    <a:lnTo>
                      <a:pt x="36" y="354"/>
                    </a:lnTo>
                    <a:lnTo>
                      <a:pt x="36" y="356"/>
                    </a:lnTo>
                    <a:lnTo>
                      <a:pt x="59" y="356"/>
                    </a:lnTo>
                    <a:lnTo>
                      <a:pt x="112" y="388"/>
                    </a:lnTo>
                    <a:lnTo>
                      <a:pt x="154" y="388"/>
                    </a:lnTo>
                    <a:lnTo>
                      <a:pt x="185" y="359"/>
                    </a:lnTo>
                    <a:lnTo>
                      <a:pt x="213" y="398"/>
                    </a:lnTo>
                    <a:lnTo>
                      <a:pt x="250" y="418"/>
                    </a:lnTo>
                    <a:lnTo>
                      <a:pt x="290" y="412"/>
                    </a:lnTo>
                    <a:lnTo>
                      <a:pt x="298" y="438"/>
                    </a:lnTo>
                    <a:lnTo>
                      <a:pt x="317" y="432"/>
                    </a:lnTo>
                    <a:lnTo>
                      <a:pt x="328" y="452"/>
                    </a:lnTo>
                    <a:lnTo>
                      <a:pt x="365" y="449"/>
                    </a:lnTo>
                    <a:lnTo>
                      <a:pt x="367" y="449"/>
                    </a:lnTo>
                    <a:lnTo>
                      <a:pt x="357" y="430"/>
                    </a:lnTo>
                    <a:lnTo>
                      <a:pt x="367" y="373"/>
                    </a:lnTo>
                    <a:lnTo>
                      <a:pt x="413" y="300"/>
                    </a:lnTo>
                    <a:lnTo>
                      <a:pt x="401" y="284"/>
                    </a:lnTo>
                    <a:lnTo>
                      <a:pt x="421" y="270"/>
                    </a:lnTo>
                    <a:lnTo>
                      <a:pt x="424" y="244"/>
                    </a:lnTo>
                    <a:lnTo>
                      <a:pt x="402" y="216"/>
                    </a:lnTo>
                    <a:lnTo>
                      <a:pt x="415" y="196"/>
                    </a:lnTo>
                    <a:lnTo>
                      <a:pt x="395" y="185"/>
                    </a:lnTo>
                    <a:lnTo>
                      <a:pt x="306" y="197"/>
                    </a:lnTo>
                    <a:lnTo>
                      <a:pt x="272" y="120"/>
                    </a:lnTo>
                    <a:lnTo>
                      <a:pt x="247" y="92"/>
                    </a:lnTo>
                    <a:lnTo>
                      <a:pt x="233" y="107"/>
                    </a:lnTo>
                    <a:lnTo>
                      <a:pt x="214" y="50"/>
                    </a:lnTo>
                    <a:lnTo>
                      <a:pt x="183" y="11"/>
                    </a:lnTo>
                    <a:lnTo>
                      <a:pt x="158" y="0"/>
                    </a:lnTo>
                    <a:lnTo>
                      <a:pt x="51" y="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0" name="Freeform 53">
                <a:extLst>
                  <a:ext uri="{FF2B5EF4-FFF2-40B4-BE49-F238E27FC236}">
                    <a16:creationId xmlns:a16="http://schemas.microsoft.com/office/drawing/2014/main" id="{9A18A086-4706-4F60-8581-ACAD6BBB9F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" y="953"/>
                <a:ext cx="485" cy="367"/>
              </a:xfrm>
              <a:custGeom>
                <a:avLst/>
                <a:gdLst>
                  <a:gd name="T0" fmla="*/ 345 w 485"/>
                  <a:gd name="T1" fmla="*/ 107 h 367"/>
                  <a:gd name="T2" fmla="*/ 270 w 485"/>
                  <a:gd name="T3" fmla="*/ 169 h 367"/>
                  <a:gd name="T4" fmla="*/ 264 w 485"/>
                  <a:gd name="T5" fmla="*/ 145 h 367"/>
                  <a:gd name="T6" fmla="*/ 236 w 485"/>
                  <a:gd name="T7" fmla="*/ 126 h 367"/>
                  <a:gd name="T8" fmla="*/ 236 w 485"/>
                  <a:gd name="T9" fmla="*/ 104 h 367"/>
                  <a:gd name="T10" fmla="*/ 203 w 485"/>
                  <a:gd name="T11" fmla="*/ 50 h 367"/>
                  <a:gd name="T12" fmla="*/ 183 w 485"/>
                  <a:gd name="T13" fmla="*/ 45 h 367"/>
                  <a:gd name="T14" fmla="*/ 188 w 485"/>
                  <a:gd name="T15" fmla="*/ 27 h 367"/>
                  <a:gd name="T16" fmla="*/ 166 w 485"/>
                  <a:gd name="T17" fmla="*/ 28 h 367"/>
                  <a:gd name="T18" fmla="*/ 155 w 485"/>
                  <a:gd name="T19" fmla="*/ 48 h 367"/>
                  <a:gd name="T20" fmla="*/ 164 w 485"/>
                  <a:gd name="T21" fmla="*/ 3 h 367"/>
                  <a:gd name="T22" fmla="*/ 130 w 485"/>
                  <a:gd name="T23" fmla="*/ 25 h 367"/>
                  <a:gd name="T24" fmla="*/ 127 w 485"/>
                  <a:gd name="T25" fmla="*/ 0 h 367"/>
                  <a:gd name="T26" fmla="*/ 65 w 485"/>
                  <a:gd name="T27" fmla="*/ 27 h 367"/>
                  <a:gd name="T28" fmla="*/ 56 w 485"/>
                  <a:gd name="T29" fmla="*/ 8 h 367"/>
                  <a:gd name="T30" fmla="*/ 23 w 485"/>
                  <a:gd name="T31" fmla="*/ 34 h 367"/>
                  <a:gd name="T32" fmla="*/ 21 w 485"/>
                  <a:gd name="T33" fmla="*/ 78 h 367"/>
                  <a:gd name="T34" fmla="*/ 0 w 485"/>
                  <a:gd name="T35" fmla="*/ 81 h 367"/>
                  <a:gd name="T36" fmla="*/ 1 w 485"/>
                  <a:gd name="T37" fmla="*/ 101 h 367"/>
                  <a:gd name="T38" fmla="*/ 26 w 485"/>
                  <a:gd name="T39" fmla="*/ 132 h 367"/>
                  <a:gd name="T40" fmla="*/ 9 w 485"/>
                  <a:gd name="T41" fmla="*/ 191 h 367"/>
                  <a:gd name="T42" fmla="*/ 26 w 485"/>
                  <a:gd name="T43" fmla="*/ 255 h 367"/>
                  <a:gd name="T44" fmla="*/ 12 w 485"/>
                  <a:gd name="T45" fmla="*/ 284 h 367"/>
                  <a:gd name="T46" fmla="*/ 12 w 485"/>
                  <a:gd name="T47" fmla="*/ 284 h 367"/>
                  <a:gd name="T48" fmla="*/ 99 w 485"/>
                  <a:gd name="T49" fmla="*/ 308 h 367"/>
                  <a:gd name="T50" fmla="*/ 154 w 485"/>
                  <a:gd name="T51" fmla="*/ 286 h 367"/>
                  <a:gd name="T52" fmla="*/ 244 w 485"/>
                  <a:gd name="T53" fmla="*/ 331 h 367"/>
                  <a:gd name="T54" fmla="*/ 264 w 485"/>
                  <a:gd name="T55" fmla="*/ 325 h 367"/>
                  <a:gd name="T56" fmla="*/ 278 w 485"/>
                  <a:gd name="T57" fmla="*/ 367 h 367"/>
                  <a:gd name="T58" fmla="*/ 320 w 485"/>
                  <a:gd name="T59" fmla="*/ 315 h 367"/>
                  <a:gd name="T60" fmla="*/ 345 w 485"/>
                  <a:gd name="T61" fmla="*/ 320 h 367"/>
                  <a:gd name="T62" fmla="*/ 356 w 485"/>
                  <a:gd name="T63" fmla="*/ 340 h 367"/>
                  <a:gd name="T64" fmla="*/ 376 w 485"/>
                  <a:gd name="T65" fmla="*/ 333 h 367"/>
                  <a:gd name="T66" fmla="*/ 410 w 485"/>
                  <a:gd name="T67" fmla="*/ 283 h 367"/>
                  <a:gd name="T68" fmla="*/ 472 w 485"/>
                  <a:gd name="T69" fmla="*/ 266 h 367"/>
                  <a:gd name="T70" fmla="*/ 485 w 485"/>
                  <a:gd name="T71" fmla="*/ 202 h 367"/>
                  <a:gd name="T72" fmla="*/ 483 w 485"/>
                  <a:gd name="T73" fmla="*/ 163 h 367"/>
                  <a:gd name="T74" fmla="*/ 481 w 485"/>
                  <a:gd name="T75" fmla="*/ 162 h 367"/>
                  <a:gd name="T76" fmla="*/ 483 w 485"/>
                  <a:gd name="T77" fmla="*/ 165 h 367"/>
                  <a:gd name="T78" fmla="*/ 466 w 485"/>
                  <a:gd name="T79" fmla="*/ 151 h 367"/>
                  <a:gd name="T80" fmla="*/ 466 w 485"/>
                  <a:gd name="T81" fmla="*/ 151 h 367"/>
                  <a:gd name="T82" fmla="*/ 446 w 485"/>
                  <a:gd name="T83" fmla="*/ 148 h 367"/>
                  <a:gd name="T84" fmla="*/ 435 w 485"/>
                  <a:gd name="T85" fmla="*/ 132 h 367"/>
                  <a:gd name="T86" fmla="*/ 435 w 485"/>
                  <a:gd name="T87" fmla="*/ 120 h 367"/>
                  <a:gd name="T88" fmla="*/ 435 w 485"/>
                  <a:gd name="T89" fmla="*/ 120 h 367"/>
                  <a:gd name="T90" fmla="*/ 433 w 485"/>
                  <a:gd name="T91" fmla="*/ 134 h 367"/>
                  <a:gd name="T92" fmla="*/ 405 w 485"/>
                  <a:gd name="T93" fmla="*/ 135 h 367"/>
                  <a:gd name="T94" fmla="*/ 399 w 485"/>
                  <a:gd name="T95" fmla="*/ 114 h 367"/>
                  <a:gd name="T96" fmla="*/ 377 w 485"/>
                  <a:gd name="T97" fmla="*/ 124 h 367"/>
                  <a:gd name="T98" fmla="*/ 370 w 485"/>
                  <a:gd name="T99" fmla="*/ 106 h 367"/>
                  <a:gd name="T100" fmla="*/ 345 w 485"/>
                  <a:gd name="T101" fmla="*/ 107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5" h="367">
                    <a:moveTo>
                      <a:pt x="345" y="107"/>
                    </a:moveTo>
                    <a:lnTo>
                      <a:pt x="270" y="169"/>
                    </a:lnTo>
                    <a:lnTo>
                      <a:pt x="264" y="145"/>
                    </a:lnTo>
                    <a:lnTo>
                      <a:pt x="236" y="126"/>
                    </a:lnTo>
                    <a:lnTo>
                      <a:pt x="236" y="104"/>
                    </a:lnTo>
                    <a:lnTo>
                      <a:pt x="203" y="50"/>
                    </a:lnTo>
                    <a:lnTo>
                      <a:pt x="183" y="45"/>
                    </a:lnTo>
                    <a:lnTo>
                      <a:pt x="188" y="27"/>
                    </a:lnTo>
                    <a:lnTo>
                      <a:pt x="166" y="28"/>
                    </a:lnTo>
                    <a:lnTo>
                      <a:pt x="155" y="48"/>
                    </a:lnTo>
                    <a:lnTo>
                      <a:pt x="164" y="3"/>
                    </a:lnTo>
                    <a:lnTo>
                      <a:pt x="130" y="25"/>
                    </a:lnTo>
                    <a:lnTo>
                      <a:pt x="127" y="0"/>
                    </a:lnTo>
                    <a:lnTo>
                      <a:pt x="65" y="27"/>
                    </a:lnTo>
                    <a:lnTo>
                      <a:pt x="56" y="8"/>
                    </a:lnTo>
                    <a:lnTo>
                      <a:pt x="23" y="34"/>
                    </a:lnTo>
                    <a:lnTo>
                      <a:pt x="21" y="78"/>
                    </a:lnTo>
                    <a:lnTo>
                      <a:pt x="0" y="81"/>
                    </a:lnTo>
                    <a:lnTo>
                      <a:pt x="1" y="101"/>
                    </a:lnTo>
                    <a:lnTo>
                      <a:pt x="26" y="132"/>
                    </a:lnTo>
                    <a:lnTo>
                      <a:pt x="9" y="191"/>
                    </a:lnTo>
                    <a:lnTo>
                      <a:pt x="26" y="255"/>
                    </a:lnTo>
                    <a:lnTo>
                      <a:pt x="12" y="284"/>
                    </a:lnTo>
                    <a:lnTo>
                      <a:pt x="12" y="284"/>
                    </a:lnTo>
                    <a:lnTo>
                      <a:pt x="99" y="308"/>
                    </a:lnTo>
                    <a:lnTo>
                      <a:pt x="154" y="286"/>
                    </a:lnTo>
                    <a:lnTo>
                      <a:pt x="244" y="331"/>
                    </a:lnTo>
                    <a:lnTo>
                      <a:pt x="264" y="325"/>
                    </a:lnTo>
                    <a:lnTo>
                      <a:pt x="278" y="367"/>
                    </a:lnTo>
                    <a:lnTo>
                      <a:pt x="320" y="315"/>
                    </a:lnTo>
                    <a:lnTo>
                      <a:pt x="345" y="320"/>
                    </a:lnTo>
                    <a:lnTo>
                      <a:pt x="356" y="340"/>
                    </a:lnTo>
                    <a:lnTo>
                      <a:pt x="376" y="333"/>
                    </a:lnTo>
                    <a:lnTo>
                      <a:pt x="410" y="283"/>
                    </a:lnTo>
                    <a:lnTo>
                      <a:pt x="472" y="266"/>
                    </a:lnTo>
                    <a:lnTo>
                      <a:pt x="485" y="202"/>
                    </a:lnTo>
                    <a:lnTo>
                      <a:pt x="483" y="163"/>
                    </a:lnTo>
                    <a:lnTo>
                      <a:pt x="481" y="162"/>
                    </a:lnTo>
                    <a:lnTo>
                      <a:pt x="483" y="165"/>
                    </a:lnTo>
                    <a:lnTo>
                      <a:pt x="466" y="151"/>
                    </a:lnTo>
                    <a:lnTo>
                      <a:pt x="466" y="151"/>
                    </a:lnTo>
                    <a:lnTo>
                      <a:pt x="446" y="148"/>
                    </a:lnTo>
                    <a:lnTo>
                      <a:pt x="435" y="132"/>
                    </a:lnTo>
                    <a:lnTo>
                      <a:pt x="435" y="120"/>
                    </a:lnTo>
                    <a:lnTo>
                      <a:pt x="435" y="120"/>
                    </a:lnTo>
                    <a:lnTo>
                      <a:pt x="433" y="134"/>
                    </a:lnTo>
                    <a:lnTo>
                      <a:pt x="405" y="135"/>
                    </a:lnTo>
                    <a:lnTo>
                      <a:pt x="399" y="114"/>
                    </a:lnTo>
                    <a:lnTo>
                      <a:pt x="377" y="124"/>
                    </a:lnTo>
                    <a:lnTo>
                      <a:pt x="370" y="106"/>
                    </a:lnTo>
                    <a:lnTo>
                      <a:pt x="345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1" name="Freeform 54">
                <a:extLst>
                  <a:ext uri="{FF2B5EF4-FFF2-40B4-BE49-F238E27FC236}">
                    <a16:creationId xmlns:a16="http://schemas.microsoft.com/office/drawing/2014/main" id="{F4EE37B2-59EF-4D37-9E55-220C390012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2" y="1073"/>
                <a:ext cx="31" cy="31"/>
              </a:xfrm>
              <a:custGeom>
                <a:avLst/>
                <a:gdLst>
                  <a:gd name="T0" fmla="*/ 18 w 31"/>
                  <a:gd name="T1" fmla="*/ 0 h 31"/>
                  <a:gd name="T2" fmla="*/ 0 w 31"/>
                  <a:gd name="T3" fmla="*/ 0 h 31"/>
                  <a:gd name="T4" fmla="*/ 0 w 31"/>
                  <a:gd name="T5" fmla="*/ 12 h 31"/>
                  <a:gd name="T6" fmla="*/ 11 w 31"/>
                  <a:gd name="T7" fmla="*/ 28 h 31"/>
                  <a:gd name="T8" fmla="*/ 31 w 31"/>
                  <a:gd name="T9" fmla="*/ 31 h 31"/>
                  <a:gd name="T10" fmla="*/ 18 w 31"/>
                  <a:gd name="T1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31">
                    <a:moveTo>
                      <a:pt x="18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11" y="28"/>
                    </a:lnTo>
                    <a:lnTo>
                      <a:pt x="31" y="3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2" name="Freeform 55">
                <a:extLst>
                  <a:ext uri="{FF2B5EF4-FFF2-40B4-BE49-F238E27FC236}">
                    <a16:creationId xmlns:a16="http://schemas.microsoft.com/office/drawing/2014/main" id="{ADE7C95C-E944-4697-8C32-D684910484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" y="1000"/>
                <a:ext cx="381" cy="416"/>
              </a:xfrm>
              <a:custGeom>
                <a:avLst/>
                <a:gdLst>
                  <a:gd name="T0" fmla="*/ 333 w 381"/>
                  <a:gd name="T1" fmla="*/ 34 h 416"/>
                  <a:gd name="T2" fmla="*/ 298 w 381"/>
                  <a:gd name="T3" fmla="*/ 14 h 416"/>
                  <a:gd name="T4" fmla="*/ 274 w 381"/>
                  <a:gd name="T5" fmla="*/ 42 h 416"/>
                  <a:gd name="T6" fmla="*/ 247 w 381"/>
                  <a:gd name="T7" fmla="*/ 45 h 416"/>
                  <a:gd name="T8" fmla="*/ 146 w 381"/>
                  <a:gd name="T9" fmla="*/ 29 h 416"/>
                  <a:gd name="T10" fmla="*/ 64 w 381"/>
                  <a:gd name="T11" fmla="*/ 49 h 416"/>
                  <a:gd name="T12" fmla="*/ 23 w 381"/>
                  <a:gd name="T13" fmla="*/ 54 h 416"/>
                  <a:gd name="T14" fmla="*/ 0 w 381"/>
                  <a:gd name="T15" fmla="*/ 132 h 416"/>
                  <a:gd name="T16" fmla="*/ 31 w 381"/>
                  <a:gd name="T17" fmla="*/ 141 h 416"/>
                  <a:gd name="T18" fmla="*/ 137 w 381"/>
                  <a:gd name="T19" fmla="*/ 122 h 416"/>
                  <a:gd name="T20" fmla="*/ 106 w 381"/>
                  <a:gd name="T21" fmla="*/ 160 h 416"/>
                  <a:gd name="T22" fmla="*/ 145 w 381"/>
                  <a:gd name="T23" fmla="*/ 169 h 416"/>
                  <a:gd name="T24" fmla="*/ 143 w 381"/>
                  <a:gd name="T25" fmla="*/ 183 h 416"/>
                  <a:gd name="T26" fmla="*/ 146 w 381"/>
                  <a:gd name="T27" fmla="*/ 191 h 416"/>
                  <a:gd name="T28" fmla="*/ 110 w 381"/>
                  <a:gd name="T29" fmla="*/ 181 h 416"/>
                  <a:gd name="T30" fmla="*/ 58 w 381"/>
                  <a:gd name="T31" fmla="*/ 157 h 416"/>
                  <a:gd name="T32" fmla="*/ 64 w 381"/>
                  <a:gd name="T33" fmla="*/ 219 h 416"/>
                  <a:gd name="T34" fmla="*/ 96 w 381"/>
                  <a:gd name="T35" fmla="*/ 200 h 416"/>
                  <a:gd name="T36" fmla="*/ 140 w 381"/>
                  <a:gd name="T37" fmla="*/ 245 h 416"/>
                  <a:gd name="T38" fmla="*/ 112 w 381"/>
                  <a:gd name="T39" fmla="*/ 253 h 416"/>
                  <a:gd name="T40" fmla="*/ 13 w 381"/>
                  <a:gd name="T41" fmla="*/ 279 h 416"/>
                  <a:gd name="T42" fmla="*/ 106 w 381"/>
                  <a:gd name="T43" fmla="*/ 348 h 416"/>
                  <a:gd name="T44" fmla="*/ 149 w 381"/>
                  <a:gd name="T45" fmla="*/ 390 h 416"/>
                  <a:gd name="T46" fmla="*/ 174 w 381"/>
                  <a:gd name="T47" fmla="*/ 359 h 416"/>
                  <a:gd name="T48" fmla="*/ 170 w 381"/>
                  <a:gd name="T49" fmla="*/ 338 h 416"/>
                  <a:gd name="T50" fmla="*/ 179 w 381"/>
                  <a:gd name="T51" fmla="*/ 315 h 416"/>
                  <a:gd name="T52" fmla="*/ 177 w 381"/>
                  <a:gd name="T53" fmla="*/ 337 h 416"/>
                  <a:gd name="T54" fmla="*/ 196 w 381"/>
                  <a:gd name="T55" fmla="*/ 373 h 416"/>
                  <a:gd name="T56" fmla="*/ 261 w 381"/>
                  <a:gd name="T57" fmla="*/ 402 h 416"/>
                  <a:gd name="T58" fmla="*/ 280 w 381"/>
                  <a:gd name="T59" fmla="*/ 377 h 416"/>
                  <a:gd name="T60" fmla="*/ 302 w 381"/>
                  <a:gd name="T61" fmla="*/ 391 h 416"/>
                  <a:gd name="T62" fmla="*/ 317 w 381"/>
                  <a:gd name="T63" fmla="*/ 416 h 416"/>
                  <a:gd name="T64" fmla="*/ 345 w 381"/>
                  <a:gd name="T65" fmla="*/ 383 h 416"/>
                  <a:gd name="T66" fmla="*/ 381 w 381"/>
                  <a:gd name="T67" fmla="*/ 369 h 416"/>
                  <a:gd name="T68" fmla="*/ 323 w 381"/>
                  <a:gd name="T69" fmla="*/ 323 h 416"/>
                  <a:gd name="T70" fmla="*/ 297 w 381"/>
                  <a:gd name="T71" fmla="*/ 259 h 416"/>
                  <a:gd name="T72" fmla="*/ 359 w 381"/>
                  <a:gd name="T73" fmla="*/ 208 h 416"/>
                  <a:gd name="T74" fmla="*/ 359 w 381"/>
                  <a:gd name="T75" fmla="*/ 85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81" h="416">
                    <a:moveTo>
                      <a:pt x="334" y="54"/>
                    </a:moveTo>
                    <a:lnTo>
                      <a:pt x="333" y="34"/>
                    </a:lnTo>
                    <a:lnTo>
                      <a:pt x="331" y="34"/>
                    </a:lnTo>
                    <a:lnTo>
                      <a:pt x="298" y="14"/>
                    </a:lnTo>
                    <a:lnTo>
                      <a:pt x="278" y="17"/>
                    </a:lnTo>
                    <a:lnTo>
                      <a:pt x="274" y="42"/>
                    </a:lnTo>
                    <a:lnTo>
                      <a:pt x="258" y="23"/>
                    </a:lnTo>
                    <a:lnTo>
                      <a:pt x="247" y="45"/>
                    </a:lnTo>
                    <a:lnTo>
                      <a:pt x="246" y="0"/>
                    </a:lnTo>
                    <a:lnTo>
                      <a:pt x="146" y="29"/>
                    </a:lnTo>
                    <a:lnTo>
                      <a:pt x="135" y="11"/>
                    </a:lnTo>
                    <a:lnTo>
                      <a:pt x="64" y="49"/>
                    </a:lnTo>
                    <a:lnTo>
                      <a:pt x="82" y="59"/>
                    </a:lnTo>
                    <a:lnTo>
                      <a:pt x="23" y="54"/>
                    </a:lnTo>
                    <a:lnTo>
                      <a:pt x="9" y="70"/>
                    </a:lnTo>
                    <a:lnTo>
                      <a:pt x="0" y="132"/>
                    </a:lnTo>
                    <a:lnTo>
                      <a:pt x="13" y="149"/>
                    </a:lnTo>
                    <a:lnTo>
                      <a:pt x="31" y="141"/>
                    </a:lnTo>
                    <a:lnTo>
                      <a:pt x="50" y="149"/>
                    </a:lnTo>
                    <a:lnTo>
                      <a:pt x="137" y="122"/>
                    </a:lnTo>
                    <a:lnTo>
                      <a:pt x="110" y="135"/>
                    </a:lnTo>
                    <a:lnTo>
                      <a:pt x="106" y="160"/>
                    </a:lnTo>
                    <a:lnTo>
                      <a:pt x="148" y="149"/>
                    </a:lnTo>
                    <a:lnTo>
                      <a:pt x="145" y="169"/>
                    </a:lnTo>
                    <a:lnTo>
                      <a:pt x="165" y="178"/>
                    </a:lnTo>
                    <a:lnTo>
                      <a:pt x="143" y="183"/>
                    </a:lnTo>
                    <a:lnTo>
                      <a:pt x="187" y="202"/>
                    </a:lnTo>
                    <a:lnTo>
                      <a:pt x="146" y="191"/>
                    </a:lnTo>
                    <a:lnTo>
                      <a:pt x="137" y="174"/>
                    </a:lnTo>
                    <a:lnTo>
                      <a:pt x="110" y="181"/>
                    </a:lnTo>
                    <a:lnTo>
                      <a:pt x="70" y="174"/>
                    </a:lnTo>
                    <a:lnTo>
                      <a:pt x="58" y="157"/>
                    </a:lnTo>
                    <a:lnTo>
                      <a:pt x="47" y="181"/>
                    </a:lnTo>
                    <a:lnTo>
                      <a:pt x="64" y="219"/>
                    </a:lnTo>
                    <a:lnTo>
                      <a:pt x="76" y="200"/>
                    </a:lnTo>
                    <a:lnTo>
                      <a:pt x="96" y="200"/>
                    </a:lnTo>
                    <a:lnTo>
                      <a:pt x="134" y="223"/>
                    </a:lnTo>
                    <a:lnTo>
                      <a:pt x="140" y="245"/>
                    </a:lnTo>
                    <a:lnTo>
                      <a:pt x="129" y="262"/>
                    </a:lnTo>
                    <a:lnTo>
                      <a:pt x="112" y="253"/>
                    </a:lnTo>
                    <a:lnTo>
                      <a:pt x="23" y="262"/>
                    </a:lnTo>
                    <a:lnTo>
                      <a:pt x="13" y="279"/>
                    </a:lnTo>
                    <a:lnTo>
                      <a:pt x="79" y="304"/>
                    </a:lnTo>
                    <a:lnTo>
                      <a:pt x="106" y="348"/>
                    </a:lnTo>
                    <a:lnTo>
                      <a:pt x="98" y="387"/>
                    </a:lnTo>
                    <a:lnTo>
                      <a:pt x="149" y="390"/>
                    </a:lnTo>
                    <a:lnTo>
                      <a:pt x="174" y="362"/>
                    </a:lnTo>
                    <a:lnTo>
                      <a:pt x="174" y="359"/>
                    </a:lnTo>
                    <a:lnTo>
                      <a:pt x="174" y="359"/>
                    </a:lnTo>
                    <a:lnTo>
                      <a:pt x="170" y="338"/>
                    </a:lnTo>
                    <a:lnTo>
                      <a:pt x="177" y="337"/>
                    </a:lnTo>
                    <a:lnTo>
                      <a:pt x="179" y="315"/>
                    </a:lnTo>
                    <a:lnTo>
                      <a:pt x="188" y="335"/>
                    </a:lnTo>
                    <a:lnTo>
                      <a:pt x="177" y="337"/>
                    </a:lnTo>
                    <a:lnTo>
                      <a:pt x="174" y="359"/>
                    </a:lnTo>
                    <a:lnTo>
                      <a:pt x="196" y="373"/>
                    </a:lnTo>
                    <a:lnTo>
                      <a:pt x="227" y="362"/>
                    </a:lnTo>
                    <a:lnTo>
                      <a:pt x="261" y="402"/>
                    </a:lnTo>
                    <a:lnTo>
                      <a:pt x="280" y="397"/>
                    </a:lnTo>
                    <a:lnTo>
                      <a:pt x="280" y="377"/>
                    </a:lnTo>
                    <a:lnTo>
                      <a:pt x="283" y="397"/>
                    </a:lnTo>
                    <a:lnTo>
                      <a:pt x="302" y="391"/>
                    </a:lnTo>
                    <a:lnTo>
                      <a:pt x="297" y="411"/>
                    </a:lnTo>
                    <a:lnTo>
                      <a:pt x="317" y="416"/>
                    </a:lnTo>
                    <a:lnTo>
                      <a:pt x="342" y="405"/>
                    </a:lnTo>
                    <a:lnTo>
                      <a:pt x="345" y="383"/>
                    </a:lnTo>
                    <a:lnTo>
                      <a:pt x="364" y="390"/>
                    </a:lnTo>
                    <a:lnTo>
                      <a:pt x="381" y="369"/>
                    </a:lnTo>
                    <a:lnTo>
                      <a:pt x="381" y="332"/>
                    </a:lnTo>
                    <a:lnTo>
                      <a:pt x="323" y="323"/>
                    </a:lnTo>
                    <a:lnTo>
                      <a:pt x="300" y="284"/>
                    </a:lnTo>
                    <a:lnTo>
                      <a:pt x="297" y="259"/>
                    </a:lnTo>
                    <a:lnTo>
                      <a:pt x="345" y="237"/>
                    </a:lnTo>
                    <a:lnTo>
                      <a:pt x="359" y="208"/>
                    </a:lnTo>
                    <a:lnTo>
                      <a:pt x="342" y="144"/>
                    </a:lnTo>
                    <a:lnTo>
                      <a:pt x="359" y="85"/>
                    </a:lnTo>
                    <a:lnTo>
                      <a:pt x="334" y="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3" name="Freeform 56">
                <a:extLst>
                  <a:ext uri="{FF2B5EF4-FFF2-40B4-BE49-F238E27FC236}">
                    <a16:creationId xmlns:a16="http://schemas.microsoft.com/office/drawing/2014/main" id="{EC9C4F20-53E3-4D08-B78A-81619142AF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" y="1237"/>
                <a:ext cx="472" cy="339"/>
              </a:xfrm>
              <a:custGeom>
                <a:avLst/>
                <a:gdLst>
                  <a:gd name="T0" fmla="*/ 135 w 472"/>
                  <a:gd name="T1" fmla="*/ 24 h 339"/>
                  <a:gd name="T2" fmla="*/ 48 w 472"/>
                  <a:gd name="T3" fmla="*/ 0 h 339"/>
                  <a:gd name="T4" fmla="*/ 3 w 472"/>
                  <a:gd name="T5" fmla="*/ 47 h 339"/>
                  <a:gd name="T6" fmla="*/ 84 w 472"/>
                  <a:gd name="T7" fmla="*/ 95 h 339"/>
                  <a:gd name="T8" fmla="*/ 67 w 472"/>
                  <a:gd name="T9" fmla="*/ 153 h 339"/>
                  <a:gd name="T10" fmla="*/ 53 w 472"/>
                  <a:gd name="T11" fmla="*/ 201 h 339"/>
                  <a:gd name="T12" fmla="*/ 89 w 472"/>
                  <a:gd name="T13" fmla="*/ 202 h 339"/>
                  <a:gd name="T14" fmla="*/ 90 w 472"/>
                  <a:gd name="T15" fmla="*/ 182 h 339"/>
                  <a:gd name="T16" fmla="*/ 95 w 472"/>
                  <a:gd name="T17" fmla="*/ 201 h 339"/>
                  <a:gd name="T18" fmla="*/ 132 w 472"/>
                  <a:gd name="T19" fmla="*/ 230 h 339"/>
                  <a:gd name="T20" fmla="*/ 134 w 472"/>
                  <a:gd name="T21" fmla="*/ 230 h 339"/>
                  <a:gd name="T22" fmla="*/ 149 w 472"/>
                  <a:gd name="T23" fmla="*/ 269 h 339"/>
                  <a:gd name="T24" fmla="*/ 160 w 472"/>
                  <a:gd name="T25" fmla="*/ 311 h 339"/>
                  <a:gd name="T26" fmla="*/ 169 w 472"/>
                  <a:gd name="T27" fmla="*/ 275 h 339"/>
                  <a:gd name="T28" fmla="*/ 210 w 472"/>
                  <a:gd name="T29" fmla="*/ 283 h 339"/>
                  <a:gd name="T30" fmla="*/ 222 w 472"/>
                  <a:gd name="T31" fmla="*/ 275 h 339"/>
                  <a:gd name="T32" fmla="*/ 258 w 472"/>
                  <a:gd name="T33" fmla="*/ 261 h 339"/>
                  <a:gd name="T34" fmla="*/ 259 w 472"/>
                  <a:gd name="T35" fmla="*/ 296 h 339"/>
                  <a:gd name="T36" fmla="*/ 249 w 472"/>
                  <a:gd name="T37" fmla="*/ 317 h 339"/>
                  <a:gd name="T38" fmla="*/ 354 w 472"/>
                  <a:gd name="T39" fmla="*/ 320 h 339"/>
                  <a:gd name="T40" fmla="*/ 345 w 472"/>
                  <a:gd name="T41" fmla="*/ 339 h 339"/>
                  <a:gd name="T42" fmla="*/ 454 w 472"/>
                  <a:gd name="T43" fmla="*/ 266 h 339"/>
                  <a:gd name="T44" fmla="*/ 468 w 472"/>
                  <a:gd name="T45" fmla="*/ 221 h 339"/>
                  <a:gd name="T46" fmla="*/ 466 w 472"/>
                  <a:gd name="T47" fmla="*/ 196 h 339"/>
                  <a:gd name="T48" fmla="*/ 455 w 472"/>
                  <a:gd name="T49" fmla="*/ 160 h 339"/>
                  <a:gd name="T50" fmla="*/ 458 w 472"/>
                  <a:gd name="T51" fmla="*/ 125 h 339"/>
                  <a:gd name="T52" fmla="*/ 420 w 472"/>
                  <a:gd name="T53" fmla="*/ 86 h 339"/>
                  <a:gd name="T54" fmla="*/ 420 w 472"/>
                  <a:gd name="T55" fmla="*/ 78 h 339"/>
                  <a:gd name="T56" fmla="*/ 392 w 472"/>
                  <a:gd name="T57" fmla="*/ 56 h 339"/>
                  <a:gd name="T58" fmla="*/ 356 w 472"/>
                  <a:gd name="T59" fmla="*/ 31 h 339"/>
                  <a:gd name="T60" fmla="*/ 300 w 472"/>
                  <a:gd name="T61" fmla="*/ 41 h 339"/>
                  <a:gd name="T62" fmla="*/ 190 w 472"/>
                  <a:gd name="T63" fmla="*/ 2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2" h="339">
                    <a:moveTo>
                      <a:pt x="190" y="2"/>
                    </a:moveTo>
                    <a:lnTo>
                      <a:pt x="135" y="24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0" y="22"/>
                    </a:lnTo>
                    <a:lnTo>
                      <a:pt x="3" y="47"/>
                    </a:lnTo>
                    <a:lnTo>
                      <a:pt x="26" y="86"/>
                    </a:lnTo>
                    <a:lnTo>
                      <a:pt x="84" y="95"/>
                    </a:lnTo>
                    <a:lnTo>
                      <a:pt x="84" y="132"/>
                    </a:lnTo>
                    <a:lnTo>
                      <a:pt x="67" y="153"/>
                    </a:lnTo>
                    <a:lnTo>
                      <a:pt x="48" y="146"/>
                    </a:lnTo>
                    <a:lnTo>
                      <a:pt x="53" y="201"/>
                    </a:lnTo>
                    <a:lnTo>
                      <a:pt x="70" y="212"/>
                    </a:lnTo>
                    <a:lnTo>
                      <a:pt x="89" y="202"/>
                    </a:lnTo>
                    <a:lnTo>
                      <a:pt x="85" y="160"/>
                    </a:lnTo>
                    <a:lnTo>
                      <a:pt x="90" y="182"/>
                    </a:lnTo>
                    <a:lnTo>
                      <a:pt x="110" y="187"/>
                    </a:lnTo>
                    <a:lnTo>
                      <a:pt x="95" y="201"/>
                    </a:lnTo>
                    <a:lnTo>
                      <a:pt x="106" y="219"/>
                    </a:lnTo>
                    <a:lnTo>
                      <a:pt x="132" y="230"/>
                    </a:lnTo>
                    <a:lnTo>
                      <a:pt x="151" y="221"/>
                    </a:lnTo>
                    <a:lnTo>
                      <a:pt x="134" y="230"/>
                    </a:lnTo>
                    <a:lnTo>
                      <a:pt x="135" y="250"/>
                    </a:lnTo>
                    <a:lnTo>
                      <a:pt x="149" y="269"/>
                    </a:lnTo>
                    <a:lnTo>
                      <a:pt x="144" y="296"/>
                    </a:lnTo>
                    <a:lnTo>
                      <a:pt x="160" y="311"/>
                    </a:lnTo>
                    <a:lnTo>
                      <a:pt x="151" y="292"/>
                    </a:lnTo>
                    <a:lnTo>
                      <a:pt x="169" y="275"/>
                    </a:lnTo>
                    <a:lnTo>
                      <a:pt x="193" y="269"/>
                    </a:lnTo>
                    <a:lnTo>
                      <a:pt x="210" y="283"/>
                    </a:lnTo>
                    <a:lnTo>
                      <a:pt x="200" y="241"/>
                    </a:lnTo>
                    <a:lnTo>
                      <a:pt x="222" y="275"/>
                    </a:lnTo>
                    <a:lnTo>
                      <a:pt x="233" y="258"/>
                    </a:lnTo>
                    <a:lnTo>
                      <a:pt x="258" y="261"/>
                    </a:lnTo>
                    <a:lnTo>
                      <a:pt x="273" y="278"/>
                    </a:lnTo>
                    <a:lnTo>
                      <a:pt x="259" y="296"/>
                    </a:lnTo>
                    <a:lnTo>
                      <a:pt x="216" y="289"/>
                    </a:lnTo>
                    <a:lnTo>
                      <a:pt x="249" y="317"/>
                    </a:lnTo>
                    <a:lnTo>
                      <a:pt x="336" y="309"/>
                    </a:lnTo>
                    <a:lnTo>
                      <a:pt x="354" y="320"/>
                    </a:lnTo>
                    <a:lnTo>
                      <a:pt x="334" y="322"/>
                    </a:lnTo>
                    <a:lnTo>
                      <a:pt x="345" y="339"/>
                    </a:lnTo>
                    <a:lnTo>
                      <a:pt x="452" y="308"/>
                    </a:lnTo>
                    <a:lnTo>
                      <a:pt x="454" y="266"/>
                    </a:lnTo>
                    <a:lnTo>
                      <a:pt x="448" y="226"/>
                    </a:lnTo>
                    <a:lnTo>
                      <a:pt x="468" y="221"/>
                    </a:lnTo>
                    <a:lnTo>
                      <a:pt x="449" y="210"/>
                    </a:lnTo>
                    <a:lnTo>
                      <a:pt x="466" y="196"/>
                    </a:lnTo>
                    <a:lnTo>
                      <a:pt x="472" y="173"/>
                    </a:lnTo>
                    <a:lnTo>
                      <a:pt x="455" y="160"/>
                    </a:lnTo>
                    <a:lnTo>
                      <a:pt x="466" y="143"/>
                    </a:lnTo>
                    <a:lnTo>
                      <a:pt x="458" y="125"/>
                    </a:lnTo>
                    <a:lnTo>
                      <a:pt x="424" y="106"/>
                    </a:lnTo>
                    <a:lnTo>
                      <a:pt x="420" y="86"/>
                    </a:lnTo>
                    <a:lnTo>
                      <a:pt x="444" y="80"/>
                    </a:lnTo>
                    <a:lnTo>
                      <a:pt x="420" y="78"/>
                    </a:lnTo>
                    <a:lnTo>
                      <a:pt x="412" y="49"/>
                    </a:lnTo>
                    <a:lnTo>
                      <a:pt x="392" y="56"/>
                    </a:lnTo>
                    <a:lnTo>
                      <a:pt x="381" y="36"/>
                    </a:lnTo>
                    <a:lnTo>
                      <a:pt x="356" y="31"/>
                    </a:lnTo>
                    <a:lnTo>
                      <a:pt x="314" y="83"/>
                    </a:lnTo>
                    <a:lnTo>
                      <a:pt x="300" y="41"/>
                    </a:lnTo>
                    <a:lnTo>
                      <a:pt x="280" y="47"/>
                    </a:lnTo>
                    <a:lnTo>
                      <a:pt x="19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4" name="Freeform 57">
                <a:extLst>
                  <a:ext uri="{FF2B5EF4-FFF2-40B4-BE49-F238E27FC236}">
                    <a16:creationId xmlns:a16="http://schemas.microsoft.com/office/drawing/2014/main" id="{5F81FEB5-78E1-49C2-BF6C-8619F8DD7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5" y="1430"/>
                <a:ext cx="471" cy="413"/>
              </a:xfrm>
              <a:custGeom>
                <a:avLst/>
                <a:gdLst>
                  <a:gd name="T0" fmla="*/ 177 w 471"/>
                  <a:gd name="T1" fmla="*/ 50 h 413"/>
                  <a:gd name="T2" fmla="*/ 140 w 471"/>
                  <a:gd name="T3" fmla="*/ 73 h 413"/>
                  <a:gd name="T4" fmla="*/ 138 w 471"/>
                  <a:gd name="T5" fmla="*/ 115 h 413"/>
                  <a:gd name="T6" fmla="*/ 31 w 471"/>
                  <a:gd name="T7" fmla="*/ 146 h 413"/>
                  <a:gd name="T8" fmla="*/ 0 w 471"/>
                  <a:gd name="T9" fmla="*/ 177 h 413"/>
                  <a:gd name="T10" fmla="*/ 15 w 471"/>
                  <a:gd name="T11" fmla="*/ 221 h 413"/>
                  <a:gd name="T12" fmla="*/ 57 w 471"/>
                  <a:gd name="T13" fmla="*/ 227 h 413"/>
                  <a:gd name="T14" fmla="*/ 73 w 471"/>
                  <a:gd name="T15" fmla="*/ 241 h 413"/>
                  <a:gd name="T16" fmla="*/ 107 w 471"/>
                  <a:gd name="T17" fmla="*/ 216 h 413"/>
                  <a:gd name="T18" fmla="*/ 157 w 471"/>
                  <a:gd name="T19" fmla="*/ 211 h 413"/>
                  <a:gd name="T20" fmla="*/ 110 w 471"/>
                  <a:gd name="T21" fmla="*/ 230 h 413"/>
                  <a:gd name="T22" fmla="*/ 106 w 471"/>
                  <a:gd name="T23" fmla="*/ 275 h 413"/>
                  <a:gd name="T24" fmla="*/ 85 w 471"/>
                  <a:gd name="T25" fmla="*/ 284 h 413"/>
                  <a:gd name="T26" fmla="*/ 126 w 471"/>
                  <a:gd name="T27" fmla="*/ 300 h 413"/>
                  <a:gd name="T28" fmla="*/ 160 w 471"/>
                  <a:gd name="T29" fmla="*/ 334 h 413"/>
                  <a:gd name="T30" fmla="*/ 202 w 471"/>
                  <a:gd name="T31" fmla="*/ 377 h 413"/>
                  <a:gd name="T32" fmla="*/ 283 w 471"/>
                  <a:gd name="T33" fmla="*/ 413 h 413"/>
                  <a:gd name="T34" fmla="*/ 284 w 471"/>
                  <a:gd name="T35" fmla="*/ 346 h 413"/>
                  <a:gd name="T36" fmla="*/ 309 w 471"/>
                  <a:gd name="T37" fmla="*/ 345 h 413"/>
                  <a:gd name="T38" fmla="*/ 309 w 471"/>
                  <a:gd name="T39" fmla="*/ 367 h 413"/>
                  <a:gd name="T40" fmla="*/ 325 w 471"/>
                  <a:gd name="T41" fmla="*/ 379 h 413"/>
                  <a:gd name="T42" fmla="*/ 342 w 471"/>
                  <a:gd name="T43" fmla="*/ 363 h 413"/>
                  <a:gd name="T44" fmla="*/ 339 w 471"/>
                  <a:gd name="T45" fmla="*/ 343 h 413"/>
                  <a:gd name="T46" fmla="*/ 360 w 471"/>
                  <a:gd name="T47" fmla="*/ 337 h 413"/>
                  <a:gd name="T48" fmla="*/ 371 w 471"/>
                  <a:gd name="T49" fmla="*/ 320 h 413"/>
                  <a:gd name="T50" fmla="*/ 404 w 471"/>
                  <a:gd name="T51" fmla="*/ 345 h 413"/>
                  <a:gd name="T52" fmla="*/ 402 w 471"/>
                  <a:gd name="T53" fmla="*/ 325 h 413"/>
                  <a:gd name="T54" fmla="*/ 382 w 471"/>
                  <a:gd name="T55" fmla="*/ 314 h 413"/>
                  <a:gd name="T56" fmla="*/ 402 w 471"/>
                  <a:gd name="T57" fmla="*/ 283 h 413"/>
                  <a:gd name="T58" fmla="*/ 396 w 471"/>
                  <a:gd name="T59" fmla="*/ 264 h 413"/>
                  <a:gd name="T60" fmla="*/ 371 w 471"/>
                  <a:gd name="T61" fmla="*/ 231 h 413"/>
                  <a:gd name="T62" fmla="*/ 350 w 471"/>
                  <a:gd name="T63" fmla="*/ 225 h 413"/>
                  <a:gd name="T64" fmla="*/ 370 w 471"/>
                  <a:gd name="T65" fmla="*/ 210 h 413"/>
                  <a:gd name="T66" fmla="*/ 471 w 471"/>
                  <a:gd name="T67" fmla="*/ 196 h 413"/>
                  <a:gd name="T68" fmla="*/ 468 w 471"/>
                  <a:gd name="T69" fmla="*/ 154 h 413"/>
                  <a:gd name="T70" fmla="*/ 409 w 471"/>
                  <a:gd name="T71" fmla="*/ 130 h 413"/>
                  <a:gd name="T72" fmla="*/ 421 w 471"/>
                  <a:gd name="T73" fmla="*/ 115 h 413"/>
                  <a:gd name="T74" fmla="*/ 441 w 471"/>
                  <a:gd name="T75" fmla="*/ 116 h 413"/>
                  <a:gd name="T76" fmla="*/ 390 w 471"/>
                  <a:gd name="T77" fmla="*/ 23 h 413"/>
                  <a:gd name="T78" fmla="*/ 343 w 471"/>
                  <a:gd name="T79" fmla="*/ 0 h 413"/>
                  <a:gd name="T80" fmla="*/ 280 w 471"/>
                  <a:gd name="T81" fmla="*/ 26 h 413"/>
                  <a:gd name="T82" fmla="*/ 269 w 471"/>
                  <a:gd name="T83" fmla="*/ 47 h 413"/>
                  <a:gd name="T84" fmla="*/ 177 w 471"/>
                  <a:gd name="T85" fmla="*/ 50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71" h="413">
                    <a:moveTo>
                      <a:pt x="177" y="50"/>
                    </a:moveTo>
                    <a:lnTo>
                      <a:pt x="140" y="73"/>
                    </a:lnTo>
                    <a:lnTo>
                      <a:pt x="138" y="115"/>
                    </a:lnTo>
                    <a:lnTo>
                      <a:pt x="31" y="146"/>
                    </a:lnTo>
                    <a:lnTo>
                      <a:pt x="0" y="177"/>
                    </a:lnTo>
                    <a:lnTo>
                      <a:pt x="15" y="221"/>
                    </a:lnTo>
                    <a:lnTo>
                      <a:pt x="57" y="227"/>
                    </a:lnTo>
                    <a:lnTo>
                      <a:pt x="73" y="241"/>
                    </a:lnTo>
                    <a:lnTo>
                      <a:pt x="107" y="216"/>
                    </a:lnTo>
                    <a:lnTo>
                      <a:pt x="157" y="211"/>
                    </a:lnTo>
                    <a:lnTo>
                      <a:pt x="110" y="230"/>
                    </a:lnTo>
                    <a:lnTo>
                      <a:pt x="106" y="275"/>
                    </a:lnTo>
                    <a:lnTo>
                      <a:pt x="85" y="284"/>
                    </a:lnTo>
                    <a:lnTo>
                      <a:pt x="126" y="300"/>
                    </a:lnTo>
                    <a:lnTo>
                      <a:pt x="160" y="334"/>
                    </a:lnTo>
                    <a:lnTo>
                      <a:pt x="202" y="377"/>
                    </a:lnTo>
                    <a:lnTo>
                      <a:pt x="283" y="413"/>
                    </a:lnTo>
                    <a:lnTo>
                      <a:pt x="284" y="346"/>
                    </a:lnTo>
                    <a:lnTo>
                      <a:pt x="309" y="345"/>
                    </a:lnTo>
                    <a:lnTo>
                      <a:pt x="309" y="367"/>
                    </a:lnTo>
                    <a:lnTo>
                      <a:pt x="325" y="379"/>
                    </a:lnTo>
                    <a:lnTo>
                      <a:pt x="342" y="363"/>
                    </a:lnTo>
                    <a:lnTo>
                      <a:pt x="339" y="343"/>
                    </a:lnTo>
                    <a:lnTo>
                      <a:pt x="360" y="337"/>
                    </a:lnTo>
                    <a:lnTo>
                      <a:pt x="371" y="320"/>
                    </a:lnTo>
                    <a:lnTo>
                      <a:pt x="404" y="345"/>
                    </a:lnTo>
                    <a:lnTo>
                      <a:pt x="402" y="325"/>
                    </a:lnTo>
                    <a:lnTo>
                      <a:pt x="382" y="314"/>
                    </a:lnTo>
                    <a:lnTo>
                      <a:pt x="402" y="283"/>
                    </a:lnTo>
                    <a:lnTo>
                      <a:pt x="396" y="264"/>
                    </a:lnTo>
                    <a:lnTo>
                      <a:pt x="371" y="231"/>
                    </a:lnTo>
                    <a:lnTo>
                      <a:pt x="350" y="225"/>
                    </a:lnTo>
                    <a:lnTo>
                      <a:pt x="370" y="210"/>
                    </a:lnTo>
                    <a:lnTo>
                      <a:pt x="471" y="196"/>
                    </a:lnTo>
                    <a:lnTo>
                      <a:pt x="468" y="154"/>
                    </a:lnTo>
                    <a:lnTo>
                      <a:pt x="409" y="130"/>
                    </a:lnTo>
                    <a:lnTo>
                      <a:pt x="421" y="115"/>
                    </a:lnTo>
                    <a:lnTo>
                      <a:pt x="441" y="116"/>
                    </a:lnTo>
                    <a:lnTo>
                      <a:pt x="390" y="23"/>
                    </a:lnTo>
                    <a:lnTo>
                      <a:pt x="343" y="0"/>
                    </a:lnTo>
                    <a:lnTo>
                      <a:pt x="280" y="26"/>
                    </a:lnTo>
                    <a:lnTo>
                      <a:pt x="269" y="47"/>
                    </a:lnTo>
                    <a:lnTo>
                      <a:pt x="177" y="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5" name="Freeform 58">
                <a:extLst>
                  <a:ext uri="{FF2B5EF4-FFF2-40B4-BE49-F238E27FC236}">
                    <a16:creationId xmlns:a16="http://schemas.microsoft.com/office/drawing/2014/main" id="{6D77F8F0-A860-4813-848E-5F4EE0A90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8" y="1132"/>
                <a:ext cx="351" cy="346"/>
              </a:xfrm>
              <a:custGeom>
                <a:avLst/>
                <a:gdLst>
                  <a:gd name="T0" fmla="*/ 314 w 351"/>
                  <a:gd name="T1" fmla="*/ 1 h 346"/>
                  <a:gd name="T2" fmla="*/ 295 w 351"/>
                  <a:gd name="T3" fmla="*/ 0 h 346"/>
                  <a:gd name="T4" fmla="*/ 291 w 351"/>
                  <a:gd name="T5" fmla="*/ 18 h 346"/>
                  <a:gd name="T6" fmla="*/ 227 w 351"/>
                  <a:gd name="T7" fmla="*/ 18 h 346"/>
                  <a:gd name="T8" fmla="*/ 180 w 351"/>
                  <a:gd name="T9" fmla="*/ 42 h 346"/>
                  <a:gd name="T10" fmla="*/ 162 w 351"/>
                  <a:gd name="T11" fmla="*/ 29 h 346"/>
                  <a:gd name="T12" fmla="*/ 146 w 351"/>
                  <a:gd name="T13" fmla="*/ 40 h 346"/>
                  <a:gd name="T14" fmla="*/ 123 w 351"/>
                  <a:gd name="T15" fmla="*/ 15 h 346"/>
                  <a:gd name="T16" fmla="*/ 121 w 351"/>
                  <a:gd name="T17" fmla="*/ 15 h 346"/>
                  <a:gd name="T18" fmla="*/ 62 w 351"/>
                  <a:gd name="T19" fmla="*/ 9 h 346"/>
                  <a:gd name="T20" fmla="*/ 62 w 351"/>
                  <a:gd name="T21" fmla="*/ 95 h 346"/>
                  <a:gd name="T22" fmla="*/ 50 w 351"/>
                  <a:gd name="T23" fmla="*/ 110 h 346"/>
                  <a:gd name="T24" fmla="*/ 64 w 351"/>
                  <a:gd name="T25" fmla="*/ 231 h 346"/>
                  <a:gd name="T26" fmla="*/ 25 w 351"/>
                  <a:gd name="T27" fmla="*/ 247 h 346"/>
                  <a:gd name="T28" fmla="*/ 0 w 351"/>
                  <a:gd name="T29" fmla="*/ 307 h 346"/>
                  <a:gd name="T30" fmla="*/ 73 w 351"/>
                  <a:gd name="T31" fmla="*/ 332 h 346"/>
                  <a:gd name="T32" fmla="*/ 89 w 351"/>
                  <a:gd name="T33" fmla="*/ 318 h 346"/>
                  <a:gd name="T34" fmla="*/ 149 w 351"/>
                  <a:gd name="T35" fmla="*/ 343 h 346"/>
                  <a:gd name="T36" fmla="*/ 171 w 351"/>
                  <a:gd name="T37" fmla="*/ 346 h 346"/>
                  <a:gd name="T38" fmla="*/ 211 w 351"/>
                  <a:gd name="T39" fmla="*/ 326 h 346"/>
                  <a:gd name="T40" fmla="*/ 247 w 351"/>
                  <a:gd name="T41" fmla="*/ 338 h 346"/>
                  <a:gd name="T42" fmla="*/ 236 w 351"/>
                  <a:gd name="T43" fmla="*/ 301 h 346"/>
                  <a:gd name="T44" fmla="*/ 275 w 351"/>
                  <a:gd name="T45" fmla="*/ 247 h 346"/>
                  <a:gd name="T46" fmla="*/ 264 w 351"/>
                  <a:gd name="T47" fmla="*/ 222 h 346"/>
                  <a:gd name="T48" fmla="*/ 300 w 351"/>
                  <a:gd name="T49" fmla="*/ 191 h 346"/>
                  <a:gd name="T50" fmla="*/ 291 w 351"/>
                  <a:gd name="T51" fmla="*/ 171 h 346"/>
                  <a:gd name="T52" fmla="*/ 322 w 351"/>
                  <a:gd name="T53" fmla="*/ 143 h 346"/>
                  <a:gd name="T54" fmla="*/ 320 w 351"/>
                  <a:gd name="T55" fmla="*/ 95 h 346"/>
                  <a:gd name="T56" fmla="*/ 350 w 351"/>
                  <a:gd name="T57" fmla="*/ 74 h 346"/>
                  <a:gd name="T58" fmla="*/ 351 w 351"/>
                  <a:gd name="T59" fmla="*/ 74 h 346"/>
                  <a:gd name="T60" fmla="*/ 351 w 351"/>
                  <a:gd name="T61" fmla="*/ 54 h 346"/>
                  <a:gd name="T62" fmla="*/ 328 w 351"/>
                  <a:gd name="T63" fmla="*/ 43 h 346"/>
                  <a:gd name="T64" fmla="*/ 314 w 351"/>
                  <a:gd name="T65" fmla="*/ 1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1" h="346">
                    <a:moveTo>
                      <a:pt x="314" y="1"/>
                    </a:moveTo>
                    <a:lnTo>
                      <a:pt x="295" y="0"/>
                    </a:lnTo>
                    <a:lnTo>
                      <a:pt x="291" y="18"/>
                    </a:lnTo>
                    <a:lnTo>
                      <a:pt x="227" y="18"/>
                    </a:lnTo>
                    <a:lnTo>
                      <a:pt x="180" y="42"/>
                    </a:lnTo>
                    <a:lnTo>
                      <a:pt x="162" y="29"/>
                    </a:lnTo>
                    <a:lnTo>
                      <a:pt x="146" y="40"/>
                    </a:lnTo>
                    <a:lnTo>
                      <a:pt x="123" y="15"/>
                    </a:lnTo>
                    <a:lnTo>
                      <a:pt x="121" y="15"/>
                    </a:lnTo>
                    <a:lnTo>
                      <a:pt x="62" y="9"/>
                    </a:lnTo>
                    <a:lnTo>
                      <a:pt x="62" y="95"/>
                    </a:lnTo>
                    <a:lnTo>
                      <a:pt x="50" y="110"/>
                    </a:lnTo>
                    <a:lnTo>
                      <a:pt x="64" y="231"/>
                    </a:lnTo>
                    <a:lnTo>
                      <a:pt x="25" y="247"/>
                    </a:lnTo>
                    <a:lnTo>
                      <a:pt x="0" y="307"/>
                    </a:lnTo>
                    <a:lnTo>
                      <a:pt x="73" y="332"/>
                    </a:lnTo>
                    <a:lnTo>
                      <a:pt x="89" y="318"/>
                    </a:lnTo>
                    <a:lnTo>
                      <a:pt x="149" y="343"/>
                    </a:lnTo>
                    <a:lnTo>
                      <a:pt x="171" y="346"/>
                    </a:lnTo>
                    <a:lnTo>
                      <a:pt x="211" y="326"/>
                    </a:lnTo>
                    <a:lnTo>
                      <a:pt x="247" y="338"/>
                    </a:lnTo>
                    <a:lnTo>
                      <a:pt x="236" y="301"/>
                    </a:lnTo>
                    <a:lnTo>
                      <a:pt x="275" y="247"/>
                    </a:lnTo>
                    <a:lnTo>
                      <a:pt x="264" y="222"/>
                    </a:lnTo>
                    <a:lnTo>
                      <a:pt x="300" y="191"/>
                    </a:lnTo>
                    <a:lnTo>
                      <a:pt x="291" y="171"/>
                    </a:lnTo>
                    <a:lnTo>
                      <a:pt x="322" y="143"/>
                    </a:lnTo>
                    <a:lnTo>
                      <a:pt x="320" y="95"/>
                    </a:lnTo>
                    <a:lnTo>
                      <a:pt x="350" y="74"/>
                    </a:lnTo>
                    <a:lnTo>
                      <a:pt x="351" y="74"/>
                    </a:lnTo>
                    <a:lnTo>
                      <a:pt x="351" y="54"/>
                    </a:lnTo>
                    <a:lnTo>
                      <a:pt x="328" y="43"/>
                    </a:lnTo>
                    <a:lnTo>
                      <a:pt x="3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6" name="Freeform 59">
                <a:extLst>
                  <a:ext uri="{FF2B5EF4-FFF2-40B4-BE49-F238E27FC236}">
                    <a16:creationId xmlns:a16="http://schemas.microsoft.com/office/drawing/2014/main" id="{60E1ACBF-3D9C-407F-BA81-55BC3D8323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5" y="1439"/>
                <a:ext cx="466" cy="362"/>
              </a:xfrm>
              <a:custGeom>
                <a:avLst/>
                <a:gdLst>
                  <a:gd name="T0" fmla="*/ 116 w 466"/>
                  <a:gd name="T1" fmla="*/ 25 h 362"/>
                  <a:gd name="T2" fmla="*/ 43 w 466"/>
                  <a:gd name="T3" fmla="*/ 0 h 362"/>
                  <a:gd name="T4" fmla="*/ 40 w 466"/>
                  <a:gd name="T5" fmla="*/ 14 h 362"/>
                  <a:gd name="T6" fmla="*/ 91 w 466"/>
                  <a:gd name="T7" fmla="*/ 107 h 362"/>
                  <a:gd name="T8" fmla="*/ 71 w 466"/>
                  <a:gd name="T9" fmla="*/ 106 h 362"/>
                  <a:gd name="T10" fmla="*/ 59 w 466"/>
                  <a:gd name="T11" fmla="*/ 121 h 362"/>
                  <a:gd name="T12" fmla="*/ 118 w 466"/>
                  <a:gd name="T13" fmla="*/ 145 h 362"/>
                  <a:gd name="T14" fmla="*/ 121 w 466"/>
                  <a:gd name="T15" fmla="*/ 187 h 362"/>
                  <a:gd name="T16" fmla="*/ 20 w 466"/>
                  <a:gd name="T17" fmla="*/ 201 h 362"/>
                  <a:gd name="T18" fmla="*/ 0 w 466"/>
                  <a:gd name="T19" fmla="*/ 216 h 362"/>
                  <a:gd name="T20" fmla="*/ 21 w 466"/>
                  <a:gd name="T21" fmla="*/ 222 h 362"/>
                  <a:gd name="T22" fmla="*/ 46 w 466"/>
                  <a:gd name="T23" fmla="*/ 255 h 362"/>
                  <a:gd name="T24" fmla="*/ 52 w 466"/>
                  <a:gd name="T25" fmla="*/ 274 h 362"/>
                  <a:gd name="T26" fmla="*/ 32 w 466"/>
                  <a:gd name="T27" fmla="*/ 305 h 362"/>
                  <a:gd name="T28" fmla="*/ 52 w 466"/>
                  <a:gd name="T29" fmla="*/ 316 h 362"/>
                  <a:gd name="T30" fmla="*/ 54 w 466"/>
                  <a:gd name="T31" fmla="*/ 336 h 362"/>
                  <a:gd name="T32" fmla="*/ 129 w 466"/>
                  <a:gd name="T33" fmla="*/ 362 h 362"/>
                  <a:gd name="T34" fmla="*/ 214 w 466"/>
                  <a:gd name="T35" fmla="*/ 358 h 362"/>
                  <a:gd name="T36" fmla="*/ 240 w 466"/>
                  <a:gd name="T37" fmla="*/ 323 h 362"/>
                  <a:gd name="T38" fmla="*/ 279 w 466"/>
                  <a:gd name="T39" fmla="*/ 319 h 362"/>
                  <a:gd name="T40" fmla="*/ 348 w 466"/>
                  <a:gd name="T41" fmla="*/ 317 h 362"/>
                  <a:gd name="T42" fmla="*/ 363 w 466"/>
                  <a:gd name="T43" fmla="*/ 333 h 362"/>
                  <a:gd name="T44" fmla="*/ 410 w 466"/>
                  <a:gd name="T45" fmla="*/ 291 h 362"/>
                  <a:gd name="T46" fmla="*/ 408 w 466"/>
                  <a:gd name="T47" fmla="*/ 291 h 362"/>
                  <a:gd name="T48" fmla="*/ 449 w 466"/>
                  <a:gd name="T49" fmla="*/ 184 h 362"/>
                  <a:gd name="T50" fmla="*/ 461 w 466"/>
                  <a:gd name="T51" fmla="*/ 120 h 362"/>
                  <a:gd name="T52" fmla="*/ 466 w 466"/>
                  <a:gd name="T53" fmla="*/ 103 h 362"/>
                  <a:gd name="T54" fmla="*/ 414 w 466"/>
                  <a:gd name="T55" fmla="*/ 103 h 362"/>
                  <a:gd name="T56" fmla="*/ 379 w 466"/>
                  <a:gd name="T57" fmla="*/ 80 h 362"/>
                  <a:gd name="T58" fmla="*/ 357 w 466"/>
                  <a:gd name="T59" fmla="*/ 87 h 362"/>
                  <a:gd name="T60" fmla="*/ 341 w 466"/>
                  <a:gd name="T61" fmla="*/ 75 h 362"/>
                  <a:gd name="T62" fmla="*/ 341 w 466"/>
                  <a:gd name="T63" fmla="*/ 50 h 362"/>
                  <a:gd name="T64" fmla="*/ 295 w 466"/>
                  <a:gd name="T65" fmla="*/ 50 h 362"/>
                  <a:gd name="T66" fmla="*/ 290 w 466"/>
                  <a:gd name="T67" fmla="*/ 31 h 362"/>
                  <a:gd name="T68" fmla="*/ 290 w 466"/>
                  <a:gd name="T69" fmla="*/ 31 h 362"/>
                  <a:gd name="T70" fmla="*/ 254 w 466"/>
                  <a:gd name="T71" fmla="*/ 19 h 362"/>
                  <a:gd name="T72" fmla="*/ 214 w 466"/>
                  <a:gd name="T73" fmla="*/ 39 h 362"/>
                  <a:gd name="T74" fmla="*/ 192 w 466"/>
                  <a:gd name="T75" fmla="*/ 36 h 362"/>
                  <a:gd name="T76" fmla="*/ 132 w 466"/>
                  <a:gd name="T77" fmla="*/ 11 h 362"/>
                  <a:gd name="T78" fmla="*/ 116 w 466"/>
                  <a:gd name="T79" fmla="*/ 25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66" h="362">
                    <a:moveTo>
                      <a:pt x="116" y="25"/>
                    </a:moveTo>
                    <a:lnTo>
                      <a:pt x="43" y="0"/>
                    </a:lnTo>
                    <a:lnTo>
                      <a:pt x="40" y="14"/>
                    </a:lnTo>
                    <a:lnTo>
                      <a:pt x="91" y="107"/>
                    </a:lnTo>
                    <a:lnTo>
                      <a:pt x="71" y="106"/>
                    </a:lnTo>
                    <a:lnTo>
                      <a:pt x="59" y="121"/>
                    </a:lnTo>
                    <a:lnTo>
                      <a:pt x="118" y="145"/>
                    </a:lnTo>
                    <a:lnTo>
                      <a:pt x="121" y="187"/>
                    </a:lnTo>
                    <a:lnTo>
                      <a:pt x="20" y="201"/>
                    </a:lnTo>
                    <a:lnTo>
                      <a:pt x="0" y="216"/>
                    </a:lnTo>
                    <a:lnTo>
                      <a:pt x="21" y="222"/>
                    </a:lnTo>
                    <a:lnTo>
                      <a:pt x="46" y="255"/>
                    </a:lnTo>
                    <a:lnTo>
                      <a:pt x="52" y="274"/>
                    </a:lnTo>
                    <a:lnTo>
                      <a:pt x="32" y="305"/>
                    </a:lnTo>
                    <a:lnTo>
                      <a:pt x="52" y="316"/>
                    </a:lnTo>
                    <a:lnTo>
                      <a:pt x="54" y="336"/>
                    </a:lnTo>
                    <a:lnTo>
                      <a:pt x="129" y="362"/>
                    </a:lnTo>
                    <a:lnTo>
                      <a:pt x="214" y="358"/>
                    </a:lnTo>
                    <a:lnTo>
                      <a:pt x="240" y="323"/>
                    </a:lnTo>
                    <a:lnTo>
                      <a:pt x="279" y="319"/>
                    </a:lnTo>
                    <a:lnTo>
                      <a:pt x="348" y="317"/>
                    </a:lnTo>
                    <a:lnTo>
                      <a:pt x="363" y="333"/>
                    </a:lnTo>
                    <a:lnTo>
                      <a:pt x="410" y="291"/>
                    </a:lnTo>
                    <a:lnTo>
                      <a:pt x="408" y="291"/>
                    </a:lnTo>
                    <a:lnTo>
                      <a:pt x="449" y="184"/>
                    </a:lnTo>
                    <a:lnTo>
                      <a:pt x="461" y="120"/>
                    </a:lnTo>
                    <a:lnTo>
                      <a:pt x="466" y="103"/>
                    </a:lnTo>
                    <a:lnTo>
                      <a:pt x="414" y="103"/>
                    </a:lnTo>
                    <a:lnTo>
                      <a:pt x="379" y="80"/>
                    </a:lnTo>
                    <a:lnTo>
                      <a:pt x="357" y="87"/>
                    </a:lnTo>
                    <a:lnTo>
                      <a:pt x="341" y="75"/>
                    </a:lnTo>
                    <a:lnTo>
                      <a:pt x="341" y="50"/>
                    </a:lnTo>
                    <a:lnTo>
                      <a:pt x="295" y="50"/>
                    </a:lnTo>
                    <a:lnTo>
                      <a:pt x="290" y="31"/>
                    </a:lnTo>
                    <a:lnTo>
                      <a:pt x="290" y="31"/>
                    </a:lnTo>
                    <a:lnTo>
                      <a:pt x="254" y="19"/>
                    </a:lnTo>
                    <a:lnTo>
                      <a:pt x="214" y="39"/>
                    </a:lnTo>
                    <a:lnTo>
                      <a:pt x="192" y="36"/>
                    </a:lnTo>
                    <a:lnTo>
                      <a:pt x="132" y="11"/>
                    </a:lnTo>
                    <a:lnTo>
                      <a:pt x="116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7" name="Freeform 60">
                <a:extLst>
                  <a:ext uri="{FF2B5EF4-FFF2-40B4-BE49-F238E27FC236}">
                    <a16:creationId xmlns:a16="http://schemas.microsoft.com/office/drawing/2014/main" id="{45AFAB58-FE2E-4245-B9BC-CD3032F11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4" y="1756"/>
                <a:ext cx="317" cy="486"/>
              </a:xfrm>
              <a:custGeom>
                <a:avLst/>
                <a:gdLst>
                  <a:gd name="T0" fmla="*/ 150 w 317"/>
                  <a:gd name="T1" fmla="*/ 2 h 486"/>
                  <a:gd name="T2" fmla="*/ 111 w 317"/>
                  <a:gd name="T3" fmla="*/ 6 h 486"/>
                  <a:gd name="T4" fmla="*/ 85 w 317"/>
                  <a:gd name="T5" fmla="*/ 41 h 486"/>
                  <a:gd name="T6" fmla="*/ 0 w 317"/>
                  <a:gd name="T7" fmla="*/ 45 h 486"/>
                  <a:gd name="T8" fmla="*/ 15 w 317"/>
                  <a:gd name="T9" fmla="*/ 86 h 486"/>
                  <a:gd name="T10" fmla="*/ 45 w 317"/>
                  <a:gd name="T11" fmla="*/ 114 h 486"/>
                  <a:gd name="T12" fmla="*/ 79 w 317"/>
                  <a:gd name="T13" fmla="*/ 239 h 486"/>
                  <a:gd name="T14" fmla="*/ 76 w 317"/>
                  <a:gd name="T15" fmla="*/ 291 h 486"/>
                  <a:gd name="T16" fmla="*/ 94 w 317"/>
                  <a:gd name="T17" fmla="*/ 305 h 486"/>
                  <a:gd name="T18" fmla="*/ 31 w 317"/>
                  <a:gd name="T19" fmla="*/ 336 h 486"/>
                  <a:gd name="T20" fmla="*/ 31 w 317"/>
                  <a:gd name="T21" fmla="*/ 362 h 486"/>
                  <a:gd name="T22" fmla="*/ 71 w 317"/>
                  <a:gd name="T23" fmla="*/ 407 h 486"/>
                  <a:gd name="T24" fmla="*/ 194 w 317"/>
                  <a:gd name="T25" fmla="*/ 454 h 486"/>
                  <a:gd name="T26" fmla="*/ 219 w 317"/>
                  <a:gd name="T27" fmla="*/ 486 h 486"/>
                  <a:gd name="T28" fmla="*/ 237 w 317"/>
                  <a:gd name="T29" fmla="*/ 475 h 486"/>
                  <a:gd name="T30" fmla="*/ 239 w 317"/>
                  <a:gd name="T31" fmla="*/ 455 h 486"/>
                  <a:gd name="T32" fmla="*/ 279 w 317"/>
                  <a:gd name="T33" fmla="*/ 437 h 486"/>
                  <a:gd name="T34" fmla="*/ 304 w 317"/>
                  <a:gd name="T35" fmla="*/ 440 h 486"/>
                  <a:gd name="T36" fmla="*/ 309 w 317"/>
                  <a:gd name="T37" fmla="*/ 435 h 486"/>
                  <a:gd name="T38" fmla="*/ 310 w 317"/>
                  <a:gd name="T39" fmla="*/ 435 h 486"/>
                  <a:gd name="T40" fmla="*/ 317 w 317"/>
                  <a:gd name="T41" fmla="*/ 415 h 486"/>
                  <a:gd name="T42" fmla="*/ 284 w 317"/>
                  <a:gd name="T43" fmla="*/ 395 h 486"/>
                  <a:gd name="T44" fmla="*/ 307 w 317"/>
                  <a:gd name="T45" fmla="*/ 336 h 486"/>
                  <a:gd name="T46" fmla="*/ 262 w 317"/>
                  <a:gd name="T47" fmla="*/ 334 h 486"/>
                  <a:gd name="T48" fmla="*/ 262 w 317"/>
                  <a:gd name="T49" fmla="*/ 314 h 486"/>
                  <a:gd name="T50" fmla="*/ 248 w 317"/>
                  <a:gd name="T51" fmla="*/ 300 h 486"/>
                  <a:gd name="T52" fmla="*/ 244 w 317"/>
                  <a:gd name="T53" fmla="*/ 260 h 486"/>
                  <a:gd name="T54" fmla="*/ 268 w 317"/>
                  <a:gd name="T55" fmla="*/ 221 h 486"/>
                  <a:gd name="T56" fmla="*/ 258 w 317"/>
                  <a:gd name="T57" fmla="*/ 201 h 486"/>
                  <a:gd name="T58" fmla="*/ 239 w 317"/>
                  <a:gd name="T59" fmla="*/ 205 h 486"/>
                  <a:gd name="T60" fmla="*/ 270 w 317"/>
                  <a:gd name="T61" fmla="*/ 107 h 486"/>
                  <a:gd name="T62" fmla="*/ 251 w 317"/>
                  <a:gd name="T63" fmla="*/ 100 h 486"/>
                  <a:gd name="T64" fmla="*/ 258 w 317"/>
                  <a:gd name="T65" fmla="*/ 78 h 486"/>
                  <a:gd name="T66" fmla="*/ 234 w 317"/>
                  <a:gd name="T67" fmla="*/ 16 h 486"/>
                  <a:gd name="T68" fmla="*/ 219 w 317"/>
                  <a:gd name="T69" fmla="*/ 0 h 486"/>
                  <a:gd name="T70" fmla="*/ 150 w 317"/>
                  <a:gd name="T71" fmla="*/ 2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7" h="486">
                    <a:moveTo>
                      <a:pt x="150" y="2"/>
                    </a:moveTo>
                    <a:lnTo>
                      <a:pt x="111" y="6"/>
                    </a:lnTo>
                    <a:lnTo>
                      <a:pt x="85" y="41"/>
                    </a:lnTo>
                    <a:lnTo>
                      <a:pt x="0" y="45"/>
                    </a:lnTo>
                    <a:lnTo>
                      <a:pt x="15" y="86"/>
                    </a:lnTo>
                    <a:lnTo>
                      <a:pt x="45" y="114"/>
                    </a:lnTo>
                    <a:lnTo>
                      <a:pt x="79" y="239"/>
                    </a:lnTo>
                    <a:lnTo>
                      <a:pt x="76" y="291"/>
                    </a:lnTo>
                    <a:lnTo>
                      <a:pt x="94" y="305"/>
                    </a:lnTo>
                    <a:lnTo>
                      <a:pt x="31" y="336"/>
                    </a:lnTo>
                    <a:lnTo>
                      <a:pt x="31" y="362"/>
                    </a:lnTo>
                    <a:lnTo>
                      <a:pt x="71" y="407"/>
                    </a:lnTo>
                    <a:lnTo>
                      <a:pt x="194" y="454"/>
                    </a:lnTo>
                    <a:lnTo>
                      <a:pt x="219" y="486"/>
                    </a:lnTo>
                    <a:lnTo>
                      <a:pt x="237" y="475"/>
                    </a:lnTo>
                    <a:lnTo>
                      <a:pt x="239" y="455"/>
                    </a:lnTo>
                    <a:lnTo>
                      <a:pt x="279" y="437"/>
                    </a:lnTo>
                    <a:lnTo>
                      <a:pt x="304" y="440"/>
                    </a:lnTo>
                    <a:lnTo>
                      <a:pt x="309" y="435"/>
                    </a:lnTo>
                    <a:lnTo>
                      <a:pt x="310" y="435"/>
                    </a:lnTo>
                    <a:lnTo>
                      <a:pt x="317" y="415"/>
                    </a:lnTo>
                    <a:lnTo>
                      <a:pt x="284" y="395"/>
                    </a:lnTo>
                    <a:lnTo>
                      <a:pt x="307" y="336"/>
                    </a:lnTo>
                    <a:lnTo>
                      <a:pt x="262" y="334"/>
                    </a:lnTo>
                    <a:lnTo>
                      <a:pt x="262" y="314"/>
                    </a:lnTo>
                    <a:lnTo>
                      <a:pt x="248" y="300"/>
                    </a:lnTo>
                    <a:lnTo>
                      <a:pt x="244" y="260"/>
                    </a:lnTo>
                    <a:lnTo>
                      <a:pt x="268" y="221"/>
                    </a:lnTo>
                    <a:lnTo>
                      <a:pt x="258" y="201"/>
                    </a:lnTo>
                    <a:lnTo>
                      <a:pt x="239" y="205"/>
                    </a:lnTo>
                    <a:lnTo>
                      <a:pt x="270" y="107"/>
                    </a:lnTo>
                    <a:lnTo>
                      <a:pt x="251" y="100"/>
                    </a:lnTo>
                    <a:lnTo>
                      <a:pt x="258" y="78"/>
                    </a:lnTo>
                    <a:lnTo>
                      <a:pt x="234" y="16"/>
                    </a:lnTo>
                    <a:lnTo>
                      <a:pt x="219" y="0"/>
                    </a:lnTo>
                    <a:lnTo>
                      <a:pt x="15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8" name="Freeform 61">
                <a:extLst>
                  <a:ext uri="{FF2B5EF4-FFF2-40B4-BE49-F238E27FC236}">
                    <a16:creationId xmlns:a16="http://schemas.microsoft.com/office/drawing/2014/main" id="{70D796F6-FE02-4130-AAED-B904D7636B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" y="1750"/>
                <a:ext cx="467" cy="351"/>
              </a:xfrm>
              <a:custGeom>
                <a:avLst/>
                <a:gdLst>
                  <a:gd name="T0" fmla="*/ 178 w 467"/>
                  <a:gd name="T1" fmla="*/ 26 h 351"/>
                  <a:gd name="T2" fmla="*/ 177 w 467"/>
                  <a:gd name="T3" fmla="*/ 93 h 351"/>
                  <a:gd name="T4" fmla="*/ 96 w 467"/>
                  <a:gd name="T5" fmla="*/ 57 h 351"/>
                  <a:gd name="T6" fmla="*/ 54 w 467"/>
                  <a:gd name="T7" fmla="*/ 14 h 351"/>
                  <a:gd name="T8" fmla="*/ 0 w 467"/>
                  <a:gd name="T9" fmla="*/ 71 h 351"/>
                  <a:gd name="T10" fmla="*/ 1 w 467"/>
                  <a:gd name="T11" fmla="*/ 102 h 351"/>
                  <a:gd name="T12" fmla="*/ 74 w 467"/>
                  <a:gd name="T13" fmla="*/ 188 h 351"/>
                  <a:gd name="T14" fmla="*/ 90 w 467"/>
                  <a:gd name="T15" fmla="*/ 238 h 351"/>
                  <a:gd name="T16" fmla="*/ 146 w 467"/>
                  <a:gd name="T17" fmla="*/ 284 h 351"/>
                  <a:gd name="T18" fmla="*/ 180 w 467"/>
                  <a:gd name="T19" fmla="*/ 292 h 351"/>
                  <a:gd name="T20" fmla="*/ 191 w 467"/>
                  <a:gd name="T21" fmla="*/ 317 h 351"/>
                  <a:gd name="T22" fmla="*/ 231 w 467"/>
                  <a:gd name="T23" fmla="*/ 325 h 351"/>
                  <a:gd name="T24" fmla="*/ 265 w 467"/>
                  <a:gd name="T25" fmla="*/ 351 h 351"/>
                  <a:gd name="T26" fmla="*/ 270 w 467"/>
                  <a:gd name="T27" fmla="*/ 332 h 351"/>
                  <a:gd name="T28" fmla="*/ 290 w 467"/>
                  <a:gd name="T29" fmla="*/ 335 h 351"/>
                  <a:gd name="T30" fmla="*/ 351 w 467"/>
                  <a:gd name="T31" fmla="*/ 311 h 351"/>
                  <a:gd name="T32" fmla="*/ 341 w 467"/>
                  <a:gd name="T33" fmla="*/ 332 h 351"/>
                  <a:gd name="T34" fmla="*/ 387 w 467"/>
                  <a:gd name="T35" fmla="*/ 329 h 351"/>
                  <a:gd name="T36" fmla="*/ 404 w 467"/>
                  <a:gd name="T37" fmla="*/ 342 h 351"/>
                  <a:gd name="T38" fmla="*/ 467 w 467"/>
                  <a:gd name="T39" fmla="*/ 311 h 351"/>
                  <a:gd name="T40" fmla="*/ 449 w 467"/>
                  <a:gd name="T41" fmla="*/ 297 h 351"/>
                  <a:gd name="T42" fmla="*/ 452 w 467"/>
                  <a:gd name="T43" fmla="*/ 245 h 351"/>
                  <a:gd name="T44" fmla="*/ 418 w 467"/>
                  <a:gd name="T45" fmla="*/ 120 h 351"/>
                  <a:gd name="T46" fmla="*/ 388 w 467"/>
                  <a:gd name="T47" fmla="*/ 92 h 351"/>
                  <a:gd name="T48" fmla="*/ 373 w 467"/>
                  <a:gd name="T49" fmla="*/ 51 h 351"/>
                  <a:gd name="T50" fmla="*/ 298 w 467"/>
                  <a:gd name="T51" fmla="*/ 25 h 351"/>
                  <a:gd name="T52" fmla="*/ 265 w 467"/>
                  <a:gd name="T53" fmla="*/ 0 h 351"/>
                  <a:gd name="T54" fmla="*/ 254 w 467"/>
                  <a:gd name="T55" fmla="*/ 17 h 351"/>
                  <a:gd name="T56" fmla="*/ 233 w 467"/>
                  <a:gd name="T57" fmla="*/ 23 h 351"/>
                  <a:gd name="T58" fmla="*/ 236 w 467"/>
                  <a:gd name="T59" fmla="*/ 43 h 351"/>
                  <a:gd name="T60" fmla="*/ 219 w 467"/>
                  <a:gd name="T61" fmla="*/ 59 h 351"/>
                  <a:gd name="T62" fmla="*/ 203 w 467"/>
                  <a:gd name="T63" fmla="*/ 47 h 351"/>
                  <a:gd name="T64" fmla="*/ 203 w 467"/>
                  <a:gd name="T65" fmla="*/ 25 h 351"/>
                  <a:gd name="T66" fmla="*/ 178 w 467"/>
                  <a:gd name="T67" fmla="*/ 26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67" h="351">
                    <a:moveTo>
                      <a:pt x="178" y="26"/>
                    </a:moveTo>
                    <a:lnTo>
                      <a:pt x="177" y="93"/>
                    </a:lnTo>
                    <a:lnTo>
                      <a:pt x="96" y="57"/>
                    </a:lnTo>
                    <a:lnTo>
                      <a:pt x="54" y="14"/>
                    </a:lnTo>
                    <a:lnTo>
                      <a:pt x="0" y="71"/>
                    </a:lnTo>
                    <a:lnTo>
                      <a:pt x="1" y="102"/>
                    </a:lnTo>
                    <a:lnTo>
                      <a:pt x="74" y="188"/>
                    </a:lnTo>
                    <a:lnTo>
                      <a:pt x="90" y="238"/>
                    </a:lnTo>
                    <a:lnTo>
                      <a:pt x="146" y="284"/>
                    </a:lnTo>
                    <a:lnTo>
                      <a:pt x="180" y="292"/>
                    </a:lnTo>
                    <a:lnTo>
                      <a:pt x="191" y="317"/>
                    </a:lnTo>
                    <a:lnTo>
                      <a:pt x="231" y="325"/>
                    </a:lnTo>
                    <a:lnTo>
                      <a:pt x="265" y="351"/>
                    </a:lnTo>
                    <a:lnTo>
                      <a:pt x="270" y="332"/>
                    </a:lnTo>
                    <a:lnTo>
                      <a:pt x="290" y="335"/>
                    </a:lnTo>
                    <a:lnTo>
                      <a:pt x="351" y="311"/>
                    </a:lnTo>
                    <a:lnTo>
                      <a:pt x="341" y="332"/>
                    </a:lnTo>
                    <a:lnTo>
                      <a:pt x="387" y="329"/>
                    </a:lnTo>
                    <a:lnTo>
                      <a:pt x="404" y="342"/>
                    </a:lnTo>
                    <a:lnTo>
                      <a:pt x="467" y="311"/>
                    </a:lnTo>
                    <a:lnTo>
                      <a:pt x="449" y="297"/>
                    </a:lnTo>
                    <a:lnTo>
                      <a:pt x="452" y="245"/>
                    </a:lnTo>
                    <a:lnTo>
                      <a:pt x="418" y="120"/>
                    </a:lnTo>
                    <a:lnTo>
                      <a:pt x="388" y="92"/>
                    </a:lnTo>
                    <a:lnTo>
                      <a:pt x="373" y="51"/>
                    </a:lnTo>
                    <a:lnTo>
                      <a:pt x="298" y="25"/>
                    </a:lnTo>
                    <a:lnTo>
                      <a:pt x="265" y="0"/>
                    </a:lnTo>
                    <a:lnTo>
                      <a:pt x="254" y="17"/>
                    </a:lnTo>
                    <a:lnTo>
                      <a:pt x="233" y="23"/>
                    </a:lnTo>
                    <a:lnTo>
                      <a:pt x="236" y="43"/>
                    </a:lnTo>
                    <a:lnTo>
                      <a:pt x="219" y="59"/>
                    </a:lnTo>
                    <a:lnTo>
                      <a:pt x="203" y="47"/>
                    </a:lnTo>
                    <a:lnTo>
                      <a:pt x="203" y="25"/>
                    </a:lnTo>
                    <a:lnTo>
                      <a:pt x="178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9" name="Freeform 62">
                <a:extLst>
                  <a:ext uri="{FF2B5EF4-FFF2-40B4-BE49-F238E27FC236}">
                    <a16:creationId xmlns:a16="http://schemas.microsoft.com/office/drawing/2014/main" id="{BDB272AC-C6A0-4562-BC85-F6C7180FC0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6" y="2061"/>
                <a:ext cx="368" cy="554"/>
              </a:xfrm>
              <a:custGeom>
                <a:avLst/>
                <a:gdLst>
                  <a:gd name="T0" fmla="*/ 142 w 368"/>
                  <a:gd name="T1" fmla="*/ 18 h 554"/>
                  <a:gd name="T2" fmla="*/ 96 w 368"/>
                  <a:gd name="T3" fmla="*/ 21 h 554"/>
                  <a:gd name="T4" fmla="*/ 106 w 368"/>
                  <a:gd name="T5" fmla="*/ 0 h 554"/>
                  <a:gd name="T6" fmla="*/ 45 w 368"/>
                  <a:gd name="T7" fmla="*/ 24 h 554"/>
                  <a:gd name="T8" fmla="*/ 13 w 368"/>
                  <a:gd name="T9" fmla="*/ 91 h 554"/>
                  <a:gd name="T10" fmla="*/ 33 w 368"/>
                  <a:gd name="T11" fmla="*/ 97 h 554"/>
                  <a:gd name="T12" fmla="*/ 62 w 368"/>
                  <a:gd name="T13" fmla="*/ 153 h 554"/>
                  <a:gd name="T14" fmla="*/ 42 w 368"/>
                  <a:gd name="T15" fmla="*/ 156 h 554"/>
                  <a:gd name="T16" fmla="*/ 54 w 368"/>
                  <a:gd name="T17" fmla="*/ 194 h 554"/>
                  <a:gd name="T18" fmla="*/ 33 w 368"/>
                  <a:gd name="T19" fmla="*/ 234 h 554"/>
                  <a:gd name="T20" fmla="*/ 0 w 368"/>
                  <a:gd name="T21" fmla="*/ 257 h 554"/>
                  <a:gd name="T22" fmla="*/ 9 w 368"/>
                  <a:gd name="T23" fmla="*/ 287 h 554"/>
                  <a:gd name="T24" fmla="*/ 64 w 368"/>
                  <a:gd name="T25" fmla="*/ 321 h 554"/>
                  <a:gd name="T26" fmla="*/ 137 w 368"/>
                  <a:gd name="T27" fmla="*/ 399 h 554"/>
                  <a:gd name="T28" fmla="*/ 151 w 368"/>
                  <a:gd name="T29" fmla="*/ 450 h 554"/>
                  <a:gd name="T30" fmla="*/ 151 w 368"/>
                  <a:gd name="T31" fmla="*/ 452 h 554"/>
                  <a:gd name="T32" fmla="*/ 191 w 368"/>
                  <a:gd name="T33" fmla="*/ 445 h 554"/>
                  <a:gd name="T34" fmla="*/ 197 w 368"/>
                  <a:gd name="T35" fmla="*/ 466 h 554"/>
                  <a:gd name="T36" fmla="*/ 241 w 368"/>
                  <a:gd name="T37" fmla="*/ 478 h 554"/>
                  <a:gd name="T38" fmla="*/ 246 w 368"/>
                  <a:gd name="T39" fmla="*/ 517 h 554"/>
                  <a:gd name="T40" fmla="*/ 288 w 368"/>
                  <a:gd name="T41" fmla="*/ 548 h 554"/>
                  <a:gd name="T42" fmla="*/ 353 w 368"/>
                  <a:gd name="T43" fmla="*/ 554 h 554"/>
                  <a:gd name="T44" fmla="*/ 368 w 368"/>
                  <a:gd name="T45" fmla="*/ 520 h 554"/>
                  <a:gd name="T46" fmla="*/ 368 w 368"/>
                  <a:gd name="T47" fmla="*/ 517 h 554"/>
                  <a:gd name="T48" fmla="*/ 368 w 368"/>
                  <a:gd name="T49" fmla="*/ 517 h 554"/>
                  <a:gd name="T50" fmla="*/ 325 w 368"/>
                  <a:gd name="T51" fmla="*/ 472 h 554"/>
                  <a:gd name="T52" fmla="*/ 283 w 368"/>
                  <a:gd name="T53" fmla="*/ 464 h 554"/>
                  <a:gd name="T54" fmla="*/ 294 w 368"/>
                  <a:gd name="T55" fmla="*/ 444 h 554"/>
                  <a:gd name="T56" fmla="*/ 278 w 368"/>
                  <a:gd name="T57" fmla="*/ 428 h 554"/>
                  <a:gd name="T58" fmla="*/ 295 w 368"/>
                  <a:gd name="T59" fmla="*/ 417 h 554"/>
                  <a:gd name="T60" fmla="*/ 284 w 368"/>
                  <a:gd name="T61" fmla="*/ 399 h 554"/>
                  <a:gd name="T62" fmla="*/ 297 w 368"/>
                  <a:gd name="T63" fmla="*/ 380 h 554"/>
                  <a:gd name="T64" fmla="*/ 280 w 368"/>
                  <a:gd name="T65" fmla="*/ 369 h 554"/>
                  <a:gd name="T66" fmla="*/ 278 w 368"/>
                  <a:gd name="T67" fmla="*/ 348 h 554"/>
                  <a:gd name="T68" fmla="*/ 243 w 368"/>
                  <a:gd name="T69" fmla="*/ 326 h 554"/>
                  <a:gd name="T70" fmla="*/ 258 w 368"/>
                  <a:gd name="T71" fmla="*/ 312 h 554"/>
                  <a:gd name="T72" fmla="*/ 236 w 368"/>
                  <a:gd name="T73" fmla="*/ 273 h 554"/>
                  <a:gd name="T74" fmla="*/ 292 w 368"/>
                  <a:gd name="T75" fmla="*/ 250 h 554"/>
                  <a:gd name="T76" fmla="*/ 308 w 368"/>
                  <a:gd name="T77" fmla="*/ 264 h 554"/>
                  <a:gd name="T78" fmla="*/ 328 w 368"/>
                  <a:gd name="T79" fmla="*/ 262 h 554"/>
                  <a:gd name="T80" fmla="*/ 347 w 368"/>
                  <a:gd name="T81" fmla="*/ 181 h 554"/>
                  <a:gd name="T82" fmla="*/ 322 w 368"/>
                  <a:gd name="T83" fmla="*/ 149 h 554"/>
                  <a:gd name="T84" fmla="*/ 199 w 368"/>
                  <a:gd name="T85" fmla="*/ 102 h 554"/>
                  <a:gd name="T86" fmla="*/ 159 w 368"/>
                  <a:gd name="T87" fmla="*/ 57 h 554"/>
                  <a:gd name="T88" fmla="*/ 159 w 368"/>
                  <a:gd name="T89" fmla="*/ 31 h 554"/>
                  <a:gd name="T90" fmla="*/ 142 w 368"/>
                  <a:gd name="T91" fmla="*/ 18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68" h="554">
                    <a:moveTo>
                      <a:pt x="142" y="18"/>
                    </a:moveTo>
                    <a:lnTo>
                      <a:pt x="96" y="21"/>
                    </a:lnTo>
                    <a:lnTo>
                      <a:pt x="106" y="0"/>
                    </a:lnTo>
                    <a:lnTo>
                      <a:pt x="45" y="24"/>
                    </a:lnTo>
                    <a:lnTo>
                      <a:pt x="13" y="91"/>
                    </a:lnTo>
                    <a:lnTo>
                      <a:pt x="33" y="97"/>
                    </a:lnTo>
                    <a:lnTo>
                      <a:pt x="62" y="153"/>
                    </a:lnTo>
                    <a:lnTo>
                      <a:pt x="42" y="156"/>
                    </a:lnTo>
                    <a:lnTo>
                      <a:pt x="54" y="194"/>
                    </a:lnTo>
                    <a:lnTo>
                      <a:pt x="33" y="234"/>
                    </a:lnTo>
                    <a:lnTo>
                      <a:pt x="0" y="257"/>
                    </a:lnTo>
                    <a:lnTo>
                      <a:pt x="9" y="287"/>
                    </a:lnTo>
                    <a:lnTo>
                      <a:pt x="64" y="321"/>
                    </a:lnTo>
                    <a:lnTo>
                      <a:pt x="137" y="399"/>
                    </a:lnTo>
                    <a:lnTo>
                      <a:pt x="151" y="450"/>
                    </a:lnTo>
                    <a:lnTo>
                      <a:pt x="151" y="452"/>
                    </a:lnTo>
                    <a:lnTo>
                      <a:pt x="191" y="445"/>
                    </a:lnTo>
                    <a:lnTo>
                      <a:pt x="197" y="466"/>
                    </a:lnTo>
                    <a:lnTo>
                      <a:pt x="241" y="478"/>
                    </a:lnTo>
                    <a:lnTo>
                      <a:pt x="246" y="517"/>
                    </a:lnTo>
                    <a:lnTo>
                      <a:pt x="288" y="548"/>
                    </a:lnTo>
                    <a:lnTo>
                      <a:pt x="353" y="554"/>
                    </a:lnTo>
                    <a:lnTo>
                      <a:pt x="368" y="520"/>
                    </a:lnTo>
                    <a:lnTo>
                      <a:pt x="368" y="517"/>
                    </a:lnTo>
                    <a:lnTo>
                      <a:pt x="368" y="517"/>
                    </a:lnTo>
                    <a:lnTo>
                      <a:pt x="325" y="472"/>
                    </a:lnTo>
                    <a:lnTo>
                      <a:pt x="283" y="464"/>
                    </a:lnTo>
                    <a:lnTo>
                      <a:pt x="294" y="444"/>
                    </a:lnTo>
                    <a:lnTo>
                      <a:pt x="278" y="428"/>
                    </a:lnTo>
                    <a:lnTo>
                      <a:pt x="295" y="417"/>
                    </a:lnTo>
                    <a:lnTo>
                      <a:pt x="284" y="399"/>
                    </a:lnTo>
                    <a:lnTo>
                      <a:pt x="297" y="380"/>
                    </a:lnTo>
                    <a:lnTo>
                      <a:pt x="280" y="369"/>
                    </a:lnTo>
                    <a:lnTo>
                      <a:pt x="278" y="348"/>
                    </a:lnTo>
                    <a:lnTo>
                      <a:pt x="243" y="326"/>
                    </a:lnTo>
                    <a:lnTo>
                      <a:pt x="258" y="312"/>
                    </a:lnTo>
                    <a:lnTo>
                      <a:pt x="236" y="273"/>
                    </a:lnTo>
                    <a:lnTo>
                      <a:pt x="292" y="250"/>
                    </a:lnTo>
                    <a:lnTo>
                      <a:pt x="308" y="264"/>
                    </a:lnTo>
                    <a:lnTo>
                      <a:pt x="328" y="262"/>
                    </a:lnTo>
                    <a:lnTo>
                      <a:pt x="347" y="181"/>
                    </a:lnTo>
                    <a:lnTo>
                      <a:pt x="322" y="149"/>
                    </a:lnTo>
                    <a:lnTo>
                      <a:pt x="199" y="102"/>
                    </a:lnTo>
                    <a:lnTo>
                      <a:pt x="159" y="57"/>
                    </a:lnTo>
                    <a:lnTo>
                      <a:pt x="159" y="31"/>
                    </a:lnTo>
                    <a:lnTo>
                      <a:pt x="14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0" name="Freeform 63">
                <a:extLst>
                  <a:ext uri="{FF2B5EF4-FFF2-40B4-BE49-F238E27FC236}">
                    <a16:creationId xmlns:a16="http://schemas.microsoft.com/office/drawing/2014/main" id="{AD0E006B-ABEB-4D7B-BBBE-6A31CC372C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2" y="2176"/>
                <a:ext cx="421" cy="402"/>
              </a:xfrm>
              <a:custGeom>
                <a:avLst/>
                <a:gdLst>
                  <a:gd name="T0" fmla="*/ 129 w 421"/>
                  <a:gd name="T1" fmla="*/ 55 h 402"/>
                  <a:gd name="T2" fmla="*/ 111 w 421"/>
                  <a:gd name="T3" fmla="*/ 66 h 402"/>
                  <a:gd name="T4" fmla="*/ 92 w 421"/>
                  <a:gd name="T5" fmla="*/ 147 h 402"/>
                  <a:gd name="T6" fmla="*/ 72 w 421"/>
                  <a:gd name="T7" fmla="*/ 149 h 402"/>
                  <a:gd name="T8" fmla="*/ 56 w 421"/>
                  <a:gd name="T9" fmla="*/ 135 h 402"/>
                  <a:gd name="T10" fmla="*/ 0 w 421"/>
                  <a:gd name="T11" fmla="*/ 158 h 402"/>
                  <a:gd name="T12" fmla="*/ 22 w 421"/>
                  <a:gd name="T13" fmla="*/ 197 h 402"/>
                  <a:gd name="T14" fmla="*/ 7 w 421"/>
                  <a:gd name="T15" fmla="*/ 211 h 402"/>
                  <a:gd name="T16" fmla="*/ 42 w 421"/>
                  <a:gd name="T17" fmla="*/ 233 h 402"/>
                  <a:gd name="T18" fmla="*/ 44 w 421"/>
                  <a:gd name="T19" fmla="*/ 254 h 402"/>
                  <a:gd name="T20" fmla="*/ 61 w 421"/>
                  <a:gd name="T21" fmla="*/ 265 h 402"/>
                  <a:gd name="T22" fmla="*/ 48 w 421"/>
                  <a:gd name="T23" fmla="*/ 284 h 402"/>
                  <a:gd name="T24" fmla="*/ 59 w 421"/>
                  <a:gd name="T25" fmla="*/ 302 h 402"/>
                  <a:gd name="T26" fmla="*/ 42 w 421"/>
                  <a:gd name="T27" fmla="*/ 313 h 402"/>
                  <a:gd name="T28" fmla="*/ 58 w 421"/>
                  <a:gd name="T29" fmla="*/ 329 h 402"/>
                  <a:gd name="T30" fmla="*/ 47 w 421"/>
                  <a:gd name="T31" fmla="*/ 349 h 402"/>
                  <a:gd name="T32" fmla="*/ 89 w 421"/>
                  <a:gd name="T33" fmla="*/ 357 h 402"/>
                  <a:gd name="T34" fmla="*/ 132 w 421"/>
                  <a:gd name="T35" fmla="*/ 402 h 402"/>
                  <a:gd name="T36" fmla="*/ 132 w 421"/>
                  <a:gd name="T37" fmla="*/ 402 h 402"/>
                  <a:gd name="T38" fmla="*/ 146 w 421"/>
                  <a:gd name="T39" fmla="*/ 388 h 402"/>
                  <a:gd name="T40" fmla="*/ 185 w 421"/>
                  <a:gd name="T41" fmla="*/ 383 h 402"/>
                  <a:gd name="T42" fmla="*/ 213 w 421"/>
                  <a:gd name="T43" fmla="*/ 343 h 402"/>
                  <a:gd name="T44" fmla="*/ 219 w 421"/>
                  <a:gd name="T45" fmla="*/ 302 h 402"/>
                  <a:gd name="T46" fmla="*/ 274 w 421"/>
                  <a:gd name="T47" fmla="*/ 262 h 402"/>
                  <a:gd name="T48" fmla="*/ 288 w 421"/>
                  <a:gd name="T49" fmla="*/ 225 h 402"/>
                  <a:gd name="T50" fmla="*/ 328 w 421"/>
                  <a:gd name="T51" fmla="*/ 183 h 402"/>
                  <a:gd name="T52" fmla="*/ 328 w 421"/>
                  <a:gd name="T53" fmla="*/ 181 h 402"/>
                  <a:gd name="T54" fmla="*/ 352 w 421"/>
                  <a:gd name="T55" fmla="*/ 155 h 402"/>
                  <a:gd name="T56" fmla="*/ 370 w 421"/>
                  <a:gd name="T57" fmla="*/ 152 h 402"/>
                  <a:gd name="T58" fmla="*/ 398 w 421"/>
                  <a:gd name="T59" fmla="*/ 96 h 402"/>
                  <a:gd name="T60" fmla="*/ 417 w 421"/>
                  <a:gd name="T61" fmla="*/ 88 h 402"/>
                  <a:gd name="T62" fmla="*/ 421 w 421"/>
                  <a:gd name="T63" fmla="*/ 65 h 402"/>
                  <a:gd name="T64" fmla="*/ 387 w 421"/>
                  <a:gd name="T65" fmla="*/ 40 h 402"/>
                  <a:gd name="T66" fmla="*/ 389 w 421"/>
                  <a:gd name="T67" fmla="*/ 6 h 402"/>
                  <a:gd name="T68" fmla="*/ 356 w 421"/>
                  <a:gd name="T69" fmla="*/ 0 h 402"/>
                  <a:gd name="T70" fmla="*/ 347 w 421"/>
                  <a:gd name="T71" fmla="*/ 18 h 402"/>
                  <a:gd name="T72" fmla="*/ 320 w 421"/>
                  <a:gd name="T73" fmla="*/ 27 h 402"/>
                  <a:gd name="T74" fmla="*/ 291 w 421"/>
                  <a:gd name="T75" fmla="*/ 0 h 402"/>
                  <a:gd name="T76" fmla="*/ 275 w 421"/>
                  <a:gd name="T77" fmla="*/ 14 h 402"/>
                  <a:gd name="T78" fmla="*/ 286 w 421"/>
                  <a:gd name="T79" fmla="*/ 31 h 402"/>
                  <a:gd name="T80" fmla="*/ 266 w 421"/>
                  <a:gd name="T81" fmla="*/ 35 h 402"/>
                  <a:gd name="T82" fmla="*/ 202 w 421"/>
                  <a:gd name="T83" fmla="*/ 15 h 402"/>
                  <a:gd name="T84" fmla="*/ 201 w 421"/>
                  <a:gd name="T85" fmla="*/ 15 h 402"/>
                  <a:gd name="T86" fmla="*/ 196 w 421"/>
                  <a:gd name="T87" fmla="*/ 20 h 402"/>
                  <a:gd name="T88" fmla="*/ 171 w 421"/>
                  <a:gd name="T89" fmla="*/ 17 h 402"/>
                  <a:gd name="T90" fmla="*/ 131 w 421"/>
                  <a:gd name="T91" fmla="*/ 35 h 402"/>
                  <a:gd name="T92" fmla="*/ 129 w 421"/>
                  <a:gd name="T93" fmla="*/ 55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1" h="402">
                    <a:moveTo>
                      <a:pt x="129" y="55"/>
                    </a:moveTo>
                    <a:lnTo>
                      <a:pt x="111" y="66"/>
                    </a:lnTo>
                    <a:lnTo>
                      <a:pt x="92" y="147"/>
                    </a:lnTo>
                    <a:lnTo>
                      <a:pt x="72" y="149"/>
                    </a:lnTo>
                    <a:lnTo>
                      <a:pt x="56" y="135"/>
                    </a:lnTo>
                    <a:lnTo>
                      <a:pt x="0" y="158"/>
                    </a:lnTo>
                    <a:lnTo>
                      <a:pt x="22" y="197"/>
                    </a:lnTo>
                    <a:lnTo>
                      <a:pt x="7" y="211"/>
                    </a:lnTo>
                    <a:lnTo>
                      <a:pt x="42" y="233"/>
                    </a:lnTo>
                    <a:lnTo>
                      <a:pt x="44" y="254"/>
                    </a:lnTo>
                    <a:lnTo>
                      <a:pt x="61" y="265"/>
                    </a:lnTo>
                    <a:lnTo>
                      <a:pt x="48" y="284"/>
                    </a:lnTo>
                    <a:lnTo>
                      <a:pt x="59" y="302"/>
                    </a:lnTo>
                    <a:lnTo>
                      <a:pt x="42" y="313"/>
                    </a:lnTo>
                    <a:lnTo>
                      <a:pt x="58" y="329"/>
                    </a:lnTo>
                    <a:lnTo>
                      <a:pt x="47" y="349"/>
                    </a:lnTo>
                    <a:lnTo>
                      <a:pt x="89" y="357"/>
                    </a:lnTo>
                    <a:lnTo>
                      <a:pt x="132" y="402"/>
                    </a:lnTo>
                    <a:lnTo>
                      <a:pt x="132" y="402"/>
                    </a:lnTo>
                    <a:lnTo>
                      <a:pt x="146" y="388"/>
                    </a:lnTo>
                    <a:lnTo>
                      <a:pt x="185" y="383"/>
                    </a:lnTo>
                    <a:lnTo>
                      <a:pt x="213" y="343"/>
                    </a:lnTo>
                    <a:lnTo>
                      <a:pt x="219" y="302"/>
                    </a:lnTo>
                    <a:lnTo>
                      <a:pt x="274" y="262"/>
                    </a:lnTo>
                    <a:lnTo>
                      <a:pt x="288" y="225"/>
                    </a:lnTo>
                    <a:lnTo>
                      <a:pt x="328" y="183"/>
                    </a:lnTo>
                    <a:lnTo>
                      <a:pt x="328" y="181"/>
                    </a:lnTo>
                    <a:lnTo>
                      <a:pt x="352" y="155"/>
                    </a:lnTo>
                    <a:lnTo>
                      <a:pt x="370" y="152"/>
                    </a:lnTo>
                    <a:lnTo>
                      <a:pt x="398" y="96"/>
                    </a:lnTo>
                    <a:lnTo>
                      <a:pt x="417" y="88"/>
                    </a:lnTo>
                    <a:lnTo>
                      <a:pt x="421" y="65"/>
                    </a:lnTo>
                    <a:lnTo>
                      <a:pt x="387" y="40"/>
                    </a:lnTo>
                    <a:lnTo>
                      <a:pt x="389" y="6"/>
                    </a:lnTo>
                    <a:lnTo>
                      <a:pt x="356" y="0"/>
                    </a:lnTo>
                    <a:lnTo>
                      <a:pt x="347" y="18"/>
                    </a:lnTo>
                    <a:lnTo>
                      <a:pt x="320" y="27"/>
                    </a:lnTo>
                    <a:lnTo>
                      <a:pt x="291" y="0"/>
                    </a:lnTo>
                    <a:lnTo>
                      <a:pt x="275" y="14"/>
                    </a:lnTo>
                    <a:lnTo>
                      <a:pt x="286" y="31"/>
                    </a:lnTo>
                    <a:lnTo>
                      <a:pt x="266" y="35"/>
                    </a:lnTo>
                    <a:lnTo>
                      <a:pt x="202" y="15"/>
                    </a:lnTo>
                    <a:lnTo>
                      <a:pt x="201" y="15"/>
                    </a:lnTo>
                    <a:lnTo>
                      <a:pt x="196" y="20"/>
                    </a:lnTo>
                    <a:lnTo>
                      <a:pt x="171" y="17"/>
                    </a:lnTo>
                    <a:lnTo>
                      <a:pt x="131" y="35"/>
                    </a:lnTo>
                    <a:lnTo>
                      <a:pt x="129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1" name="Freeform 64">
                <a:extLst>
                  <a:ext uri="{FF2B5EF4-FFF2-40B4-BE49-F238E27FC236}">
                    <a16:creationId xmlns:a16="http://schemas.microsoft.com/office/drawing/2014/main" id="{C330D478-F534-4ED5-A592-B1073E0DCF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7" y="2407"/>
                <a:ext cx="481" cy="590"/>
              </a:xfrm>
              <a:custGeom>
                <a:avLst/>
                <a:gdLst>
                  <a:gd name="T0" fmla="*/ 317 w 481"/>
                  <a:gd name="T1" fmla="*/ 202 h 590"/>
                  <a:gd name="T2" fmla="*/ 275 w 481"/>
                  <a:gd name="T3" fmla="*/ 171 h 590"/>
                  <a:gd name="T4" fmla="*/ 270 w 481"/>
                  <a:gd name="T5" fmla="*/ 132 h 590"/>
                  <a:gd name="T6" fmla="*/ 226 w 481"/>
                  <a:gd name="T7" fmla="*/ 120 h 590"/>
                  <a:gd name="T8" fmla="*/ 220 w 481"/>
                  <a:gd name="T9" fmla="*/ 99 h 590"/>
                  <a:gd name="T10" fmla="*/ 180 w 481"/>
                  <a:gd name="T11" fmla="*/ 106 h 590"/>
                  <a:gd name="T12" fmla="*/ 185 w 481"/>
                  <a:gd name="T13" fmla="*/ 124 h 590"/>
                  <a:gd name="T14" fmla="*/ 169 w 481"/>
                  <a:gd name="T15" fmla="*/ 148 h 590"/>
                  <a:gd name="T16" fmla="*/ 152 w 481"/>
                  <a:gd name="T17" fmla="*/ 93 h 590"/>
                  <a:gd name="T18" fmla="*/ 77 w 481"/>
                  <a:gd name="T19" fmla="*/ 20 h 590"/>
                  <a:gd name="T20" fmla="*/ 71 w 481"/>
                  <a:gd name="T21" fmla="*/ 0 h 590"/>
                  <a:gd name="T22" fmla="*/ 49 w 481"/>
                  <a:gd name="T23" fmla="*/ 40 h 590"/>
                  <a:gd name="T24" fmla="*/ 6 w 481"/>
                  <a:gd name="T25" fmla="*/ 390 h 590"/>
                  <a:gd name="T26" fmla="*/ 34 w 481"/>
                  <a:gd name="T27" fmla="*/ 335 h 590"/>
                  <a:gd name="T28" fmla="*/ 65 w 481"/>
                  <a:gd name="T29" fmla="*/ 371 h 590"/>
                  <a:gd name="T30" fmla="*/ 68 w 481"/>
                  <a:gd name="T31" fmla="*/ 391 h 590"/>
                  <a:gd name="T32" fmla="*/ 23 w 481"/>
                  <a:gd name="T33" fmla="*/ 385 h 590"/>
                  <a:gd name="T34" fmla="*/ 0 w 481"/>
                  <a:gd name="T35" fmla="*/ 433 h 590"/>
                  <a:gd name="T36" fmla="*/ 1 w 481"/>
                  <a:gd name="T37" fmla="*/ 467 h 590"/>
                  <a:gd name="T38" fmla="*/ 56 w 481"/>
                  <a:gd name="T39" fmla="*/ 443 h 590"/>
                  <a:gd name="T40" fmla="*/ 82 w 481"/>
                  <a:gd name="T41" fmla="*/ 452 h 590"/>
                  <a:gd name="T42" fmla="*/ 71 w 481"/>
                  <a:gd name="T43" fmla="*/ 489 h 590"/>
                  <a:gd name="T44" fmla="*/ 192 w 481"/>
                  <a:gd name="T45" fmla="*/ 483 h 590"/>
                  <a:gd name="T46" fmla="*/ 189 w 481"/>
                  <a:gd name="T47" fmla="*/ 505 h 590"/>
                  <a:gd name="T48" fmla="*/ 265 w 481"/>
                  <a:gd name="T49" fmla="*/ 558 h 590"/>
                  <a:gd name="T50" fmla="*/ 270 w 481"/>
                  <a:gd name="T51" fmla="*/ 590 h 590"/>
                  <a:gd name="T52" fmla="*/ 315 w 481"/>
                  <a:gd name="T53" fmla="*/ 590 h 590"/>
                  <a:gd name="T54" fmla="*/ 326 w 481"/>
                  <a:gd name="T55" fmla="*/ 565 h 590"/>
                  <a:gd name="T56" fmla="*/ 340 w 481"/>
                  <a:gd name="T57" fmla="*/ 584 h 590"/>
                  <a:gd name="T58" fmla="*/ 373 w 481"/>
                  <a:gd name="T59" fmla="*/ 556 h 590"/>
                  <a:gd name="T60" fmla="*/ 362 w 481"/>
                  <a:gd name="T61" fmla="*/ 539 h 590"/>
                  <a:gd name="T62" fmla="*/ 382 w 481"/>
                  <a:gd name="T63" fmla="*/ 523 h 590"/>
                  <a:gd name="T64" fmla="*/ 387 w 481"/>
                  <a:gd name="T65" fmla="*/ 461 h 590"/>
                  <a:gd name="T66" fmla="*/ 446 w 481"/>
                  <a:gd name="T67" fmla="*/ 399 h 590"/>
                  <a:gd name="T68" fmla="*/ 425 w 481"/>
                  <a:gd name="T69" fmla="*/ 390 h 590"/>
                  <a:gd name="T70" fmla="*/ 433 w 481"/>
                  <a:gd name="T71" fmla="*/ 368 h 590"/>
                  <a:gd name="T72" fmla="*/ 452 w 481"/>
                  <a:gd name="T73" fmla="*/ 374 h 590"/>
                  <a:gd name="T74" fmla="*/ 460 w 481"/>
                  <a:gd name="T75" fmla="*/ 356 h 590"/>
                  <a:gd name="T76" fmla="*/ 481 w 481"/>
                  <a:gd name="T77" fmla="*/ 357 h 590"/>
                  <a:gd name="T78" fmla="*/ 475 w 481"/>
                  <a:gd name="T79" fmla="*/ 348 h 590"/>
                  <a:gd name="T80" fmla="*/ 481 w 481"/>
                  <a:gd name="T81" fmla="*/ 328 h 590"/>
                  <a:gd name="T82" fmla="*/ 466 w 481"/>
                  <a:gd name="T83" fmla="*/ 309 h 590"/>
                  <a:gd name="T84" fmla="*/ 450 w 481"/>
                  <a:gd name="T85" fmla="*/ 332 h 590"/>
                  <a:gd name="T86" fmla="*/ 382 w 481"/>
                  <a:gd name="T87" fmla="*/ 317 h 590"/>
                  <a:gd name="T88" fmla="*/ 396 w 481"/>
                  <a:gd name="T89" fmla="*/ 303 h 590"/>
                  <a:gd name="T90" fmla="*/ 397 w 481"/>
                  <a:gd name="T91" fmla="*/ 262 h 590"/>
                  <a:gd name="T92" fmla="*/ 418 w 481"/>
                  <a:gd name="T93" fmla="*/ 224 h 590"/>
                  <a:gd name="T94" fmla="*/ 410 w 481"/>
                  <a:gd name="T95" fmla="*/ 205 h 590"/>
                  <a:gd name="T96" fmla="*/ 382 w 481"/>
                  <a:gd name="T97" fmla="*/ 208 h 590"/>
                  <a:gd name="T98" fmla="*/ 317 w 481"/>
                  <a:gd name="T99" fmla="*/ 202 h 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81" h="590">
                    <a:moveTo>
                      <a:pt x="317" y="202"/>
                    </a:moveTo>
                    <a:lnTo>
                      <a:pt x="275" y="171"/>
                    </a:lnTo>
                    <a:lnTo>
                      <a:pt x="270" y="132"/>
                    </a:lnTo>
                    <a:lnTo>
                      <a:pt x="226" y="120"/>
                    </a:lnTo>
                    <a:lnTo>
                      <a:pt x="220" y="99"/>
                    </a:lnTo>
                    <a:lnTo>
                      <a:pt x="180" y="106"/>
                    </a:lnTo>
                    <a:lnTo>
                      <a:pt x="185" y="124"/>
                    </a:lnTo>
                    <a:lnTo>
                      <a:pt x="169" y="148"/>
                    </a:lnTo>
                    <a:lnTo>
                      <a:pt x="152" y="93"/>
                    </a:lnTo>
                    <a:lnTo>
                      <a:pt x="77" y="20"/>
                    </a:lnTo>
                    <a:lnTo>
                      <a:pt x="71" y="0"/>
                    </a:lnTo>
                    <a:lnTo>
                      <a:pt x="49" y="40"/>
                    </a:lnTo>
                    <a:lnTo>
                      <a:pt x="6" y="390"/>
                    </a:lnTo>
                    <a:lnTo>
                      <a:pt x="34" y="335"/>
                    </a:lnTo>
                    <a:lnTo>
                      <a:pt x="65" y="371"/>
                    </a:lnTo>
                    <a:lnTo>
                      <a:pt x="68" y="391"/>
                    </a:lnTo>
                    <a:lnTo>
                      <a:pt x="23" y="385"/>
                    </a:lnTo>
                    <a:lnTo>
                      <a:pt x="0" y="433"/>
                    </a:lnTo>
                    <a:lnTo>
                      <a:pt x="1" y="467"/>
                    </a:lnTo>
                    <a:lnTo>
                      <a:pt x="56" y="443"/>
                    </a:lnTo>
                    <a:lnTo>
                      <a:pt x="82" y="452"/>
                    </a:lnTo>
                    <a:lnTo>
                      <a:pt x="71" y="489"/>
                    </a:lnTo>
                    <a:lnTo>
                      <a:pt x="192" y="483"/>
                    </a:lnTo>
                    <a:lnTo>
                      <a:pt x="189" y="505"/>
                    </a:lnTo>
                    <a:lnTo>
                      <a:pt x="265" y="558"/>
                    </a:lnTo>
                    <a:lnTo>
                      <a:pt x="270" y="590"/>
                    </a:lnTo>
                    <a:lnTo>
                      <a:pt x="315" y="590"/>
                    </a:lnTo>
                    <a:lnTo>
                      <a:pt x="326" y="565"/>
                    </a:lnTo>
                    <a:lnTo>
                      <a:pt x="340" y="584"/>
                    </a:lnTo>
                    <a:lnTo>
                      <a:pt x="373" y="556"/>
                    </a:lnTo>
                    <a:lnTo>
                      <a:pt x="362" y="539"/>
                    </a:lnTo>
                    <a:lnTo>
                      <a:pt x="382" y="523"/>
                    </a:lnTo>
                    <a:lnTo>
                      <a:pt x="387" y="461"/>
                    </a:lnTo>
                    <a:lnTo>
                      <a:pt x="446" y="399"/>
                    </a:lnTo>
                    <a:lnTo>
                      <a:pt x="425" y="390"/>
                    </a:lnTo>
                    <a:lnTo>
                      <a:pt x="433" y="368"/>
                    </a:lnTo>
                    <a:lnTo>
                      <a:pt x="452" y="374"/>
                    </a:lnTo>
                    <a:lnTo>
                      <a:pt x="460" y="356"/>
                    </a:lnTo>
                    <a:lnTo>
                      <a:pt x="481" y="357"/>
                    </a:lnTo>
                    <a:lnTo>
                      <a:pt x="475" y="348"/>
                    </a:lnTo>
                    <a:lnTo>
                      <a:pt x="481" y="328"/>
                    </a:lnTo>
                    <a:lnTo>
                      <a:pt x="466" y="309"/>
                    </a:lnTo>
                    <a:lnTo>
                      <a:pt x="450" y="332"/>
                    </a:lnTo>
                    <a:lnTo>
                      <a:pt x="382" y="317"/>
                    </a:lnTo>
                    <a:lnTo>
                      <a:pt x="396" y="303"/>
                    </a:lnTo>
                    <a:lnTo>
                      <a:pt x="397" y="262"/>
                    </a:lnTo>
                    <a:lnTo>
                      <a:pt x="418" y="224"/>
                    </a:lnTo>
                    <a:lnTo>
                      <a:pt x="410" y="205"/>
                    </a:lnTo>
                    <a:lnTo>
                      <a:pt x="382" y="208"/>
                    </a:lnTo>
                    <a:lnTo>
                      <a:pt x="317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2" name="Freeform 65">
                <a:extLst>
                  <a:ext uri="{FF2B5EF4-FFF2-40B4-BE49-F238E27FC236}">
                    <a16:creationId xmlns:a16="http://schemas.microsoft.com/office/drawing/2014/main" id="{9B6D3EA2-3775-4EE3-A10A-6FFACD860A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9" y="2357"/>
                <a:ext cx="454" cy="493"/>
              </a:xfrm>
              <a:custGeom>
                <a:avLst/>
                <a:gdLst>
                  <a:gd name="T0" fmla="*/ 102 w 454"/>
                  <a:gd name="T1" fmla="*/ 121 h 493"/>
                  <a:gd name="T2" fmla="*/ 96 w 454"/>
                  <a:gd name="T3" fmla="*/ 162 h 493"/>
                  <a:gd name="T4" fmla="*/ 68 w 454"/>
                  <a:gd name="T5" fmla="*/ 202 h 493"/>
                  <a:gd name="T6" fmla="*/ 29 w 454"/>
                  <a:gd name="T7" fmla="*/ 207 h 493"/>
                  <a:gd name="T8" fmla="*/ 15 w 454"/>
                  <a:gd name="T9" fmla="*/ 221 h 493"/>
                  <a:gd name="T10" fmla="*/ 15 w 454"/>
                  <a:gd name="T11" fmla="*/ 221 h 493"/>
                  <a:gd name="T12" fmla="*/ 15 w 454"/>
                  <a:gd name="T13" fmla="*/ 224 h 493"/>
                  <a:gd name="T14" fmla="*/ 0 w 454"/>
                  <a:gd name="T15" fmla="*/ 258 h 493"/>
                  <a:gd name="T16" fmla="*/ 28 w 454"/>
                  <a:gd name="T17" fmla="*/ 255 h 493"/>
                  <a:gd name="T18" fmla="*/ 36 w 454"/>
                  <a:gd name="T19" fmla="*/ 274 h 493"/>
                  <a:gd name="T20" fmla="*/ 15 w 454"/>
                  <a:gd name="T21" fmla="*/ 312 h 493"/>
                  <a:gd name="T22" fmla="*/ 14 w 454"/>
                  <a:gd name="T23" fmla="*/ 353 h 493"/>
                  <a:gd name="T24" fmla="*/ 0 w 454"/>
                  <a:gd name="T25" fmla="*/ 367 h 493"/>
                  <a:gd name="T26" fmla="*/ 68 w 454"/>
                  <a:gd name="T27" fmla="*/ 382 h 493"/>
                  <a:gd name="T28" fmla="*/ 84 w 454"/>
                  <a:gd name="T29" fmla="*/ 359 h 493"/>
                  <a:gd name="T30" fmla="*/ 99 w 454"/>
                  <a:gd name="T31" fmla="*/ 378 h 493"/>
                  <a:gd name="T32" fmla="*/ 93 w 454"/>
                  <a:gd name="T33" fmla="*/ 398 h 493"/>
                  <a:gd name="T34" fmla="*/ 99 w 454"/>
                  <a:gd name="T35" fmla="*/ 407 h 493"/>
                  <a:gd name="T36" fmla="*/ 120 w 454"/>
                  <a:gd name="T37" fmla="*/ 452 h 493"/>
                  <a:gd name="T38" fmla="*/ 182 w 454"/>
                  <a:gd name="T39" fmla="*/ 449 h 493"/>
                  <a:gd name="T40" fmla="*/ 202 w 454"/>
                  <a:gd name="T41" fmla="*/ 434 h 493"/>
                  <a:gd name="T42" fmla="*/ 216 w 454"/>
                  <a:gd name="T43" fmla="*/ 446 h 493"/>
                  <a:gd name="T44" fmla="*/ 259 w 454"/>
                  <a:gd name="T45" fmla="*/ 440 h 493"/>
                  <a:gd name="T46" fmla="*/ 270 w 454"/>
                  <a:gd name="T47" fmla="*/ 482 h 493"/>
                  <a:gd name="T48" fmla="*/ 308 w 454"/>
                  <a:gd name="T49" fmla="*/ 463 h 493"/>
                  <a:gd name="T50" fmla="*/ 337 w 454"/>
                  <a:gd name="T51" fmla="*/ 493 h 493"/>
                  <a:gd name="T52" fmla="*/ 370 w 454"/>
                  <a:gd name="T53" fmla="*/ 448 h 493"/>
                  <a:gd name="T54" fmla="*/ 412 w 454"/>
                  <a:gd name="T55" fmla="*/ 423 h 493"/>
                  <a:gd name="T56" fmla="*/ 407 w 454"/>
                  <a:gd name="T57" fmla="*/ 398 h 493"/>
                  <a:gd name="T58" fmla="*/ 438 w 454"/>
                  <a:gd name="T59" fmla="*/ 376 h 493"/>
                  <a:gd name="T60" fmla="*/ 449 w 454"/>
                  <a:gd name="T61" fmla="*/ 339 h 493"/>
                  <a:gd name="T62" fmla="*/ 454 w 454"/>
                  <a:gd name="T63" fmla="*/ 303 h 493"/>
                  <a:gd name="T64" fmla="*/ 429 w 454"/>
                  <a:gd name="T65" fmla="*/ 255 h 493"/>
                  <a:gd name="T66" fmla="*/ 407 w 454"/>
                  <a:gd name="T67" fmla="*/ 250 h 493"/>
                  <a:gd name="T68" fmla="*/ 405 w 454"/>
                  <a:gd name="T69" fmla="*/ 229 h 493"/>
                  <a:gd name="T70" fmla="*/ 388 w 454"/>
                  <a:gd name="T71" fmla="*/ 219 h 493"/>
                  <a:gd name="T72" fmla="*/ 404 w 454"/>
                  <a:gd name="T73" fmla="*/ 205 h 493"/>
                  <a:gd name="T74" fmla="*/ 392 w 454"/>
                  <a:gd name="T75" fmla="*/ 185 h 493"/>
                  <a:gd name="T76" fmla="*/ 416 w 454"/>
                  <a:gd name="T77" fmla="*/ 154 h 493"/>
                  <a:gd name="T78" fmla="*/ 396 w 454"/>
                  <a:gd name="T79" fmla="*/ 120 h 493"/>
                  <a:gd name="T80" fmla="*/ 356 w 454"/>
                  <a:gd name="T81" fmla="*/ 104 h 493"/>
                  <a:gd name="T82" fmla="*/ 370 w 454"/>
                  <a:gd name="T83" fmla="*/ 86 h 493"/>
                  <a:gd name="T84" fmla="*/ 320 w 454"/>
                  <a:gd name="T85" fmla="*/ 47 h 493"/>
                  <a:gd name="T86" fmla="*/ 255 w 454"/>
                  <a:gd name="T87" fmla="*/ 55 h 493"/>
                  <a:gd name="T88" fmla="*/ 255 w 454"/>
                  <a:gd name="T89" fmla="*/ 22 h 493"/>
                  <a:gd name="T90" fmla="*/ 211 w 454"/>
                  <a:gd name="T91" fmla="*/ 0 h 493"/>
                  <a:gd name="T92" fmla="*/ 211 w 454"/>
                  <a:gd name="T93" fmla="*/ 2 h 493"/>
                  <a:gd name="T94" fmla="*/ 171 w 454"/>
                  <a:gd name="T95" fmla="*/ 44 h 493"/>
                  <a:gd name="T96" fmla="*/ 157 w 454"/>
                  <a:gd name="T97" fmla="*/ 81 h 493"/>
                  <a:gd name="T98" fmla="*/ 102 w 454"/>
                  <a:gd name="T99" fmla="*/ 121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54" h="493">
                    <a:moveTo>
                      <a:pt x="102" y="121"/>
                    </a:moveTo>
                    <a:lnTo>
                      <a:pt x="96" y="162"/>
                    </a:lnTo>
                    <a:lnTo>
                      <a:pt x="68" y="202"/>
                    </a:lnTo>
                    <a:lnTo>
                      <a:pt x="29" y="207"/>
                    </a:lnTo>
                    <a:lnTo>
                      <a:pt x="15" y="221"/>
                    </a:lnTo>
                    <a:lnTo>
                      <a:pt x="15" y="221"/>
                    </a:lnTo>
                    <a:lnTo>
                      <a:pt x="15" y="224"/>
                    </a:lnTo>
                    <a:lnTo>
                      <a:pt x="0" y="258"/>
                    </a:lnTo>
                    <a:lnTo>
                      <a:pt x="28" y="255"/>
                    </a:lnTo>
                    <a:lnTo>
                      <a:pt x="36" y="274"/>
                    </a:lnTo>
                    <a:lnTo>
                      <a:pt x="15" y="312"/>
                    </a:lnTo>
                    <a:lnTo>
                      <a:pt x="14" y="353"/>
                    </a:lnTo>
                    <a:lnTo>
                      <a:pt x="0" y="367"/>
                    </a:lnTo>
                    <a:lnTo>
                      <a:pt x="68" y="382"/>
                    </a:lnTo>
                    <a:lnTo>
                      <a:pt x="84" y="359"/>
                    </a:lnTo>
                    <a:lnTo>
                      <a:pt x="99" y="378"/>
                    </a:lnTo>
                    <a:lnTo>
                      <a:pt x="93" y="398"/>
                    </a:lnTo>
                    <a:lnTo>
                      <a:pt x="99" y="407"/>
                    </a:lnTo>
                    <a:lnTo>
                      <a:pt x="120" y="452"/>
                    </a:lnTo>
                    <a:lnTo>
                      <a:pt x="182" y="449"/>
                    </a:lnTo>
                    <a:lnTo>
                      <a:pt x="202" y="434"/>
                    </a:lnTo>
                    <a:lnTo>
                      <a:pt x="216" y="446"/>
                    </a:lnTo>
                    <a:lnTo>
                      <a:pt x="259" y="440"/>
                    </a:lnTo>
                    <a:lnTo>
                      <a:pt x="270" y="482"/>
                    </a:lnTo>
                    <a:lnTo>
                      <a:pt x="308" y="463"/>
                    </a:lnTo>
                    <a:lnTo>
                      <a:pt x="337" y="493"/>
                    </a:lnTo>
                    <a:lnTo>
                      <a:pt x="370" y="448"/>
                    </a:lnTo>
                    <a:lnTo>
                      <a:pt x="412" y="423"/>
                    </a:lnTo>
                    <a:lnTo>
                      <a:pt x="407" y="398"/>
                    </a:lnTo>
                    <a:lnTo>
                      <a:pt x="438" y="376"/>
                    </a:lnTo>
                    <a:lnTo>
                      <a:pt x="449" y="339"/>
                    </a:lnTo>
                    <a:lnTo>
                      <a:pt x="454" y="303"/>
                    </a:lnTo>
                    <a:lnTo>
                      <a:pt x="429" y="255"/>
                    </a:lnTo>
                    <a:lnTo>
                      <a:pt x="407" y="250"/>
                    </a:lnTo>
                    <a:lnTo>
                      <a:pt x="405" y="229"/>
                    </a:lnTo>
                    <a:lnTo>
                      <a:pt x="388" y="219"/>
                    </a:lnTo>
                    <a:lnTo>
                      <a:pt x="404" y="205"/>
                    </a:lnTo>
                    <a:lnTo>
                      <a:pt x="392" y="185"/>
                    </a:lnTo>
                    <a:lnTo>
                      <a:pt x="416" y="154"/>
                    </a:lnTo>
                    <a:lnTo>
                      <a:pt x="396" y="120"/>
                    </a:lnTo>
                    <a:lnTo>
                      <a:pt x="356" y="104"/>
                    </a:lnTo>
                    <a:lnTo>
                      <a:pt x="370" y="86"/>
                    </a:lnTo>
                    <a:lnTo>
                      <a:pt x="320" y="47"/>
                    </a:lnTo>
                    <a:lnTo>
                      <a:pt x="255" y="55"/>
                    </a:lnTo>
                    <a:lnTo>
                      <a:pt x="255" y="22"/>
                    </a:lnTo>
                    <a:lnTo>
                      <a:pt x="211" y="0"/>
                    </a:lnTo>
                    <a:lnTo>
                      <a:pt x="211" y="2"/>
                    </a:lnTo>
                    <a:lnTo>
                      <a:pt x="171" y="44"/>
                    </a:lnTo>
                    <a:lnTo>
                      <a:pt x="157" y="81"/>
                    </a:lnTo>
                    <a:lnTo>
                      <a:pt x="102" y="1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3" name="Freeform 66">
                <a:extLst>
                  <a:ext uri="{FF2B5EF4-FFF2-40B4-BE49-F238E27FC236}">
                    <a16:creationId xmlns:a16="http://schemas.microsoft.com/office/drawing/2014/main" id="{F237A5CB-16B7-404F-98F8-12E50EA726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4" y="2850"/>
                <a:ext cx="528" cy="442"/>
              </a:xfrm>
              <a:custGeom>
                <a:avLst/>
                <a:gdLst>
                  <a:gd name="T0" fmla="*/ 185 w 528"/>
                  <a:gd name="T1" fmla="*/ 9 h 442"/>
                  <a:gd name="T2" fmla="*/ 159 w 528"/>
                  <a:gd name="T3" fmla="*/ 0 h 442"/>
                  <a:gd name="T4" fmla="*/ 104 w 528"/>
                  <a:gd name="T5" fmla="*/ 24 h 442"/>
                  <a:gd name="T6" fmla="*/ 26 w 528"/>
                  <a:gd name="T7" fmla="*/ 372 h 442"/>
                  <a:gd name="T8" fmla="*/ 0 w 528"/>
                  <a:gd name="T9" fmla="*/ 422 h 442"/>
                  <a:gd name="T10" fmla="*/ 36 w 528"/>
                  <a:gd name="T11" fmla="*/ 439 h 442"/>
                  <a:gd name="T12" fmla="*/ 112 w 528"/>
                  <a:gd name="T13" fmla="*/ 422 h 442"/>
                  <a:gd name="T14" fmla="*/ 121 w 528"/>
                  <a:gd name="T15" fmla="*/ 441 h 442"/>
                  <a:gd name="T16" fmla="*/ 140 w 528"/>
                  <a:gd name="T17" fmla="*/ 431 h 442"/>
                  <a:gd name="T18" fmla="*/ 157 w 528"/>
                  <a:gd name="T19" fmla="*/ 442 h 442"/>
                  <a:gd name="T20" fmla="*/ 169 w 528"/>
                  <a:gd name="T21" fmla="*/ 427 h 442"/>
                  <a:gd name="T22" fmla="*/ 238 w 528"/>
                  <a:gd name="T23" fmla="*/ 413 h 442"/>
                  <a:gd name="T24" fmla="*/ 255 w 528"/>
                  <a:gd name="T25" fmla="*/ 428 h 442"/>
                  <a:gd name="T26" fmla="*/ 272 w 528"/>
                  <a:gd name="T27" fmla="*/ 417 h 442"/>
                  <a:gd name="T28" fmla="*/ 286 w 528"/>
                  <a:gd name="T29" fmla="*/ 431 h 442"/>
                  <a:gd name="T30" fmla="*/ 320 w 528"/>
                  <a:gd name="T31" fmla="*/ 419 h 442"/>
                  <a:gd name="T32" fmla="*/ 342 w 528"/>
                  <a:gd name="T33" fmla="*/ 427 h 442"/>
                  <a:gd name="T34" fmla="*/ 403 w 528"/>
                  <a:gd name="T35" fmla="*/ 416 h 442"/>
                  <a:gd name="T36" fmla="*/ 392 w 528"/>
                  <a:gd name="T37" fmla="*/ 397 h 442"/>
                  <a:gd name="T38" fmla="*/ 421 w 528"/>
                  <a:gd name="T39" fmla="*/ 320 h 442"/>
                  <a:gd name="T40" fmla="*/ 418 w 528"/>
                  <a:gd name="T41" fmla="*/ 275 h 442"/>
                  <a:gd name="T42" fmla="*/ 483 w 528"/>
                  <a:gd name="T43" fmla="*/ 256 h 442"/>
                  <a:gd name="T44" fmla="*/ 488 w 528"/>
                  <a:gd name="T45" fmla="*/ 276 h 442"/>
                  <a:gd name="T46" fmla="*/ 505 w 528"/>
                  <a:gd name="T47" fmla="*/ 268 h 442"/>
                  <a:gd name="T48" fmla="*/ 507 w 528"/>
                  <a:gd name="T49" fmla="*/ 248 h 442"/>
                  <a:gd name="T50" fmla="*/ 504 w 528"/>
                  <a:gd name="T51" fmla="*/ 229 h 442"/>
                  <a:gd name="T52" fmla="*/ 528 w 528"/>
                  <a:gd name="T53" fmla="*/ 192 h 442"/>
                  <a:gd name="T54" fmla="*/ 446 w 528"/>
                  <a:gd name="T55" fmla="*/ 174 h 442"/>
                  <a:gd name="T56" fmla="*/ 443 w 528"/>
                  <a:gd name="T57" fmla="*/ 141 h 442"/>
                  <a:gd name="T58" fmla="*/ 429 w 528"/>
                  <a:gd name="T59" fmla="*/ 122 h 442"/>
                  <a:gd name="T60" fmla="*/ 418 w 528"/>
                  <a:gd name="T61" fmla="*/ 147 h 442"/>
                  <a:gd name="T62" fmla="*/ 373 w 528"/>
                  <a:gd name="T63" fmla="*/ 147 h 442"/>
                  <a:gd name="T64" fmla="*/ 368 w 528"/>
                  <a:gd name="T65" fmla="*/ 115 h 442"/>
                  <a:gd name="T66" fmla="*/ 292 w 528"/>
                  <a:gd name="T67" fmla="*/ 62 h 442"/>
                  <a:gd name="T68" fmla="*/ 295 w 528"/>
                  <a:gd name="T69" fmla="*/ 40 h 442"/>
                  <a:gd name="T70" fmla="*/ 174 w 528"/>
                  <a:gd name="T71" fmla="*/ 46 h 442"/>
                  <a:gd name="T72" fmla="*/ 185 w 528"/>
                  <a:gd name="T73" fmla="*/ 9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8" h="442">
                    <a:moveTo>
                      <a:pt x="185" y="9"/>
                    </a:moveTo>
                    <a:lnTo>
                      <a:pt x="159" y="0"/>
                    </a:lnTo>
                    <a:lnTo>
                      <a:pt x="104" y="24"/>
                    </a:lnTo>
                    <a:lnTo>
                      <a:pt x="26" y="372"/>
                    </a:lnTo>
                    <a:lnTo>
                      <a:pt x="0" y="422"/>
                    </a:lnTo>
                    <a:lnTo>
                      <a:pt x="36" y="439"/>
                    </a:lnTo>
                    <a:lnTo>
                      <a:pt x="112" y="422"/>
                    </a:lnTo>
                    <a:lnTo>
                      <a:pt x="121" y="441"/>
                    </a:lnTo>
                    <a:lnTo>
                      <a:pt x="140" y="431"/>
                    </a:lnTo>
                    <a:lnTo>
                      <a:pt x="157" y="442"/>
                    </a:lnTo>
                    <a:lnTo>
                      <a:pt x="169" y="427"/>
                    </a:lnTo>
                    <a:lnTo>
                      <a:pt x="238" y="413"/>
                    </a:lnTo>
                    <a:lnTo>
                      <a:pt x="255" y="428"/>
                    </a:lnTo>
                    <a:lnTo>
                      <a:pt x="272" y="417"/>
                    </a:lnTo>
                    <a:lnTo>
                      <a:pt x="286" y="431"/>
                    </a:lnTo>
                    <a:lnTo>
                      <a:pt x="320" y="419"/>
                    </a:lnTo>
                    <a:lnTo>
                      <a:pt x="342" y="427"/>
                    </a:lnTo>
                    <a:lnTo>
                      <a:pt x="403" y="416"/>
                    </a:lnTo>
                    <a:lnTo>
                      <a:pt x="392" y="397"/>
                    </a:lnTo>
                    <a:lnTo>
                      <a:pt x="421" y="320"/>
                    </a:lnTo>
                    <a:lnTo>
                      <a:pt x="418" y="275"/>
                    </a:lnTo>
                    <a:lnTo>
                      <a:pt x="483" y="256"/>
                    </a:lnTo>
                    <a:lnTo>
                      <a:pt x="488" y="276"/>
                    </a:lnTo>
                    <a:lnTo>
                      <a:pt x="505" y="268"/>
                    </a:lnTo>
                    <a:lnTo>
                      <a:pt x="507" y="248"/>
                    </a:lnTo>
                    <a:lnTo>
                      <a:pt x="504" y="229"/>
                    </a:lnTo>
                    <a:lnTo>
                      <a:pt x="528" y="192"/>
                    </a:lnTo>
                    <a:lnTo>
                      <a:pt x="446" y="174"/>
                    </a:lnTo>
                    <a:lnTo>
                      <a:pt x="443" y="141"/>
                    </a:lnTo>
                    <a:lnTo>
                      <a:pt x="429" y="122"/>
                    </a:lnTo>
                    <a:lnTo>
                      <a:pt x="418" y="147"/>
                    </a:lnTo>
                    <a:lnTo>
                      <a:pt x="373" y="147"/>
                    </a:lnTo>
                    <a:lnTo>
                      <a:pt x="368" y="115"/>
                    </a:lnTo>
                    <a:lnTo>
                      <a:pt x="292" y="62"/>
                    </a:lnTo>
                    <a:lnTo>
                      <a:pt x="295" y="40"/>
                    </a:lnTo>
                    <a:lnTo>
                      <a:pt x="174" y="46"/>
                    </a:lnTo>
                    <a:lnTo>
                      <a:pt x="185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4" name="Freeform 67">
                <a:extLst>
                  <a:ext uri="{FF2B5EF4-FFF2-40B4-BE49-F238E27FC236}">
                    <a16:creationId xmlns:a16="http://schemas.microsoft.com/office/drawing/2014/main" id="{DEB542B3-4F14-42DF-A5B6-A8370C05D8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7" y="2763"/>
                <a:ext cx="379" cy="338"/>
              </a:xfrm>
              <a:custGeom>
                <a:avLst/>
                <a:gdLst>
                  <a:gd name="T0" fmla="*/ 93 w 379"/>
                  <a:gd name="T1" fmla="*/ 12 h 338"/>
                  <a:gd name="T2" fmla="*/ 85 w 379"/>
                  <a:gd name="T3" fmla="*/ 34 h 338"/>
                  <a:gd name="T4" fmla="*/ 106 w 379"/>
                  <a:gd name="T5" fmla="*/ 43 h 338"/>
                  <a:gd name="T6" fmla="*/ 47 w 379"/>
                  <a:gd name="T7" fmla="*/ 105 h 338"/>
                  <a:gd name="T8" fmla="*/ 42 w 379"/>
                  <a:gd name="T9" fmla="*/ 167 h 338"/>
                  <a:gd name="T10" fmla="*/ 22 w 379"/>
                  <a:gd name="T11" fmla="*/ 183 h 338"/>
                  <a:gd name="T12" fmla="*/ 33 w 379"/>
                  <a:gd name="T13" fmla="*/ 200 h 338"/>
                  <a:gd name="T14" fmla="*/ 0 w 379"/>
                  <a:gd name="T15" fmla="*/ 228 h 338"/>
                  <a:gd name="T16" fmla="*/ 3 w 379"/>
                  <a:gd name="T17" fmla="*/ 261 h 338"/>
                  <a:gd name="T18" fmla="*/ 85 w 379"/>
                  <a:gd name="T19" fmla="*/ 279 h 338"/>
                  <a:gd name="T20" fmla="*/ 61 w 379"/>
                  <a:gd name="T21" fmla="*/ 316 h 338"/>
                  <a:gd name="T22" fmla="*/ 64 w 379"/>
                  <a:gd name="T23" fmla="*/ 335 h 338"/>
                  <a:gd name="T24" fmla="*/ 64 w 379"/>
                  <a:gd name="T25" fmla="*/ 335 h 338"/>
                  <a:gd name="T26" fmla="*/ 90 w 379"/>
                  <a:gd name="T27" fmla="*/ 338 h 338"/>
                  <a:gd name="T28" fmla="*/ 101 w 379"/>
                  <a:gd name="T29" fmla="*/ 321 h 338"/>
                  <a:gd name="T30" fmla="*/ 158 w 379"/>
                  <a:gd name="T31" fmla="*/ 326 h 338"/>
                  <a:gd name="T32" fmla="*/ 193 w 379"/>
                  <a:gd name="T33" fmla="*/ 306 h 338"/>
                  <a:gd name="T34" fmla="*/ 253 w 379"/>
                  <a:gd name="T35" fmla="*/ 313 h 338"/>
                  <a:gd name="T36" fmla="*/ 272 w 379"/>
                  <a:gd name="T37" fmla="*/ 304 h 338"/>
                  <a:gd name="T38" fmla="*/ 297 w 379"/>
                  <a:gd name="T39" fmla="*/ 271 h 338"/>
                  <a:gd name="T40" fmla="*/ 317 w 379"/>
                  <a:gd name="T41" fmla="*/ 273 h 338"/>
                  <a:gd name="T42" fmla="*/ 308 w 379"/>
                  <a:gd name="T43" fmla="*/ 254 h 338"/>
                  <a:gd name="T44" fmla="*/ 337 w 379"/>
                  <a:gd name="T45" fmla="*/ 216 h 338"/>
                  <a:gd name="T46" fmla="*/ 322 w 379"/>
                  <a:gd name="T47" fmla="*/ 206 h 338"/>
                  <a:gd name="T48" fmla="*/ 322 w 379"/>
                  <a:gd name="T49" fmla="*/ 186 h 338"/>
                  <a:gd name="T50" fmla="*/ 374 w 379"/>
                  <a:gd name="T51" fmla="*/ 172 h 338"/>
                  <a:gd name="T52" fmla="*/ 356 w 379"/>
                  <a:gd name="T53" fmla="*/ 108 h 338"/>
                  <a:gd name="T54" fmla="*/ 379 w 379"/>
                  <a:gd name="T55" fmla="*/ 87 h 338"/>
                  <a:gd name="T56" fmla="*/ 350 w 379"/>
                  <a:gd name="T57" fmla="*/ 57 h 338"/>
                  <a:gd name="T58" fmla="*/ 312 w 379"/>
                  <a:gd name="T59" fmla="*/ 76 h 338"/>
                  <a:gd name="T60" fmla="*/ 301 w 379"/>
                  <a:gd name="T61" fmla="*/ 34 h 338"/>
                  <a:gd name="T62" fmla="*/ 258 w 379"/>
                  <a:gd name="T63" fmla="*/ 40 h 338"/>
                  <a:gd name="T64" fmla="*/ 244 w 379"/>
                  <a:gd name="T65" fmla="*/ 28 h 338"/>
                  <a:gd name="T66" fmla="*/ 224 w 379"/>
                  <a:gd name="T67" fmla="*/ 43 h 338"/>
                  <a:gd name="T68" fmla="*/ 162 w 379"/>
                  <a:gd name="T69" fmla="*/ 46 h 338"/>
                  <a:gd name="T70" fmla="*/ 141 w 379"/>
                  <a:gd name="T71" fmla="*/ 1 h 338"/>
                  <a:gd name="T72" fmla="*/ 120 w 379"/>
                  <a:gd name="T73" fmla="*/ 0 h 338"/>
                  <a:gd name="T74" fmla="*/ 112 w 379"/>
                  <a:gd name="T75" fmla="*/ 18 h 338"/>
                  <a:gd name="T76" fmla="*/ 93 w 379"/>
                  <a:gd name="T77" fmla="*/ 12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79" h="338">
                    <a:moveTo>
                      <a:pt x="93" y="12"/>
                    </a:moveTo>
                    <a:lnTo>
                      <a:pt x="85" y="34"/>
                    </a:lnTo>
                    <a:lnTo>
                      <a:pt x="106" y="43"/>
                    </a:lnTo>
                    <a:lnTo>
                      <a:pt x="47" y="105"/>
                    </a:lnTo>
                    <a:lnTo>
                      <a:pt x="42" y="167"/>
                    </a:lnTo>
                    <a:lnTo>
                      <a:pt x="22" y="183"/>
                    </a:lnTo>
                    <a:lnTo>
                      <a:pt x="33" y="200"/>
                    </a:lnTo>
                    <a:lnTo>
                      <a:pt x="0" y="228"/>
                    </a:lnTo>
                    <a:lnTo>
                      <a:pt x="3" y="261"/>
                    </a:lnTo>
                    <a:lnTo>
                      <a:pt x="85" y="279"/>
                    </a:lnTo>
                    <a:lnTo>
                      <a:pt x="61" y="316"/>
                    </a:lnTo>
                    <a:lnTo>
                      <a:pt x="64" y="335"/>
                    </a:lnTo>
                    <a:lnTo>
                      <a:pt x="64" y="335"/>
                    </a:lnTo>
                    <a:lnTo>
                      <a:pt x="90" y="338"/>
                    </a:lnTo>
                    <a:lnTo>
                      <a:pt x="101" y="321"/>
                    </a:lnTo>
                    <a:lnTo>
                      <a:pt x="158" y="326"/>
                    </a:lnTo>
                    <a:lnTo>
                      <a:pt x="193" y="306"/>
                    </a:lnTo>
                    <a:lnTo>
                      <a:pt x="253" y="313"/>
                    </a:lnTo>
                    <a:lnTo>
                      <a:pt x="272" y="304"/>
                    </a:lnTo>
                    <a:lnTo>
                      <a:pt x="297" y="271"/>
                    </a:lnTo>
                    <a:lnTo>
                      <a:pt x="317" y="273"/>
                    </a:lnTo>
                    <a:lnTo>
                      <a:pt x="308" y="254"/>
                    </a:lnTo>
                    <a:lnTo>
                      <a:pt x="337" y="216"/>
                    </a:lnTo>
                    <a:lnTo>
                      <a:pt x="322" y="206"/>
                    </a:lnTo>
                    <a:lnTo>
                      <a:pt x="322" y="186"/>
                    </a:lnTo>
                    <a:lnTo>
                      <a:pt x="374" y="172"/>
                    </a:lnTo>
                    <a:lnTo>
                      <a:pt x="356" y="108"/>
                    </a:lnTo>
                    <a:lnTo>
                      <a:pt x="379" y="87"/>
                    </a:lnTo>
                    <a:lnTo>
                      <a:pt x="350" y="57"/>
                    </a:lnTo>
                    <a:lnTo>
                      <a:pt x="312" y="76"/>
                    </a:lnTo>
                    <a:lnTo>
                      <a:pt x="301" y="34"/>
                    </a:lnTo>
                    <a:lnTo>
                      <a:pt x="258" y="40"/>
                    </a:lnTo>
                    <a:lnTo>
                      <a:pt x="244" y="28"/>
                    </a:lnTo>
                    <a:lnTo>
                      <a:pt x="224" y="43"/>
                    </a:lnTo>
                    <a:lnTo>
                      <a:pt x="162" y="46"/>
                    </a:lnTo>
                    <a:lnTo>
                      <a:pt x="141" y="1"/>
                    </a:lnTo>
                    <a:lnTo>
                      <a:pt x="120" y="0"/>
                    </a:lnTo>
                    <a:lnTo>
                      <a:pt x="112" y="18"/>
                    </a:lnTo>
                    <a:lnTo>
                      <a:pt x="93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5" name="Freeform 68">
                <a:extLst>
                  <a:ext uri="{FF2B5EF4-FFF2-40B4-BE49-F238E27FC236}">
                    <a16:creationId xmlns:a16="http://schemas.microsoft.com/office/drawing/2014/main" id="{43EB6AAC-DEA7-4769-AF59-D07E7E8F52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0" y="1565"/>
                <a:ext cx="395" cy="393"/>
              </a:xfrm>
              <a:custGeom>
                <a:avLst/>
                <a:gdLst>
                  <a:gd name="T0" fmla="*/ 395 w 395"/>
                  <a:gd name="T1" fmla="*/ 145 h 393"/>
                  <a:gd name="T2" fmla="*/ 368 w 395"/>
                  <a:gd name="T3" fmla="*/ 137 h 393"/>
                  <a:gd name="T4" fmla="*/ 359 w 395"/>
                  <a:gd name="T5" fmla="*/ 95 h 393"/>
                  <a:gd name="T6" fmla="*/ 322 w 395"/>
                  <a:gd name="T7" fmla="*/ 98 h 393"/>
                  <a:gd name="T8" fmla="*/ 311 w 395"/>
                  <a:gd name="T9" fmla="*/ 78 h 393"/>
                  <a:gd name="T10" fmla="*/ 292 w 395"/>
                  <a:gd name="T11" fmla="*/ 84 h 393"/>
                  <a:gd name="T12" fmla="*/ 284 w 395"/>
                  <a:gd name="T13" fmla="*/ 58 h 393"/>
                  <a:gd name="T14" fmla="*/ 244 w 395"/>
                  <a:gd name="T15" fmla="*/ 64 h 393"/>
                  <a:gd name="T16" fmla="*/ 207 w 395"/>
                  <a:gd name="T17" fmla="*/ 44 h 393"/>
                  <a:gd name="T18" fmla="*/ 179 w 395"/>
                  <a:gd name="T19" fmla="*/ 5 h 393"/>
                  <a:gd name="T20" fmla="*/ 148 w 395"/>
                  <a:gd name="T21" fmla="*/ 34 h 393"/>
                  <a:gd name="T22" fmla="*/ 106 w 395"/>
                  <a:gd name="T23" fmla="*/ 34 h 393"/>
                  <a:gd name="T24" fmla="*/ 53 w 395"/>
                  <a:gd name="T25" fmla="*/ 2 h 393"/>
                  <a:gd name="T26" fmla="*/ 30 w 395"/>
                  <a:gd name="T27" fmla="*/ 2 h 393"/>
                  <a:gd name="T28" fmla="*/ 30 w 395"/>
                  <a:gd name="T29" fmla="*/ 0 h 393"/>
                  <a:gd name="T30" fmla="*/ 11 w 395"/>
                  <a:gd name="T31" fmla="*/ 5 h 393"/>
                  <a:gd name="T32" fmla="*/ 0 w 395"/>
                  <a:gd name="T33" fmla="*/ 22 h 393"/>
                  <a:gd name="T34" fmla="*/ 14 w 395"/>
                  <a:gd name="T35" fmla="*/ 67 h 393"/>
                  <a:gd name="T36" fmla="*/ 2 w 395"/>
                  <a:gd name="T37" fmla="*/ 107 h 393"/>
                  <a:gd name="T38" fmla="*/ 20 w 395"/>
                  <a:gd name="T39" fmla="*/ 123 h 393"/>
                  <a:gd name="T40" fmla="*/ 42 w 395"/>
                  <a:gd name="T41" fmla="*/ 176 h 393"/>
                  <a:gd name="T42" fmla="*/ 44 w 395"/>
                  <a:gd name="T43" fmla="*/ 216 h 393"/>
                  <a:gd name="T44" fmla="*/ 61 w 395"/>
                  <a:gd name="T45" fmla="*/ 230 h 393"/>
                  <a:gd name="T46" fmla="*/ 58 w 395"/>
                  <a:gd name="T47" fmla="*/ 272 h 393"/>
                  <a:gd name="T48" fmla="*/ 48 w 395"/>
                  <a:gd name="T49" fmla="*/ 333 h 393"/>
                  <a:gd name="T50" fmla="*/ 89 w 395"/>
                  <a:gd name="T51" fmla="*/ 378 h 393"/>
                  <a:gd name="T52" fmla="*/ 134 w 395"/>
                  <a:gd name="T53" fmla="*/ 378 h 393"/>
                  <a:gd name="T54" fmla="*/ 154 w 395"/>
                  <a:gd name="T55" fmla="*/ 367 h 393"/>
                  <a:gd name="T56" fmla="*/ 183 w 395"/>
                  <a:gd name="T57" fmla="*/ 393 h 393"/>
                  <a:gd name="T58" fmla="*/ 225 w 395"/>
                  <a:gd name="T59" fmla="*/ 350 h 393"/>
                  <a:gd name="T60" fmla="*/ 274 w 395"/>
                  <a:gd name="T61" fmla="*/ 370 h 393"/>
                  <a:gd name="T62" fmla="*/ 353 w 395"/>
                  <a:gd name="T63" fmla="*/ 329 h 393"/>
                  <a:gd name="T64" fmla="*/ 348 w 395"/>
                  <a:gd name="T65" fmla="*/ 311 h 393"/>
                  <a:gd name="T66" fmla="*/ 362 w 395"/>
                  <a:gd name="T67" fmla="*/ 295 h 393"/>
                  <a:gd name="T68" fmla="*/ 334 w 395"/>
                  <a:gd name="T69" fmla="*/ 247 h 393"/>
                  <a:gd name="T70" fmla="*/ 348 w 395"/>
                  <a:gd name="T71" fmla="*/ 235 h 393"/>
                  <a:gd name="T72" fmla="*/ 347 w 395"/>
                  <a:gd name="T73" fmla="*/ 194 h 393"/>
                  <a:gd name="T74" fmla="*/ 365 w 395"/>
                  <a:gd name="T75" fmla="*/ 187 h 393"/>
                  <a:gd name="T76" fmla="*/ 365 w 395"/>
                  <a:gd name="T77" fmla="*/ 177 h 393"/>
                  <a:gd name="T78" fmla="*/ 384 w 395"/>
                  <a:gd name="T79" fmla="*/ 176 h 393"/>
                  <a:gd name="T80" fmla="*/ 392 w 395"/>
                  <a:gd name="T81" fmla="*/ 173 h 393"/>
                  <a:gd name="T82" fmla="*/ 392 w 395"/>
                  <a:gd name="T83" fmla="*/ 166 h 393"/>
                  <a:gd name="T84" fmla="*/ 395 w 395"/>
                  <a:gd name="T85" fmla="*/ 145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95" h="393">
                    <a:moveTo>
                      <a:pt x="395" y="145"/>
                    </a:moveTo>
                    <a:lnTo>
                      <a:pt x="368" y="137"/>
                    </a:lnTo>
                    <a:lnTo>
                      <a:pt x="359" y="95"/>
                    </a:lnTo>
                    <a:lnTo>
                      <a:pt x="322" y="98"/>
                    </a:lnTo>
                    <a:lnTo>
                      <a:pt x="311" y="78"/>
                    </a:lnTo>
                    <a:lnTo>
                      <a:pt x="292" y="84"/>
                    </a:lnTo>
                    <a:lnTo>
                      <a:pt x="284" y="58"/>
                    </a:lnTo>
                    <a:lnTo>
                      <a:pt x="244" y="64"/>
                    </a:lnTo>
                    <a:lnTo>
                      <a:pt x="207" y="44"/>
                    </a:lnTo>
                    <a:lnTo>
                      <a:pt x="179" y="5"/>
                    </a:lnTo>
                    <a:lnTo>
                      <a:pt x="148" y="34"/>
                    </a:lnTo>
                    <a:lnTo>
                      <a:pt x="106" y="34"/>
                    </a:lnTo>
                    <a:lnTo>
                      <a:pt x="53" y="2"/>
                    </a:lnTo>
                    <a:lnTo>
                      <a:pt x="30" y="2"/>
                    </a:lnTo>
                    <a:lnTo>
                      <a:pt x="30" y="0"/>
                    </a:lnTo>
                    <a:lnTo>
                      <a:pt x="11" y="5"/>
                    </a:lnTo>
                    <a:lnTo>
                      <a:pt x="0" y="22"/>
                    </a:lnTo>
                    <a:lnTo>
                      <a:pt x="14" y="67"/>
                    </a:lnTo>
                    <a:lnTo>
                      <a:pt x="2" y="107"/>
                    </a:lnTo>
                    <a:lnTo>
                      <a:pt x="20" y="123"/>
                    </a:lnTo>
                    <a:lnTo>
                      <a:pt x="42" y="176"/>
                    </a:lnTo>
                    <a:lnTo>
                      <a:pt x="44" y="216"/>
                    </a:lnTo>
                    <a:lnTo>
                      <a:pt x="61" y="230"/>
                    </a:lnTo>
                    <a:lnTo>
                      <a:pt x="58" y="272"/>
                    </a:lnTo>
                    <a:lnTo>
                      <a:pt x="48" y="333"/>
                    </a:lnTo>
                    <a:lnTo>
                      <a:pt x="89" y="378"/>
                    </a:lnTo>
                    <a:lnTo>
                      <a:pt x="134" y="378"/>
                    </a:lnTo>
                    <a:lnTo>
                      <a:pt x="154" y="367"/>
                    </a:lnTo>
                    <a:lnTo>
                      <a:pt x="183" y="393"/>
                    </a:lnTo>
                    <a:lnTo>
                      <a:pt x="225" y="350"/>
                    </a:lnTo>
                    <a:lnTo>
                      <a:pt x="274" y="370"/>
                    </a:lnTo>
                    <a:lnTo>
                      <a:pt x="353" y="329"/>
                    </a:lnTo>
                    <a:lnTo>
                      <a:pt x="348" y="311"/>
                    </a:lnTo>
                    <a:lnTo>
                      <a:pt x="362" y="295"/>
                    </a:lnTo>
                    <a:lnTo>
                      <a:pt x="334" y="247"/>
                    </a:lnTo>
                    <a:lnTo>
                      <a:pt x="348" y="235"/>
                    </a:lnTo>
                    <a:lnTo>
                      <a:pt x="347" y="194"/>
                    </a:lnTo>
                    <a:lnTo>
                      <a:pt x="365" y="187"/>
                    </a:lnTo>
                    <a:lnTo>
                      <a:pt x="365" y="177"/>
                    </a:lnTo>
                    <a:lnTo>
                      <a:pt x="384" y="176"/>
                    </a:lnTo>
                    <a:lnTo>
                      <a:pt x="392" y="173"/>
                    </a:lnTo>
                    <a:lnTo>
                      <a:pt x="392" y="166"/>
                    </a:lnTo>
                    <a:lnTo>
                      <a:pt x="395" y="1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6" name="Freeform 69">
                <a:extLst>
                  <a:ext uri="{FF2B5EF4-FFF2-40B4-BE49-F238E27FC236}">
                    <a16:creationId xmlns:a16="http://schemas.microsoft.com/office/drawing/2014/main" id="{71413B1F-DBB2-420C-B19A-C9594587BA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8" y="1543"/>
                <a:ext cx="383" cy="518"/>
              </a:xfrm>
              <a:custGeom>
                <a:avLst/>
                <a:gdLst>
                  <a:gd name="T0" fmla="*/ 336 w 383"/>
                  <a:gd name="T1" fmla="*/ 89 h 518"/>
                  <a:gd name="T2" fmla="*/ 322 w 383"/>
                  <a:gd name="T3" fmla="*/ 44 h 518"/>
                  <a:gd name="T4" fmla="*/ 258 w 383"/>
                  <a:gd name="T5" fmla="*/ 55 h 518"/>
                  <a:gd name="T6" fmla="*/ 232 w 383"/>
                  <a:gd name="T7" fmla="*/ 22 h 518"/>
                  <a:gd name="T8" fmla="*/ 137 w 383"/>
                  <a:gd name="T9" fmla="*/ 0 h 518"/>
                  <a:gd name="T10" fmla="*/ 103 w 383"/>
                  <a:gd name="T11" fmla="*/ 17 h 518"/>
                  <a:gd name="T12" fmla="*/ 139 w 383"/>
                  <a:gd name="T13" fmla="*/ 70 h 518"/>
                  <a:gd name="T14" fmla="*/ 97 w 383"/>
                  <a:gd name="T15" fmla="*/ 98 h 518"/>
                  <a:gd name="T16" fmla="*/ 112 w 383"/>
                  <a:gd name="T17" fmla="*/ 140 h 518"/>
                  <a:gd name="T18" fmla="*/ 44 w 383"/>
                  <a:gd name="T19" fmla="*/ 154 h 518"/>
                  <a:gd name="T20" fmla="*/ 39 w 383"/>
                  <a:gd name="T21" fmla="*/ 173 h 518"/>
                  <a:gd name="T22" fmla="*/ 19 w 383"/>
                  <a:gd name="T23" fmla="*/ 173 h 518"/>
                  <a:gd name="T24" fmla="*/ 0 w 383"/>
                  <a:gd name="T25" fmla="*/ 212 h 518"/>
                  <a:gd name="T26" fmla="*/ 81 w 383"/>
                  <a:gd name="T27" fmla="*/ 222 h 518"/>
                  <a:gd name="T28" fmla="*/ 97 w 383"/>
                  <a:gd name="T29" fmla="*/ 303 h 518"/>
                  <a:gd name="T30" fmla="*/ 80 w 383"/>
                  <a:gd name="T31" fmla="*/ 339 h 518"/>
                  <a:gd name="T32" fmla="*/ 97 w 383"/>
                  <a:gd name="T33" fmla="*/ 356 h 518"/>
                  <a:gd name="T34" fmla="*/ 87 w 383"/>
                  <a:gd name="T35" fmla="*/ 375 h 518"/>
                  <a:gd name="T36" fmla="*/ 118 w 383"/>
                  <a:gd name="T37" fmla="*/ 429 h 518"/>
                  <a:gd name="T38" fmla="*/ 125 w 383"/>
                  <a:gd name="T39" fmla="*/ 491 h 518"/>
                  <a:gd name="T40" fmla="*/ 115 w 383"/>
                  <a:gd name="T41" fmla="*/ 516 h 518"/>
                  <a:gd name="T42" fmla="*/ 150 w 383"/>
                  <a:gd name="T43" fmla="*/ 518 h 518"/>
                  <a:gd name="T44" fmla="*/ 150 w 383"/>
                  <a:gd name="T45" fmla="*/ 516 h 518"/>
                  <a:gd name="T46" fmla="*/ 173 w 383"/>
                  <a:gd name="T47" fmla="*/ 476 h 518"/>
                  <a:gd name="T48" fmla="*/ 235 w 383"/>
                  <a:gd name="T49" fmla="*/ 468 h 518"/>
                  <a:gd name="T50" fmla="*/ 246 w 383"/>
                  <a:gd name="T51" fmla="*/ 452 h 518"/>
                  <a:gd name="T52" fmla="*/ 235 w 383"/>
                  <a:gd name="T53" fmla="*/ 415 h 518"/>
                  <a:gd name="T54" fmla="*/ 251 w 383"/>
                  <a:gd name="T55" fmla="*/ 401 h 518"/>
                  <a:gd name="T56" fmla="*/ 310 w 383"/>
                  <a:gd name="T57" fmla="*/ 381 h 518"/>
                  <a:gd name="T58" fmla="*/ 342 w 383"/>
                  <a:gd name="T59" fmla="*/ 355 h 518"/>
                  <a:gd name="T60" fmla="*/ 370 w 383"/>
                  <a:gd name="T61" fmla="*/ 355 h 518"/>
                  <a:gd name="T62" fmla="*/ 380 w 383"/>
                  <a:gd name="T63" fmla="*/ 294 h 518"/>
                  <a:gd name="T64" fmla="*/ 383 w 383"/>
                  <a:gd name="T65" fmla="*/ 252 h 518"/>
                  <a:gd name="T66" fmla="*/ 366 w 383"/>
                  <a:gd name="T67" fmla="*/ 238 h 518"/>
                  <a:gd name="T68" fmla="*/ 364 w 383"/>
                  <a:gd name="T69" fmla="*/ 198 h 518"/>
                  <a:gd name="T70" fmla="*/ 342 w 383"/>
                  <a:gd name="T71" fmla="*/ 145 h 518"/>
                  <a:gd name="T72" fmla="*/ 324 w 383"/>
                  <a:gd name="T73" fmla="*/ 129 h 518"/>
                  <a:gd name="T74" fmla="*/ 336 w 383"/>
                  <a:gd name="T75" fmla="*/ 89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83" h="518">
                    <a:moveTo>
                      <a:pt x="336" y="89"/>
                    </a:moveTo>
                    <a:lnTo>
                      <a:pt x="322" y="44"/>
                    </a:lnTo>
                    <a:lnTo>
                      <a:pt x="258" y="55"/>
                    </a:lnTo>
                    <a:lnTo>
                      <a:pt x="232" y="22"/>
                    </a:lnTo>
                    <a:lnTo>
                      <a:pt x="137" y="0"/>
                    </a:lnTo>
                    <a:lnTo>
                      <a:pt x="103" y="17"/>
                    </a:lnTo>
                    <a:lnTo>
                      <a:pt x="139" y="70"/>
                    </a:lnTo>
                    <a:lnTo>
                      <a:pt x="97" y="98"/>
                    </a:lnTo>
                    <a:lnTo>
                      <a:pt x="112" y="140"/>
                    </a:lnTo>
                    <a:lnTo>
                      <a:pt x="44" y="154"/>
                    </a:lnTo>
                    <a:lnTo>
                      <a:pt x="39" y="173"/>
                    </a:lnTo>
                    <a:lnTo>
                      <a:pt x="19" y="173"/>
                    </a:lnTo>
                    <a:lnTo>
                      <a:pt x="0" y="212"/>
                    </a:lnTo>
                    <a:lnTo>
                      <a:pt x="81" y="222"/>
                    </a:lnTo>
                    <a:lnTo>
                      <a:pt x="97" y="303"/>
                    </a:lnTo>
                    <a:lnTo>
                      <a:pt x="80" y="339"/>
                    </a:lnTo>
                    <a:lnTo>
                      <a:pt x="97" y="356"/>
                    </a:lnTo>
                    <a:lnTo>
                      <a:pt x="87" y="375"/>
                    </a:lnTo>
                    <a:lnTo>
                      <a:pt x="118" y="429"/>
                    </a:lnTo>
                    <a:lnTo>
                      <a:pt x="125" y="491"/>
                    </a:lnTo>
                    <a:lnTo>
                      <a:pt x="115" y="516"/>
                    </a:lnTo>
                    <a:lnTo>
                      <a:pt x="150" y="518"/>
                    </a:lnTo>
                    <a:lnTo>
                      <a:pt x="150" y="516"/>
                    </a:lnTo>
                    <a:lnTo>
                      <a:pt x="173" y="476"/>
                    </a:lnTo>
                    <a:lnTo>
                      <a:pt x="235" y="468"/>
                    </a:lnTo>
                    <a:lnTo>
                      <a:pt x="246" y="452"/>
                    </a:lnTo>
                    <a:lnTo>
                      <a:pt x="235" y="415"/>
                    </a:lnTo>
                    <a:lnTo>
                      <a:pt x="251" y="401"/>
                    </a:lnTo>
                    <a:lnTo>
                      <a:pt x="310" y="381"/>
                    </a:lnTo>
                    <a:lnTo>
                      <a:pt x="342" y="355"/>
                    </a:lnTo>
                    <a:lnTo>
                      <a:pt x="370" y="355"/>
                    </a:lnTo>
                    <a:lnTo>
                      <a:pt x="380" y="294"/>
                    </a:lnTo>
                    <a:lnTo>
                      <a:pt x="383" y="252"/>
                    </a:lnTo>
                    <a:lnTo>
                      <a:pt x="366" y="238"/>
                    </a:lnTo>
                    <a:lnTo>
                      <a:pt x="364" y="198"/>
                    </a:lnTo>
                    <a:lnTo>
                      <a:pt x="342" y="145"/>
                    </a:lnTo>
                    <a:lnTo>
                      <a:pt x="324" y="129"/>
                    </a:lnTo>
                    <a:lnTo>
                      <a:pt x="336" y="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7" name="Freeform 70">
                <a:extLst>
                  <a:ext uri="{FF2B5EF4-FFF2-40B4-BE49-F238E27FC236}">
                    <a16:creationId xmlns:a16="http://schemas.microsoft.com/office/drawing/2014/main" id="{0A2E7C59-C5E7-44FA-9795-C32565D269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8" y="1898"/>
                <a:ext cx="511" cy="369"/>
              </a:xfrm>
              <a:custGeom>
                <a:avLst/>
                <a:gdLst>
                  <a:gd name="T0" fmla="*/ 220 w 511"/>
                  <a:gd name="T1" fmla="*/ 0 h 369"/>
                  <a:gd name="T2" fmla="*/ 192 w 511"/>
                  <a:gd name="T3" fmla="*/ 0 h 369"/>
                  <a:gd name="T4" fmla="*/ 160 w 511"/>
                  <a:gd name="T5" fmla="*/ 26 h 369"/>
                  <a:gd name="T6" fmla="*/ 101 w 511"/>
                  <a:gd name="T7" fmla="*/ 46 h 369"/>
                  <a:gd name="T8" fmla="*/ 85 w 511"/>
                  <a:gd name="T9" fmla="*/ 60 h 369"/>
                  <a:gd name="T10" fmla="*/ 96 w 511"/>
                  <a:gd name="T11" fmla="*/ 97 h 369"/>
                  <a:gd name="T12" fmla="*/ 85 w 511"/>
                  <a:gd name="T13" fmla="*/ 113 h 369"/>
                  <a:gd name="T14" fmla="*/ 23 w 511"/>
                  <a:gd name="T15" fmla="*/ 121 h 369"/>
                  <a:gd name="T16" fmla="*/ 0 w 511"/>
                  <a:gd name="T17" fmla="*/ 161 h 369"/>
                  <a:gd name="T18" fmla="*/ 0 w 511"/>
                  <a:gd name="T19" fmla="*/ 163 h 369"/>
                  <a:gd name="T20" fmla="*/ 7 w 511"/>
                  <a:gd name="T21" fmla="*/ 189 h 369"/>
                  <a:gd name="T22" fmla="*/ 7 w 511"/>
                  <a:gd name="T23" fmla="*/ 189 h 369"/>
                  <a:gd name="T24" fmla="*/ 59 w 511"/>
                  <a:gd name="T25" fmla="*/ 223 h 369"/>
                  <a:gd name="T26" fmla="*/ 83 w 511"/>
                  <a:gd name="T27" fmla="*/ 281 h 369"/>
                  <a:gd name="T28" fmla="*/ 102 w 511"/>
                  <a:gd name="T29" fmla="*/ 290 h 369"/>
                  <a:gd name="T30" fmla="*/ 180 w 511"/>
                  <a:gd name="T31" fmla="*/ 234 h 369"/>
                  <a:gd name="T32" fmla="*/ 195 w 511"/>
                  <a:gd name="T33" fmla="*/ 246 h 369"/>
                  <a:gd name="T34" fmla="*/ 186 w 511"/>
                  <a:gd name="T35" fmla="*/ 265 h 369"/>
                  <a:gd name="T36" fmla="*/ 217 w 511"/>
                  <a:gd name="T37" fmla="*/ 296 h 369"/>
                  <a:gd name="T38" fmla="*/ 240 w 511"/>
                  <a:gd name="T39" fmla="*/ 293 h 369"/>
                  <a:gd name="T40" fmla="*/ 251 w 511"/>
                  <a:gd name="T41" fmla="*/ 312 h 369"/>
                  <a:gd name="T42" fmla="*/ 345 w 511"/>
                  <a:gd name="T43" fmla="*/ 315 h 369"/>
                  <a:gd name="T44" fmla="*/ 352 w 511"/>
                  <a:gd name="T45" fmla="*/ 337 h 369"/>
                  <a:gd name="T46" fmla="*/ 397 w 511"/>
                  <a:gd name="T47" fmla="*/ 340 h 369"/>
                  <a:gd name="T48" fmla="*/ 422 w 511"/>
                  <a:gd name="T49" fmla="*/ 369 h 369"/>
                  <a:gd name="T50" fmla="*/ 461 w 511"/>
                  <a:gd name="T51" fmla="*/ 337 h 369"/>
                  <a:gd name="T52" fmla="*/ 450 w 511"/>
                  <a:gd name="T53" fmla="*/ 250 h 369"/>
                  <a:gd name="T54" fmla="*/ 453 w 511"/>
                  <a:gd name="T55" fmla="*/ 228 h 369"/>
                  <a:gd name="T56" fmla="*/ 481 w 511"/>
                  <a:gd name="T57" fmla="*/ 219 h 369"/>
                  <a:gd name="T58" fmla="*/ 506 w 511"/>
                  <a:gd name="T59" fmla="*/ 187 h 369"/>
                  <a:gd name="T60" fmla="*/ 511 w 511"/>
                  <a:gd name="T61" fmla="*/ 149 h 369"/>
                  <a:gd name="T62" fmla="*/ 498 w 511"/>
                  <a:gd name="T63" fmla="*/ 132 h 369"/>
                  <a:gd name="T64" fmla="*/ 444 w 511"/>
                  <a:gd name="T65" fmla="*/ 111 h 369"/>
                  <a:gd name="T66" fmla="*/ 397 w 511"/>
                  <a:gd name="T67" fmla="*/ 17 h 369"/>
                  <a:gd name="T68" fmla="*/ 355 w 511"/>
                  <a:gd name="T69" fmla="*/ 60 h 369"/>
                  <a:gd name="T70" fmla="*/ 326 w 511"/>
                  <a:gd name="T71" fmla="*/ 34 h 369"/>
                  <a:gd name="T72" fmla="*/ 306 w 511"/>
                  <a:gd name="T73" fmla="*/ 45 h 369"/>
                  <a:gd name="T74" fmla="*/ 261 w 511"/>
                  <a:gd name="T75" fmla="*/ 45 h 369"/>
                  <a:gd name="T76" fmla="*/ 220 w 511"/>
                  <a:gd name="T77" fmla="*/ 0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11" h="369">
                    <a:moveTo>
                      <a:pt x="220" y="0"/>
                    </a:moveTo>
                    <a:lnTo>
                      <a:pt x="192" y="0"/>
                    </a:lnTo>
                    <a:lnTo>
                      <a:pt x="160" y="26"/>
                    </a:lnTo>
                    <a:lnTo>
                      <a:pt x="101" y="46"/>
                    </a:lnTo>
                    <a:lnTo>
                      <a:pt x="85" y="60"/>
                    </a:lnTo>
                    <a:lnTo>
                      <a:pt x="96" y="97"/>
                    </a:lnTo>
                    <a:lnTo>
                      <a:pt x="85" y="113"/>
                    </a:lnTo>
                    <a:lnTo>
                      <a:pt x="23" y="12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7" y="189"/>
                    </a:lnTo>
                    <a:lnTo>
                      <a:pt x="7" y="189"/>
                    </a:lnTo>
                    <a:lnTo>
                      <a:pt x="59" y="223"/>
                    </a:lnTo>
                    <a:lnTo>
                      <a:pt x="83" y="281"/>
                    </a:lnTo>
                    <a:lnTo>
                      <a:pt x="102" y="290"/>
                    </a:lnTo>
                    <a:lnTo>
                      <a:pt x="180" y="234"/>
                    </a:lnTo>
                    <a:lnTo>
                      <a:pt x="195" y="246"/>
                    </a:lnTo>
                    <a:lnTo>
                      <a:pt x="186" y="265"/>
                    </a:lnTo>
                    <a:lnTo>
                      <a:pt x="217" y="296"/>
                    </a:lnTo>
                    <a:lnTo>
                      <a:pt x="240" y="293"/>
                    </a:lnTo>
                    <a:lnTo>
                      <a:pt x="251" y="312"/>
                    </a:lnTo>
                    <a:lnTo>
                      <a:pt x="345" y="315"/>
                    </a:lnTo>
                    <a:lnTo>
                      <a:pt x="352" y="337"/>
                    </a:lnTo>
                    <a:lnTo>
                      <a:pt x="397" y="340"/>
                    </a:lnTo>
                    <a:lnTo>
                      <a:pt x="422" y="369"/>
                    </a:lnTo>
                    <a:lnTo>
                      <a:pt x="461" y="337"/>
                    </a:lnTo>
                    <a:lnTo>
                      <a:pt x="450" y="250"/>
                    </a:lnTo>
                    <a:lnTo>
                      <a:pt x="453" y="228"/>
                    </a:lnTo>
                    <a:lnTo>
                      <a:pt x="481" y="219"/>
                    </a:lnTo>
                    <a:lnTo>
                      <a:pt x="506" y="187"/>
                    </a:lnTo>
                    <a:lnTo>
                      <a:pt x="511" y="149"/>
                    </a:lnTo>
                    <a:lnTo>
                      <a:pt x="498" y="132"/>
                    </a:lnTo>
                    <a:lnTo>
                      <a:pt x="444" y="111"/>
                    </a:lnTo>
                    <a:lnTo>
                      <a:pt x="397" y="17"/>
                    </a:lnTo>
                    <a:lnTo>
                      <a:pt x="355" y="60"/>
                    </a:lnTo>
                    <a:lnTo>
                      <a:pt x="326" y="34"/>
                    </a:lnTo>
                    <a:lnTo>
                      <a:pt x="306" y="45"/>
                    </a:lnTo>
                    <a:lnTo>
                      <a:pt x="261" y="45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8" name="Freeform 71">
                <a:extLst>
                  <a:ext uri="{FF2B5EF4-FFF2-40B4-BE49-F238E27FC236}">
                    <a16:creationId xmlns:a16="http://schemas.microsoft.com/office/drawing/2014/main" id="{450F3874-C7FF-4689-861B-FB3CCD9667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6" y="2045"/>
                <a:ext cx="368" cy="337"/>
              </a:xfrm>
              <a:custGeom>
                <a:avLst/>
                <a:gdLst>
                  <a:gd name="T0" fmla="*/ 352 w 368"/>
                  <a:gd name="T1" fmla="*/ 163 h 337"/>
                  <a:gd name="T2" fmla="*/ 355 w 368"/>
                  <a:gd name="T3" fmla="*/ 134 h 337"/>
                  <a:gd name="T4" fmla="*/ 331 w 368"/>
                  <a:gd name="T5" fmla="*/ 76 h 337"/>
                  <a:gd name="T6" fmla="*/ 331 w 368"/>
                  <a:gd name="T7" fmla="*/ 76 h 337"/>
                  <a:gd name="T8" fmla="*/ 279 w 368"/>
                  <a:gd name="T9" fmla="*/ 42 h 337"/>
                  <a:gd name="T10" fmla="*/ 272 w 368"/>
                  <a:gd name="T11" fmla="*/ 16 h 337"/>
                  <a:gd name="T12" fmla="*/ 237 w 368"/>
                  <a:gd name="T13" fmla="*/ 14 h 337"/>
                  <a:gd name="T14" fmla="*/ 219 w 368"/>
                  <a:gd name="T15" fmla="*/ 19 h 337"/>
                  <a:gd name="T16" fmla="*/ 125 w 368"/>
                  <a:gd name="T17" fmla="*/ 0 h 337"/>
                  <a:gd name="T18" fmla="*/ 113 w 368"/>
                  <a:gd name="T19" fmla="*/ 19 h 337"/>
                  <a:gd name="T20" fmla="*/ 32 w 368"/>
                  <a:gd name="T21" fmla="*/ 25 h 337"/>
                  <a:gd name="T22" fmla="*/ 14 w 368"/>
                  <a:gd name="T23" fmla="*/ 45 h 337"/>
                  <a:gd name="T24" fmla="*/ 21 w 368"/>
                  <a:gd name="T25" fmla="*/ 64 h 337"/>
                  <a:gd name="T26" fmla="*/ 0 w 368"/>
                  <a:gd name="T27" fmla="*/ 101 h 337"/>
                  <a:gd name="T28" fmla="*/ 46 w 368"/>
                  <a:gd name="T29" fmla="*/ 169 h 337"/>
                  <a:gd name="T30" fmla="*/ 59 w 368"/>
                  <a:gd name="T31" fmla="*/ 205 h 337"/>
                  <a:gd name="T32" fmla="*/ 52 w 368"/>
                  <a:gd name="T33" fmla="*/ 230 h 337"/>
                  <a:gd name="T34" fmla="*/ 73 w 368"/>
                  <a:gd name="T35" fmla="*/ 239 h 337"/>
                  <a:gd name="T36" fmla="*/ 73 w 368"/>
                  <a:gd name="T37" fmla="*/ 259 h 337"/>
                  <a:gd name="T38" fmla="*/ 118 w 368"/>
                  <a:gd name="T39" fmla="*/ 263 h 337"/>
                  <a:gd name="T40" fmla="*/ 150 w 368"/>
                  <a:gd name="T41" fmla="*/ 283 h 337"/>
                  <a:gd name="T42" fmla="*/ 155 w 368"/>
                  <a:gd name="T43" fmla="*/ 325 h 337"/>
                  <a:gd name="T44" fmla="*/ 205 w 368"/>
                  <a:gd name="T45" fmla="*/ 301 h 337"/>
                  <a:gd name="T46" fmla="*/ 282 w 368"/>
                  <a:gd name="T47" fmla="*/ 337 h 337"/>
                  <a:gd name="T48" fmla="*/ 298 w 368"/>
                  <a:gd name="T49" fmla="*/ 320 h 337"/>
                  <a:gd name="T50" fmla="*/ 318 w 368"/>
                  <a:gd name="T51" fmla="*/ 325 h 337"/>
                  <a:gd name="T52" fmla="*/ 334 w 368"/>
                  <a:gd name="T53" fmla="*/ 308 h 337"/>
                  <a:gd name="T54" fmla="*/ 303 w 368"/>
                  <a:gd name="T55" fmla="*/ 270 h 337"/>
                  <a:gd name="T56" fmla="*/ 368 w 368"/>
                  <a:gd name="T57" fmla="*/ 210 h 337"/>
                  <a:gd name="T58" fmla="*/ 352 w 368"/>
                  <a:gd name="T59" fmla="*/ 163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8" h="337">
                    <a:moveTo>
                      <a:pt x="352" y="163"/>
                    </a:moveTo>
                    <a:lnTo>
                      <a:pt x="355" y="134"/>
                    </a:lnTo>
                    <a:lnTo>
                      <a:pt x="331" y="76"/>
                    </a:lnTo>
                    <a:lnTo>
                      <a:pt x="331" y="76"/>
                    </a:lnTo>
                    <a:lnTo>
                      <a:pt x="279" y="42"/>
                    </a:lnTo>
                    <a:lnTo>
                      <a:pt x="272" y="16"/>
                    </a:lnTo>
                    <a:lnTo>
                      <a:pt x="237" y="14"/>
                    </a:lnTo>
                    <a:lnTo>
                      <a:pt x="219" y="19"/>
                    </a:lnTo>
                    <a:lnTo>
                      <a:pt x="125" y="0"/>
                    </a:lnTo>
                    <a:lnTo>
                      <a:pt x="113" y="19"/>
                    </a:lnTo>
                    <a:lnTo>
                      <a:pt x="32" y="25"/>
                    </a:lnTo>
                    <a:lnTo>
                      <a:pt x="14" y="45"/>
                    </a:lnTo>
                    <a:lnTo>
                      <a:pt x="21" y="64"/>
                    </a:lnTo>
                    <a:lnTo>
                      <a:pt x="0" y="101"/>
                    </a:lnTo>
                    <a:lnTo>
                      <a:pt x="46" y="169"/>
                    </a:lnTo>
                    <a:lnTo>
                      <a:pt x="59" y="205"/>
                    </a:lnTo>
                    <a:lnTo>
                      <a:pt x="52" y="230"/>
                    </a:lnTo>
                    <a:lnTo>
                      <a:pt x="73" y="239"/>
                    </a:lnTo>
                    <a:lnTo>
                      <a:pt x="73" y="259"/>
                    </a:lnTo>
                    <a:lnTo>
                      <a:pt x="118" y="263"/>
                    </a:lnTo>
                    <a:lnTo>
                      <a:pt x="150" y="283"/>
                    </a:lnTo>
                    <a:lnTo>
                      <a:pt x="155" y="325"/>
                    </a:lnTo>
                    <a:lnTo>
                      <a:pt x="205" y="301"/>
                    </a:lnTo>
                    <a:lnTo>
                      <a:pt x="282" y="337"/>
                    </a:lnTo>
                    <a:lnTo>
                      <a:pt x="298" y="320"/>
                    </a:lnTo>
                    <a:lnTo>
                      <a:pt x="318" y="325"/>
                    </a:lnTo>
                    <a:lnTo>
                      <a:pt x="334" y="308"/>
                    </a:lnTo>
                    <a:lnTo>
                      <a:pt x="303" y="270"/>
                    </a:lnTo>
                    <a:lnTo>
                      <a:pt x="368" y="210"/>
                    </a:lnTo>
                    <a:lnTo>
                      <a:pt x="352" y="1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9" name="Freeform 72">
                <a:extLst>
                  <a:ext uri="{FF2B5EF4-FFF2-40B4-BE49-F238E27FC236}">
                    <a16:creationId xmlns:a16="http://schemas.microsoft.com/office/drawing/2014/main" id="{2E11476F-1B99-4449-97F4-83248F9381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9" y="2132"/>
                <a:ext cx="478" cy="413"/>
              </a:xfrm>
              <a:custGeom>
                <a:avLst/>
                <a:gdLst>
                  <a:gd name="T0" fmla="*/ 52 w 478"/>
                  <a:gd name="T1" fmla="*/ 47 h 413"/>
                  <a:gd name="T2" fmla="*/ 49 w 478"/>
                  <a:gd name="T3" fmla="*/ 76 h 413"/>
                  <a:gd name="T4" fmla="*/ 65 w 478"/>
                  <a:gd name="T5" fmla="*/ 123 h 413"/>
                  <a:gd name="T6" fmla="*/ 0 w 478"/>
                  <a:gd name="T7" fmla="*/ 183 h 413"/>
                  <a:gd name="T8" fmla="*/ 31 w 478"/>
                  <a:gd name="T9" fmla="*/ 221 h 413"/>
                  <a:gd name="T10" fmla="*/ 40 w 478"/>
                  <a:gd name="T11" fmla="*/ 259 h 413"/>
                  <a:gd name="T12" fmla="*/ 28 w 478"/>
                  <a:gd name="T13" fmla="*/ 277 h 413"/>
                  <a:gd name="T14" fmla="*/ 37 w 478"/>
                  <a:gd name="T15" fmla="*/ 332 h 413"/>
                  <a:gd name="T16" fmla="*/ 88 w 478"/>
                  <a:gd name="T17" fmla="*/ 356 h 413"/>
                  <a:gd name="T18" fmla="*/ 99 w 478"/>
                  <a:gd name="T19" fmla="*/ 374 h 413"/>
                  <a:gd name="T20" fmla="*/ 146 w 478"/>
                  <a:gd name="T21" fmla="*/ 376 h 413"/>
                  <a:gd name="T22" fmla="*/ 191 w 478"/>
                  <a:gd name="T23" fmla="*/ 413 h 413"/>
                  <a:gd name="T24" fmla="*/ 217 w 478"/>
                  <a:gd name="T25" fmla="*/ 385 h 413"/>
                  <a:gd name="T26" fmla="*/ 217 w 478"/>
                  <a:gd name="T27" fmla="*/ 385 h 413"/>
                  <a:gd name="T28" fmla="*/ 284 w 478"/>
                  <a:gd name="T29" fmla="*/ 362 h 413"/>
                  <a:gd name="T30" fmla="*/ 343 w 478"/>
                  <a:gd name="T31" fmla="*/ 363 h 413"/>
                  <a:gd name="T32" fmla="*/ 379 w 478"/>
                  <a:gd name="T33" fmla="*/ 385 h 413"/>
                  <a:gd name="T34" fmla="*/ 457 w 478"/>
                  <a:gd name="T35" fmla="*/ 381 h 413"/>
                  <a:gd name="T36" fmla="*/ 478 w 478"/>
                  <a:gd name="T37" fmla="*/ 331 h 413"/>
                  <a:gd name="T38" fmla="*/ 460 w 478"/>
                  <a:gd name="T39" fmla="*/ 278 h 413"/>
                  <a:gd name="T40" fmla="*/ 427 w 478"/>
                  <a:gd name="T41" fmla="*/ 252 h 413"/>
                  <a:gd name="T42" fmla="*/ 394 w 478"/>
                  <a:gd name="T43" fmla="*/ 199 h 413"/>
                  <a:gd name="T44" fmla="*/ 410 w 478"/>
                  <a:gd name="T45" fmla="*/ 154 h 413"/>
                  <a:gd name="T46" fmla="*/ 391 w 478"/>
                  <a:gd name="T47" fmla="*/ 135 h 413"/>
                  <a:gd name="T48" fmla="*/ 366 w 478"/>
                  <a:gd name="T49" fmla="*/ 106 h 413"/>
                  <a:gd name="T50" fmla="*/ 321 w 478"/>
                  <a:gd name="T51" fmla="*/ 103 h 413"/>
                  <a:gd name="T52" fmla="*/ 314 w 478"/>
                  <a:gd name="T53" fmla="*/ 81 h 413"/>
                  <a:gd name="T54" fmla="*/ 220 w 478"/>
                  <a:gd name="T55" fmla="*/ 78 h 413"/>
                  <a:gd name="T56" fmla="*/ 209 w 478"/>
                  <a:gd name="T57" fmla="*/ 59 h 413"/>
                  <a:gd name="T58" fmla="*/ 186 w 478"/>
                  <a:gd name="T59" fmla="*/ 62 h 413"/>
                  <a:gd name="T60" fmla="*/ 155 w 478"/>
                  <a:gd name="T61" fmla="*/ 31 h 413"/>
                  <a:gd name="T62" fmla="*/ 164 w 478"/>
                  <a:gd name="T63" fmla="*/ 12 h 413"/>
                  <a:gd name="T64" fmla="*/ 149 w 478"/>
                  <a:gd name="T65" fmla="*/ 0 h 413"/>
                  <a:gd name="T66" fmla="*/ 71 w 478"/>
                  <a:gd name="T67" fmla="*/ 56 h 413"/>
                  <a:gd name="T68" fmla="*/ 52 w 478"/>
                  <a:gd name="T69" fmla="*/ 47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78" h="413">
                    <a:moveTo>
                      <a:pt x="52" y="47"/>
                    </a:moveTo>
                    <a:lnTo>
                      <a:pt x="49" y="76"/>
                    </a:lnTo>
                    <a:lnTo>
                      <a:pt x="65" y="123"/>
                    </a:lnTo>
                    <a:lnTo>
                      <a:pt x="0" y="183"/>
                    </a:lnTo>
                    <a:lnTo>
                      <a:pt x="31" y="221"/>
                    </a:lnTo>
                    <a:lnTo>
                      <a:pt x="40" y="259"/>
                    </a:lnTo>
                    <a:lnTo>
                      <a:pt x="28" y="277"/>
                    </a:lnTo>
                    <a:lnTo>
                      <a:pt x="37" y="332"/>
                    </a:lnTo>
                    <a:lnTo>
                      <a:pt x="88" y="356"/>
                    </a:lnTo>
                    <a:lnTo>
                      <a:pt x="99" y="374"/>
                    </a:lnTo>
                    <a:lnTo>
                      <a:pt x="146" y="376"/>
                    </a:lnTo>
                    <a:lnTo>
                      <a:pt x="191" y="413"/>
                    </a:lnTo>
                    <a:lnTo>
                      <a:pt x="217" y="385"/>
                    </a:lnTo>
                    <a:lnTo>
                      <a:pt x="217" y="385"/>
                    </a:lnTo>
                    <a:lnTo>
                      <a:pt x="284" y="362"/>
                    </a:lnTo>
                    <a:lnTo>
                      <a:pt x="343" y="363"/>
                    </a:lnTo>
                    <a:lnTo>
                      <a:pt x="379" y="385"/>
                    </a:lnTo>
                    <a:lnTo>
                      <a:pt x="457" y="381"/>
                    </a:lnTo>
                    <a:lnTo>
                      <a:pt x="478" y="331"/>
                    </a:lnTo>
                    <a:lnTo>
                      <a:pt x="460" y="278"/>
                    </a:lnTo>
                    <a:lnTo>
                      <a:pt x="427" y="252"/>
                    </a:lnTo>
                    <a:lnTo>
                      <a:pt x="394" y="199"/>
                    </a:lnTo>
                    <a:lnTo>
                      <a:pt x="410" y="154"/>
                    </a:lnTo>
                    <a:lnTo>
                      <a:pt x="391" y="135"/>
                    </a:lnTo>
                    <a:lnTo>
                      <a:pt x="366" y="106"/>
                    </a:lnTo>
                    <a:lnTo>
                      <a:pt x="321" y="103"/>
                    </a:lnTo>
                    <a:lnTo>
                      <a:pt x="314" y="81"/>
                    </a:lnTo>
                    <a:lnTo>
                      <a:pt x="220" y="78"/>
                    </a:lnTo>
                    <a:lnTo>
                      <a:pt x="209" y="59"/>
                    </a:lnTo>
                    <a:lnTo>
                      <a:pt x="186" y="62"/>
                    </a:lnTo>
                    <a:lnTo>
                      <a:pt x="155" y="31"/>
                    </a:lnTo>
                    <a:lnTo>
                      <a:pt x="164" y="12"/>
                    </a:lnTo>
                    <a:lnTo>
                      <a:pt x="149" y="0"/>
                    </a:lnTo>
                    <a:lnTo>
                      <a:pt x="71" y="56"/>
                    </a:lnTo>
                    <a:lnTo>
                      <a:pt x="52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0" name="Freeform 73">
                <a:extLst>
                  <a:ext uri="{FF2B5EF4-FFF2-40B4-BE49-F238E27FC236}">
                    <a16:creationId xmlns:a16="http://schemas.microsoft.com/office/drawing/2014/main" id="{3A03AB1B-D7F0-4EFA-BFB8-FCAE6814B1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1" y="1691"/>
                <a:ext cx="392" cy="399"/>
              </a:xfrm>
              <a:custGeom>
                <a:avLst/>
                <a:gdLst>
                  <a:gd name="T0" fmla="*/ 286 w 392"/>
                  <a:gd name="T1" fmla="*/ 25 h 399"/>
                  <a:gd name="T2" fmla="*/ 250 w 392"/>
                  <a:gd name="T3" fmla="*/ 0 h 399"/>
                  <a:gd name="T4" fmla="*/ 207 w 392"/>
                  <a:gd name="T5" fmla="*/ 6 h 399"/>
                  <a:gd name="T6" fmla="*/ 196 w 392"/>
                  <a:gd name="T7" fmla="*/ 25 h 399"/>
                  <a:gd name="T8" fmla="*/ 179 w 392"/>
                  <a:gd name="T9" fmla="*/ 15 h 399"/>
                  <a:gd name="T10" fmla="*/ 137 w 392"/>
                  <a:gd name="T11" fmla="*/ 39 h 399"/>
                  <a:gd name="T12" fmla="*/ 143 w 392"/>
                  <a:gd name="T13" fmla="*/ 73 h 399"/>
                  <a:gd name="T14" fmla="*/ 126 w 392"/>
                  <a:gd name="T15" fmla="*/ 87 h 399"/>
                  <a:gd name="T16" fmla="*/ 107 w 392"/>
                  <a:gd name="T17" fmla="*/ 112 h 399"/>
                  <a:gd name="T18" fmla="*/ 92 w 392"/>
                  <a:gd name="T19" fmla="*/ 99 h 399"/>
                  <a:gd name="T20" fmla="*/ 56 w 392"/>
                  <a:gd name="T21" fmla="*/ 118 h 399"/>
                  <a:gd name="T22" fmla="*/ 33 w 392"/>
                  <a:gd name="T23" fmla="*/ 202 h 399"/>
                  <a:gd name="T24" fmla="*/ 40 w 392"/>
                  <a:gd name="T25" fmla="*/ 220 h 399"/>
                  <a:gd name="T26" fmla="*/ 0 w 392"/>
                  <a:gd name="T27" fmla="*/ 224 h 399"/>
                  <a:gd name="T28" fmla="*/ 16 w 392"/>
                  <a:gd name="T29" fmla="*/ 245 h 399"/>
                  <a:gd name="T30" fmla="*/ 9 w 392"/>
                  <a:gd name="T31" fmla="*/ 286 h 399"/>
                  <a:gd name="T32" fmla="*/ 42 w 392"/>
                  <a:gd name="T33" fmla="*/ 315 h 399"/>
                  <a:gd name="T34" fmla="*/ 62 w 392"/>
                  <a:gd name="T35" fmla="*/ 315 h 399"/>
                  <a:gd name="T36" fmla="*/ 81 w 392"/>
                  <a:gd name="T37" fmla="*/ 354 h 399"/>
                  <a:gd name="T38" fmla="*/ 98 w 392"/>
                  <a:gd name="T39" fmla="*/ 363 h 399"/>
                  <a:gd name="T40" fmla="*/ 87 w 392"/>
                  <a:gd name="T41" fmla="*/ 382 h 399"/>
                  <a:gd name="T42" fmla="*/ 106 w 392"/>
                  <a:gd name="T43" fmla="*/ 390 h 399"/>
                  <a:gd name="T44" fmla="*/ 146 w 392"/>
                  <a:gd name="T45" fmla="*/ 382 h 399"/>
                  <a:gd name="T46" fmla="*/ 159 w 392"/>
                  <a:gd name="T47" fmla="*/ 399 h 399"/>
                  <a:gd name="T48" fmla="*/ 177 w 392"/>
                  <a:gd name="T49" fmla="*/ 379 h 399"/>
                  <a:gd name="T50" fmla="*/ 258 w 392"/>
                  <a:gd name="T51" fmla="*/ 373 h 399"/>
                  <a:gd name="T52" fmla="*/ 270 w 392"/>
                  <a:gd name="T53" fmla="*/ 354 h 399"/>
                  <a:gd name="T54" fmla="*/ 364 w 392"/>
                  <a:gd name="T55" fmla="*/ 373 h 399"/>
                  <a:gd name="T56" fmla="*/ 382 w 392"/>
                  <a:gd name="T57" fmla="*/ 368 h 399"/>
                  <a:gd name="T58" fmla="*/ 392 w 392"/>
                  <a:gd name="T59" fmla="*/ 343 h 399"/>
                  <a:gd name="T60" fmla="*/ 385 w 392"/>
                  <a:gd name="T61" fmla="*/ 281 h 399"/>
                  <a:gd name="T62" fmla="*/ 354 w 392"/>
                  <a:gd name="T63" fmla="*/ 227 h 399"/>
                  <a:gd name="T64" fmla="*/ 364 w 392"/>
                  <a:gd name="T65" fmla="*/ 208 h 399"/>
                  <a:gd name="T66" fmla="*/ 347 w 392"/>
                  <a:gd name="T67" fmla="*/ 191 h 399"/>
                  <a:gd name="T68" fmla="*/ 364 w 392"/>
                  <a:gd name="T69" fmla="*/ 155 h 399"/>
                  <a:gd name="T70" fmla="*/ 348 w 392"/>
                  <a:gd name="T71" fmla="*/ 74 h 399"/>
                  <a:gd name="T72" fmla="*/ 267 w 392"/>
                  <a:gd name="T73" fmla="*/ 64 h 399"/>
                  <a:gd name="T74" fmla="*/ 286 w 392"/>
                  <a:gd name="T75" fmla="*/ 25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92" h="399">
                    <a:moveTo>
                      <a:pt x="286" y="25"/>
                    </a:moveTo>
                    <a:lnTo>
                      <a:pt x="250" y="0"/>
                    </a:lnTo>
                    <a:lnTo>
                      <a:pt x="207" y="6"/>
                    </a:lnTo>
                    <a:lnTo>
                      <a:pt x="196" y="25"/>
                    </a:lnTo>
                    <a:lnTo>
                      <a:pt x="179" y="15"/>
                    </a:lnTo>
                    <a:lnTo>
                      <a:pt x="137" y="39"/>
                    </a:lnTo>
                    <a:lnTo>
                      <a:pt x="143" y="73"/>
                    </a:lnTo>
                    <a:lnTo>
                      <a:pt x="126" y="87"/>
                    </a:lnTo>
                    <a:lnTo>
                      <a:pt x="107" y="112"/>
                    </a:lnTo>
                    <a:lnTo>
                      <a:pt x="92" y="99"/>
                    </a:lnTo>
                    <a:lnTo>
                      <a:pt x="56" y="118"/>
                    </a:lnTo>
                    <a:lnTo>
                      <a:pt x="33" y="202"/>
                    </a:lnTo>
                    <a:lnTo>
                      <a:pt x="40" y="220"/>
                    </a:lnTo>
                    <a:lnTo>
                      <a:pt x="0" y="224"/>
                    </a:lnTo>
                    <a:lnTo>
                      <a:pt x="16" y="245"/>
                    </a:lnTo>
                    <a:lnTo>
                      <a:pt x="9" y="286"/>
                    </a:lnTo>
                    <a:lnTo>
                      <a:pt x="42" y="315"/>
                    </a:lnTo>
                    <a:lnTo>
                      <a:pt x="62" y="315"/>
                    </a:lnTo>
                    <a:lnTo>
                      <a:pt x="81" y="354"/>
                    </a:lnTo>
                    <a:lnTo>
                      <a:pt x="98" y="363"/>
                    </a:lnTo>
                    <a:lnTo>
                      <a:pt x="87" y="382"/>
                    </a:lnTo>
                    <a:lnTo>
                      <a:pt x="106" y="390"/>
                    </a:lnTo>
                    <a:lnTo>
                      <a:pt x="146" y="382"/>
                    </a:lnTo>
                    <a:lnTo>
                      <a:pt x="159" y="399"/>
                    </a:lnTo>
                    <a:lnTo>
                      <a:pt x="177" y="379"/>
                    </a:lnTo>
                    <a:lnTo>
                      <a:pt x="258" y="373"/>
                    </a:lnTo>
                    <a:lnTo>
                      <a:pt x="270" y="354"/>
                    </a:lnTo>
                    <a:lnTo>
                      <a:pt x="364" y="373"/>
                    </a:lnTo>
                    <a:lnTo>
                      <a:pt x="382" y="368"/>
                    </a:lnTo>
                    <a:lnTo>
                      <a:pt x="392" y="343"/>
                    </a:lnTo>
                    <a:lnTo>
                      <a:pt x="385" y="281"/>
                    </a:lnTo>
                    <a:lnTo>
                      <a:pt x="354" y="227"/>
                    </a:lnTo>
                    <a:lnTo>
                      <a:pt x="364" y="208"/>
                    </a:lnTo>
                    <a:lnTo>
                      <a:pt x="347" y="191"/>
                    </a:lnTo>
                    <a:lnTo>
                      <a:pt x="364" y="155"/>
                    </a:lnTo>
                    <a:lnTo>
                      <a:pt x="348" y="74"/>
                    </a:lnTo>
                    <a:lnTo>
                      <a:pt x="267" y="64"/>
                    </a:lnTo>
                    <a:lnTo>
                      <a:pt x="286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1" name="Freeform 74">
                <a:extLst>
                  <a:ext uri="{FF2B5EF4-FFF2-40B4-BE49-F238E27FC236}">
                    <a16:creationId xmlns:a16="http://schemas.microsoft.com/office/drawing/2014/main" id="{0C987391-C4BC-49EF-8558-50152DDBDE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0" y="2071"/>
                <a:ext cx="381" cy="406"/>
              </a:xfrm>
              <a:custGeom>
                <a:avLst/>
                <a:gdLst>
                  <a:gd name="T0" fmla="*/ 187 w 381"/>
                  <a:gd name="T1" fmla="*/ 10 h 406"/>
                  <a:gd name="T2" fmla="*/ 168 w 381"/>
                  <a:gd name="T3" fmla="*/ 2 h 406"/>
                  <a:gd name="T4" fmla="*/ 162 w 381"/>
                  <a:gd name="T5" fmla="*/ 0 h 406"/>
                  <a:gd name="T6" fmla="*/ 154 w 381"/>
                  <a:gd name="T7" fmla="*/ 18 h 406"/>
                  <a:gd name="T8" fmla="*/ 131 w 381"/>
                  <a:gd name="T9" fmla="*/ 11 h 406"/>
                  <a:gd name="T10" fmla="*/ 121 w 381"/>
                  <a:gd name="T11" fmla="*/ 32 h 406"/>
                  <a:gd name="T12" fmla="*/ 83 w 381"/>
                  <a:gd name="T13" fmla="*/ 50 h 406"/>
                  <a:gd name="T14" fmla="*/ 61 w 381"/>
                  <a:gd name="T15" fmla="*/ 86 h 406"/>
                  <a:gd name="T16" fmla="*/ 61 w 381"/>
                  <a:gd name="T17" fmla="*/ 111 h 406"/>
                  <a:gd name="T18" fmla="*/ 59 w 381"/>
                  <a:gd name="T19" fmla="*/ 145 h 406"/>
                  <a:gd name="T20" fmla="*/ 93 w 381"/>
                  <a:gd name="T21" fmla="*/ 170 h 406"/>
                  <a:gd name="T22" fmla="*/ 89 w 381"/>
                  <a:gd name="T23" fmla="*/ 193 h 406"/>
                  <a:gd name="T24" fmla="*/ 70 w 381"/>
                  <a:gd name="T25" fmla="*/ 201 h 406"/>
                  <a:gd name="T26" fmla="*/ 42 w 381"/>
                  <a:gd name="T27" fmla="*/ 257 h 406"/>
                  <a:gd name="T28" fmla="*/ 24 w 381"/>
                  <a:gd name="T29" fmla="*/ 260 h 406"/>
                  <a:gd name="T30" fmla="*/ 0 w 381"/>
                  <a:gd name="T31" fmla="*/ 286 h 406"/>
                  <a:gd name="T32" fmla="*/ 44 w 381"/>
                  <a:gd name="T33" fmla="*/ 308 h 406"/>
                  <a:gd name="T34" fmla="*/ 44 w 381"/>
                  <a:gd name="T35" fmla="*/ 341 h 406"/>
                  <a:gd name="T36" fmla="*/ 109 w 381"/>
                  <a:gd name="T37" fmla="*/ 333 h 406"/>
                  <a:gd name="T38" fmla="*/ 159 w 381"/>
                  <a:gd name="T39" fmla="*/ 372 h 406"/>
                  <a:gd name="T40" fmla="*/ 145 w 381"/>
                  <a:gd name="T41" fmla="*/ 390 h 406"/>
                  <a:gd name="T42" fmla="*/ 185 w 381"/>
                  <a:gd name="T43" fmla="*/ 406 h 406"/>
                  <a:gd name="T44" fmla="*/ 196 w 381"/>
                  <a:gd name="T45" fmla="*/ 387 h 406"/>
                  <a:gd name="T46" fmla="*/ 213 w 381"/>
                  <a:gd name="T47" fmla="*/ 395 h 406"/>
                  <a:gd name="T48" fmla="*/ 246 w 381"/>
                  <a:gd name="T49" fmla="*/ 369 h 406"/>
                  <a:gd name="T50" fmla="*/ 286 w 381"/>
                  <a:gd name="T51" fmla="*/ 359 h 406"/>
                  <a:gd name="T52" fmla="*/ 320 w 381"/>
                  <a:gd name="T53" fmla="*/ 327 h 406"/>
                  <a:gd name="T54" fmla="*/ 381 w 381"/>
                  <a:gd name="T55" fmla="*/ 299 h 406"/>
                  <a:gd name="T56" fmla="*/ 376 w 381"/>
                  <a:gd name="T57" fmla="*/ 257 h 406"/>
                  <a:gd name="T58" fmla="*/ 344 w 381"/>
                  <a:gd name="T59" fmla="*/ 237 h 406"/>
                  <a:gd name="T60" fmla="*/ 299 w 381"/>
                  <a:gd name="T61" fmla="*/ 233 h 406"/>
                  <a:gd name="T62" fmla="*/ 299 w 381"/>
                  <a:gd name="T63" fmla="*/ 213 h 406"/>
                  <a:gd name="T64" fmla="*/ 278 w 381"/>
                  <a:gd name="T65" fmla="*/ 204 h 406"/>
                  <a:gd name="T66" fmla="*/ 285 w 381"/>
                  <a:gd name="T67" fmla="*/ 179 h 406"/>
                  <a:gd name="T68" fmla="*/ 272 w 381"/>
                  <a:gd name="T69" fmla="*/ 143 h 406"/>
                  <a:gd name="T70" fmla="*/ 226 w 381"/>
                  <a:gd name="T71" fmla="*/ 75 h 406"/>
                  <a:gd name="T72" fmla="*/ 247 w 381"/>
                  <a:gd name="T73" fmla="*/ 38 h 406"/>
                  <a:gd name="T74" fmla="*/ 240 w 381"/>
                  <a:gd name="T75" fmla="*/ 19 h 406"/>
                  <a:gd name="T76" fmla="*/ 227 w 381"/>
                  <a:gd name="T77" fmla="*/ 2 h 406"/>
                  <a:gd name="T78" fmla="*/ 187 w 381"/>
                  <a:gd name="T79" fmla="*/ 1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81" h="406">
                    <a:moveTo>
                      <a:pt x="187" y="10"/>
                    </a:moveTo>
                    <a:lnTo>
                      <a:pt x="168" y="2"/>
                    </a:lnTo>
                    <a:lnTo>
                      <a:pt x="162" y="0"/>
                    </a:lnTo>
                    <a:lnTo>
                      <a:pt x="154" y="18"/>
                    </a:lnTo>
                    <a:lnTo>
                      <a:pt x="131" y="11"/>
                    </a:lnTo>
                    <a:lnTo>
                      <a:pt x="121" y="32"/>
                    </a:lnTo>
                    <a:lnTo>
                      <a:pt x="83" y="50"/>
                    </a:lnTo>
                    <a:lnTo>
                      <a:pt x="61" y="86"/>
                    </a:lnTo>
                    <a:lnTo>
                      <a:pt x="61" y="111"/>
                    </a:lnTo>
                    <a:lnTo>
                      <a:pt x="59" y="145"/>
                    </a:lnTo>
                    <a:lnTo>
                      <a:pt x="93" y="170"/>
                    </a:lnTo>
                    <a:lnTo>
                      <a:pt x="89" y="193"/>
                    </a:lnTo>
                    <a:lnTo>
                      <a:pt x="70" y="201"/>
                    </a:lnTo>
                    <a:lnTo>
                      <a:pt x="42" y="257"/>
                    </a:lnTo>
                    <a:lnTo>
                      <a:pt x="24" y="260"/>
                    </a:lnTo>
                    <a:lnTo>
                      <a:pt x="0" y="286"/>
                    </a:lnTo>
                    <a:lnTo>
                      <a:pt x="44" y="308"/>
                    </a:lnTo>
                    <a:lnTo>
                      <a:pt x="44" y="341"/>
                    </a:lnTo>
                    <a:lnTo>
                      <a:pt x="109" y="333"/>
                    </a:lnTo>
                    <a:lnTo>
                      <a:pt x="159" y="372"/>
                    </a:lnTo>
                    <a:lnTo>
                      <a:pt x="145" y="390"/>
                    </a:lnTo>
                    <a:lnTo>
                      <a:pt x="185" y="406"/>
                    </a:lnTo>
                    <a:lnTo>
                      <a:pt x="196" y="387"/>
                    </a:lnTo>
                    <a:lnTo>
                      <a:pt x="213" y="395"/>
                    </a:lnTo>
                    <a:lnTo>
                      <a:pt x="246" y="369"/>
                    </a:lnTo>
                    <a:lnTo>
                      <a:pt x="286" y="359"/>
                    </a:lnTo>
                    <a:lnTo>
                      <a:pt x="320" y="327"/>
                    </a:lnTo>
                    <a:lnTo>
                      <a:pt x="381" y="299"/>
                    </a:lnTo>
                    <a:lnTo>
                      <a:pt x="376" y="257"/>
                    </a:lnTo>
                    <a:lnTo>
                      <a:pt x="344" y="237"/>
                    </a:lnTo>
                    <a:lnTo>
                      <a:pt x="299" y="233"/>
                    </a:lnTo>
                    <a:lnTo>
                      <a:pt x="299" y="213"/>
                    </a:lnTo>
                    <a:lnTo>
                      <a:pt x="278" y="204"/>
                    </a:lnTo>
                    <a:lnTo>
                      <a:pt x="285" y="179"/>
                    </a:lnTo>
                    <a:lnTo>
                      <a:pt x="272" y="143"/>
                    </a:lnTo>
                    <a:lnTo>
                      <a:pt x="226" y="75"/>
                    </a:lnTo>
                    <a:lnTo>
                      <a:pt x="247" y="38"/>
                    </a:lnTo>
                    <a:lnTo>
                      <a:pt x="240" y="19"/>
                    </a:lnTo>
                    <a:lnTo>
                      <a:pt x="227" y="2"/>
                    </a:lnTo>
                    <a:lnTo>
                      <a:pt x="187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2" name="Freeform 75">
                <a:extLst>
                  <a:ext uri="{FF2B5EF4-FFF2-40B4-BE49-F238E27FC236}">
                    <a16:creationId xmlns:a16="http://schemas.microsoft.com/office/drawing/2014/main" id="{24266281-D848-44F3-9958-F1165C9F8A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7" y="2346"/>
                <a:ext cx="394" cy="351"/>
              </a:xfrm>
              <a:custGeom>
                <a:avLst/>
                <a:gdLst>
                  <a:gd name="T0" fmla="*/ 347 w 394"/>
                  <a:gd name="T1" fmla="*/ 19 h 351"/>
                  <a:gd name="T2" fmla="*/ 331 w 394"/>
                  <a:gd name="T3" fmla="*/ 36 h 351"/>
                  <a:gd name="T4" fmla="*/ 254 w 394"/>
                  <a:gd name="T5" fmla="*/ 0 h 351"/>
                  <a:gd name="T6" fmla="*/ 204 w 394"/>
                  <a:gd name="T7" fmla="*/ 24 h 351"/>
                  <a:gd name="T8" fmla="*/ 143 w 394"/>
                  <a:gd name="T9" fmla="*/ 52 h 351"/>
                  <a:gd name="T10" fmla="*/ 109 w 394"/>
                  <a:gd name="T11" fmla="*/ 84 h 351"/>
                  <a:gd name="T12" fmla="*/ 69 w 394"/>
                  <a:gd name="T13" fmla="*/ 94 h 351"/>
                  <a:gd name="T14" fmla="*/ 36 w 394"/>
                  <a:gd name="T15" fmla="*/ 120 h 351"/>
                  <a:gd name="T16" fmla="*/ 19 w 394"/>
                  <a:gd name="T17" fmla="*/ 112 h 351"/>
                  <a:gd name="T18" fmla="*/ 8 w 394"/>
                  <a:gd name="T19" fmla="*/ 131 h 351"/>
                  <a:gd name="T20" fmla="*/ 28 w 394"/>
                  <a:gd name="T21" fmla="*/ 165 h 351"/>
                  <a:gd name="T22" fmla="*/ 4 w 394"/>
                  <a:gd name="T23" fmla="*/ 196 h 351"/>
                  <a:gd name="T24" fmla="*/ 16 w 394"/>
                  <a:gd name="T25" fmla="*/ 216 h 351"/>
                  <a:gd name="T26" fmla="*/ 0 w 394"/>
                  <a:gd name="T27" fmla="*/ 230 h 351"/>
                  <a:gd name="T28" fmla="*/ 17 w 394"/>
                  <a:gd name="T29" fmla="*/ 240 h 351"/>
                  <a:gd name="T30" fmla="*/ 19 w 394"/>
                  <a:gd name="T31" fmla="*/ 261 h 351"/>
                  <a:gd name="T32" fmla="*/ 41 w 394"/>
                  <a:gd name="T33" fmla="*/ 266 h 351"/>
                  <a:gd name="T34" fmla="*/ 66 w 394"/>
                  <a:gd name="T35" fmla="*/ 314 h 351"/>
                  <a:gd name="T36" fmla="*/ 122 w 394"/>
                  <a:gd name="T37" fmla="*/ 309 h 351"/>
                  <a:gd name="T38" fmla="*/ 168 w 394"/>
                  <a:gd name="T39" fmla="*/ 351 h 351"/>
                  <a:gd name="T40" fmla="*/ 206 w 394"/>
                  <a:gd name="T41" fmla="*/ 333 h 351"/>
                  <a:gd name="T42" fmla="*/ 252 w 394"/>
                  <a:gd name="T43" fmla="*/ 334 h 351"/>
                  <a:gd name="T44" fmla="*/ 252 w 394"/>
                  <a:gd name="T45" fmla="*/ 334 h 351"/>
                  <a:gd name="T46" fmla="*/ 275 w 394"/>
                  <a:gd name="T47" fmla="*/ 320 h 351"/>
                  <a:gd name="T48" fmla="*/ 265 w 394"/>
                  <a:gd name="T49" fmla="*/ 297 h 351"/>
                  <a:gd name="T50" fmla="*/ 286 w 394"/>
                  <a:gd name="T51" fmla="*/ 289 h 351"/>
                  <a:gd name="T52" fmla="*/ 289 w 394"/>
                  <a:gd name="T53" fmla="*/ 266 h 351"/>
                  <a:gd name="T54" fmla="*/ 305 w 394"/>
                  <a:gd name="T55" fmla="*/ 252 h 351"/>
                  <a:gd name="T56" fmla="*/ 293 w 394"/>
                  <a:gd name="T57" fmla="*/ 236 h 351"/>
                  <a:gd name="T58" fmla="*/ 345 w 394"/>
                  <a:gd name="T59" fmla="*/ 171 h 351"/>
                  <a:gd name="T60" fmla="*/ 350 w 394"/>
                  <a:gd name="T61" fmla="*/ 146 h 351"/>
                  <a:gd name="T62" fmla="*/ 394 w 394"/>
                  <a:gd name="T63" fmla="*/ 160 h 351"/>
                  <a:gd name="T64" fmla="*/ 389 w 394"/>
                  <a:gd name="T65" fmla="*/ 118 h 351"/>
                  <a:gd name="T66" fmla="*/ 380 w 394"/>
                  <a:gd name="T67" fmla="*/ 63 h 351"/>
                  <a:gd name="T68" fmla="*/ 392 w 394"/>
                  <a:gd name="T69" fmla="*/ 45 h 351"/>
                  <a:gd name="T70" fmla="*/ 383 w 394"/>
                  <a:gd name="T71" fmla="*/ 7 h 351"/>
                  <a:gd name="T72" fmla="*/ 367 w 394"/>
                  <a:gd name="T73" fmla="*/ 24 h 351"/>
                  <a:gd name="T74" fmla="*/ 347 w 394"/>
                  <a:gd name="T75" fmla="*/ 19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94" h="351">
                    <a:moveTo>
                      <a:pt x="347" y="19"/>
                    </a:moveTo>
                    <a:lnTo>
                      <a:pt x="331" y="36"/>
                    </a:lnTo>
                    <a:lnTo>
                      <a:pt x="254" y="0"/>
                    </a:lnTo>
                    <a:lnTo>
                      <a:pt x="204" y="24"/>
                    </a:lnTo>
                    <a:lnTo>
                      <a:pt x="143" y="52"/>
                    </a:lnTo>
                    <a:lnTo>
                      <a:pt x="109" y="84"/>
                    </a:lnTo>
                    <a:lnTo>
                      <a:pt x="69" y="94"/>
                    </a:lnTo>
                    <a:lnTo>
                      <a:pt x="36" y="120"/>
                    </a:lnTo>
                    <a:lnTo>
                      <a:pt x="19" y="112"/>
                    </a:lnTo>
                    <a:lnTo>
                      <a:pt x="8" y="131"/>
                    </a:lnTo>
                    <a:lnTo>
                      <a:pt x="28" y="165"/>
                    </a:lnTo>
                    <a:lnTo>
                      <a:pt x="4" y="196"/>
                    </a:lnTo>
                    <a:lnTo>
                      <a:pt x="16" y="216"/>
                    </a:lnTo>
                    <a:lnTo>
                      <a:pt x="0" y="230"/>
                    </a:lnTo>
                    <a:lnTo>
                      <a:pt x="17" y="240"/>
                    </a:lnTo>
                    <a:lnTo>
                      <a:pt x="19" y="261"/>
                    </a:lnTo>
                    <a:lnTo>
                      <a:pt x="41" y="266"/>
                    </a:lnTo>
                    <a:lnTo>
                      <a:pt x="66" y="314"/>
                    </a:lnTo>
                    <a:lnTo>
                      <a:pt x="122" y="309"/>
                    </a:lnTo>
                    <a:lnTo>
                      <a:pt x="168" y="351"/>
                    </a:lnTo>
                    <a:lnTo>
                      <a:pt x="206" y="333"/>
                    </a:lnTo>
                    <a:lnTo>
                      <a:pt x="252" y="334"/>
                    </a:lnTo>
                    <a:lnTo>
                      <a:pt x="252" y="334"/>
                    </a:lnTo>
                    <a:lnTo>
                      <a:pt x="275" y="320"/>
                    </a:lnTo>
                    <a:lnTo>
                      <a:pt x="265" y="297"/>
                    </a:lnTo>
                    <a:lnTo>
                      <a:pt x="286" y="289"/>
                    </a:lnTo>
                    <a:lnTo>
                      <a:pt x="289" y="266"/>
                    </a:lnTo>
                    <a:lnTo>
                      <a:pt x="305" y="252"/>
                    </a:lnTo>
                    <a:lnTo>
                      <a:pt x="293" y="236"/>
                    </a:lnTo>
                    <a:lnTo>
                      <a:pt x="345" y="171"/>
                    </a:lnTo>
                    <a:lnTo>
                      <a:pt x="350" y="146"/>
                    </a:lnTo>
                    <a:lnTo>
                      <a:pt x="394" y="160"/>
                    </a:lnTo>
                    <a:lnTo>
                      <a:pt x="389" y="118"/>
                    </a:lnTo>
                    <a:lnTo>
                      <a:pt x="380" y="63"/>
                    </a:lnTo>
                    <a:lnTo>
                      <a:pt x="392" y="45"/>
                    </a:lnTo>
                    <a:lnTo>
                      <a:pt x="383" y="7"/>
                    </a:lnTo>
                    <a:lnTo>
                      <a:pt x="367" y="24"/>
                    </a:lnTo>
                    <a:lnTo>
                      <a:pt x="347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3" name="Freeform 76">
                <a:extLst>
                  <a:ext uri="{FF2B5EF4-FFF2-40B4-BE49-F238E27FC236}">
                    <a16:creationId xmlns:a16="http://schemas.microsoft.com/office/drawing/2014/main" id="{B5E77860-7B98-4064-B3C4-C2D52EB63C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9" y="2464"/>
                <a:ext cx="398" cy="372"/>
              </a:xfrm>
              <a:custGeom>
                <a:avLst/>
                <a:gdLst>
                  <a:gd name="T0" fmla="*/ 98 w 398"/>
                  <a:gd name="T1" fmla="*/ 28 h 372"/>
                  <a:gd name="T2" fmla="*/ 93 w 398"/>
                  <a:gd name="T3" fmla="*/ 53 h 372"/>
                  <a:gd name="T4" fmla="*/ 41 w 398"/>
                  <a:gd name="T5" fmla="*/ 118 h 372"/>
                  <a:gd name="T6" fmla="*/ 53 w 398"/>
                  <a:gd name="T7" fmla="*/ 134 h 372"/>
                  <a:gd name="T8" fmla="*/ 37 w 398"/>
                  <a:gd name="T9" fmla="*/ 148 h 372"/>
                  <a:gd name="T10" fmla="*/ 34 w 398"/>
                  <a:gd name="T11" fmla="*/ 171 h 372"/>
                  <a:gd name="T12" fmla="*/ 13 w 398"/>
                  <a:gd name="T13" fmla="*/ 179 h 372"/>
                  <a:gd name="T14" fmla="*/ 23 w 398"/>
                  <a:gd name="T15" fmla="*/ 202 h 372"/>
                  <a:gd name="T16" fmla="*/ 0 w 398"/>
                  <a:gd name="T17" fmla="*/ 216 h 372"/>
                  <a:gd name="T18" fmla="*/ 0 w 398"/>
                  <a:gd name="T19" fmla="*/ 216 h 372"/>
                  <a:gd name="T20" fmla="*/ 8 w 398"/>
                  <a:gd name="T21" fmla="*/ 255 h 372"/>
                  <a:gd name="T22" fmla="*/ 34 w 398"/>
                  <a:gd name="T23" fmla="*/ 296 h 372"/>
                  <a:gd name="T24" fmla="*/ 22 w 398"/>
                  <a:gd name="T25" fmla="*/ 336 h 372"/>
                  <a:gd name="T26" fmla="*/ 44 w 398"/>
                  <a:gd name="T27" fmla="*/ 372 h 372"/>
                  <a:gd name="T28" fmla="*/ 81 w 398"/>
                  <a:gd name="T29" fmla="*/ 348 h 372"/>
                  <a:gd name="T30" fmla="*/ 124 w 398"/>
                  <a:gd name="T31" fmla="*/ 359 h 372"/>
                  <a:gd name="T32" fmla="*/ 152 w 398"/>
                  <a:gd name="T33" fmla="*/ 325 h 372"/>
                  <a:gd name="T34" fmla="*/ 173 w 398"/>
                  <a:gd name="T35" fmla="*/ 263 h 372"/>
                  <a:gd name="T36" fmla="*/ 205 w 398"/>
                  <a:gd name="T37" fmla="*/ 233 h 372"/>
                  <a:gd name="T38" fmla="*/ 243 w 398"/>
                  <a:gd name="T39" fmla="*/ 261 h 372"/>
                  <a:gd name="T40" fmla="*/ 252 w 398"/>
                  <a:gd name="T41" fmla="*/ 291 h 372"/>
                  <a:gd name="T42" fmla="*/ 267 w 398"/>
                  <a:gd name="T43" fmla="*/ 302 h 372"/>
                  <a:gd name="T44" fmla="*/ 264 w 398"/>
                  <a:gd name="T45" fmla="*/ 322 h 372"/>
                  <a:gd name="T46" fmla="*/ 283 w 398"/>
                  <a:gd name="T47" fmla="*/ 358 h 372"/>
                  <a:gd name="T48" fmla="*/ 330 w 398"/>
                  <a:gd name="T49" fmla="*/ 247 h 372"/>
                  <a:gd name="T50" fmla="*/ 342 w 398"/>
                  <a:gd name="T51" fmla="*/ 263 h 372"/>
                  <a:gd name="T52" fmla="*/ 390 w 398"/>
                  <a:gd name="T53" fmla="*/ 224 h 372"/>
                  <a:gd name="T54" fmla="*/ 398 w 398"/>
                  <a:gd name="T55" fmla="*/ 216 h 372"/>
                  <a:gd name="T56" fmla="*/ 373 w 398"/>
                  <a:gd name="T57" fmla="*/ 160 h 372"/>
                  <a:gd name="T58" fmla="*/ 396 w 398"/>
                  <a:gd name="T59" fmla="*/ 159 h 372"/>
                  <a:gd name="T60" fmla="*/ 378 w 398"/>
                  <a:gd name="T61" fmla="*/ 151 h 372"/>
                  <a:gd name="T62" fmla="*/ 354 w 398"/>
                  <a:gd name="T63" fmla="*/ 91 h 372"/>
                  <a:gd name="T64" fmla="*/ 317 w 398"/>
                  <a:gd name="T65" fmla="*/ 81 h 372"/>
                  <a:gd name="T66" fmla="*/ 317 w 398"/>
                  <a:gd name="T67" fmla="*/ 53 h 372"/>
                  <a:gd name="T68" fmla="*/ 317 w 398"/>
                  <a:gd name="T69" fmla="*/ 53 h 372"/>
                  <a:gd name="T70" fmla="*/ 291 w 398"/>
                  <a:gd name="T71" fmla="*/ 81 h 372"/>
                  <a:gd name="T72" fmla="*/ 246 w 398"/>
                  <a:gd name="T73" fmla="*/ 44 h 372"/>
                  <a:gd name="T74" fmla="*/ 199 w 398"/>
                  <a:gd name="T75" fmla="*/ 42 h 372"/>
                  <a:gd name="T76" fmla="*/ 188 w 398"/>
                  <a:gd name="T77" fmla="*/ 24 h 372"/>
                  <a:gd name="T78" fmla="*/ 137 w 398"/>
                  <a:gd name="T79" fmla="*/ 0 h 372"/>
                  <a:gd name="T80" fmla="*/ 142 w 398"/>
                  <a:gd name="T81" fmla="*/ 42 h 372"/>
                  <a:gd name="T82" fmla="*/ 98 w 398"/>
                  <a:gd name="T83" fmla="*/ 28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98" h="372">
                    <a:moveTo>
                      <a:pt x="98" y="28"/>
                    </a:moveTo>
                    <a:lnTo>
                      <a:pt x="93" y="53"/>
                    </a:lnTo>
                    <a:lnTo>
                      <a:pt x="41" y="118"/>
                    </a:lnTo>
                    <a:lnTo>
                      <a:pt x="53" y="134"/>
                    </a:lnTo>
                    <a:lnTo>
                      <a:pt x="37" y="148"/>
                    </a:lnTo>
                    <a:lnTo>
                      <a:pt x="34" y="171"/>
                    </a:lnTo>
                    <a:lnTo>
                      <a:pt x="13" y="179"/>
                    </a:lnTo>
                    <a:lnTo>
                      <a:pt x="23" y="202"/>
                    </a:lnTo>
                    <a:lnTo>
                      <a:pt x="0" y="216"/>
                    </a:lnTo>
                    <a:lnTo>
                      <a:pt x="0" y="216"/>
                    </a:lnTo>
                    <a:lnTo>
                      <a:pt x="8" y="255"/>
                    </a:lnTo>
                    <a:lnTo>
                      <a:pt x="34" y="296"/>
                    </a:lnTo>
                    <a:lnTo>
                      <a:pt x="22" y="336"/>
                    </a:lnTo>
                    <a:lnTo>
                      <a:pt x="44" y="372"/>
                    </a:lnTo>
                    <a:lnTo>
                      <a:pt x="81" y="348"/>
                    </a:lnTo>
                    <a:lnTo>
                      <a:pt x="124" y="359"/>
                    </a:lnTo>
                    <a:lnTo>
                      <a:pt x="152" y="325"/>
                    </a:lnTo>
                    <a:lnTo>
                      <a:pt x="173" y="263"/>
                    </a:lnTo>
                    <a:lnTo>
                      <a:pt x="205" y="233"/>
                    </a:lnTo>
                    <a:lnTo>
                      <a:pt x="243" y="261"/>
                    </a:lnTo>
                    <a:lnTo>
                      <a:pt x="252" y="291"/>
                    </a:lnTo>
                    <a:lnTo>
                      <a:pt x="267" y="302"/>
                    </a:lnTo>
                    <a:lnTo>
                      <a:pt x="264" y="322"/>
                    </a:lnTo>
                    <a:lnTo>
                      <a:pt x="283" y="358"/>
                    </a:lnTo>
                    <a:lnTo>
                      <a:pt x="330" y="247"/>
                    </a:lnTo>
                    <a:lnTo>
                      <a:pt x="342" y="263"/>
                    </a:lnTo>
                    <a:lnTo>
                      <a:pt x="390" y="224"/>
                    </a:lnTo>
                    <a:lnTo>
                      <a:pt x="398" y="216"/>
                    </a:lnTo>
                    <a:lnTo>
                      <a:pt x="373" y="160"/>
                    </a:lnTo>
                    <a:lnTo>
                      <a:pt x="396" y="159"/>
                    </a:lnTo>
                    <a:lnTo>
                      <a:pt x="378" y="151"/>
                    </a:lnTo>
                    <a:lnTo>
                      <a:pt x="354" y="91"/>
                    </a:lnTo>
                    <a:lnTo>
                      <a:pt x="317" y="81"/>
                    </a:lnTo>
                    <a:lnTo>
                      <a:pt x="317" y="53"/>
                    </a:lnTo>
                    <a:lnTo>
                      <a:pt x="317" y="53"/>
                    </a:lnTo>
                    <a:lnTo>
                      <a:pt x="291" y="81"/>
                    </a:lnTo>
                    <a:lnTo>
                      <a:pt x="246" y="44"/>
                    </a:lnTo>
                    <a:lnTo>
                      <a:pt x="199" y="42"/>
                    </a:lnTo>
                    <a:lnTo>
                      <a:pt x="188" y="24"/>
                    </a:lnTo>
                    <a:lnTo>
                      <a:pt x="137" y="0"/>
                    </a:lnTo>
                    <a:lnTo>
                      <a:pt x="142" y="42"/>
                    </a:lnTo>
                    <a:lnTo>
                      <a:pt x="98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4" name="Freeform 77">
                <a:extLst>
                  <a:ext uri="{FF2B5EF4-FFF2-40B4-BE49-F238E27FC236}">
                    <a16:creationId xmlns:a16="http://schemas.microsoft.com/office/drawing/2014/main" id="{711DAB2A-D62B-42A5-BD24-A9F69543E9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3" y="2655"/>
                <a:ext cx="370" cy="344"/>
              </a:xfrm>
              <a:custGeom>
                <a:avLst/>
                <a:gdLst>
                  <a:gd name="T0" fmla="*/ 124 w 370"/>
                  <a:gd name="T1" fmla="*/ 78 h 344"/>
                  <a:gd name="T2" fmla="*/ 93 w 370"/>
                  <a:gd name="T3" fmla="*/ 100 h 344"/>
                  <a:gd name="T4" fmla="*/ 98 w 370"/>
                  <a:gd name="T5" fmla="*/ 125 h 344"/>
                  <a:gd name="T6" fmla="*/ 56 w 370"/>
                  <a:gd name="T7" fmla="*/ 150 h 344"/>
                  <a:gd name="T8" fmla="*/ 23 w 370"/>
                  <a:gd name="T9" fmla="*/ 195 h 344"/>
                  <a:gd name="T10" fmla="*/ 0 w 370"/>
                  <a:gd name="T11" fmla="*/ 216 h 344"/>
                  <a:gd name="T12" fmla="*/ 18 w 370"/>
                  <a:gd name="T13" fmla="*/ 280 h 344"/>
                  <a:gd name="T14" fmla="*/ 40 w 370"/>
                  <a:gd name="T15" fmla="*/ 275 h 344"/>
                  <a:gd name="T16" fmla="*/ 25 w 370"/>
                  <a:gd name="T17" fmla="*/ 292 h 344"/>
                  <a:gd name="T18" fmla="*/ 56 w 370"/>
                  <a:gd name="T19" fmla="*/ 319 h 344"/>
                  <a:gd name="T20" fmla="*/ 74 w 370"/>
                  <a:gd name="T21" fmla="*/ 327 h 344"/>
                  <a:gd name="T22" fmla="*/ 91 w 370"/>
                  <a:gd name="T23" fmla="*/ 317 h 344"/>
                  <a:gd name="T24" fmla="*/ 95 w 370"/>
                  <a:gd name="T25" fmla="*/ 344 h 344"/>
                  <a:gd name="T26" fmla="*/ 155 w 370"/>
                  <a:gd name="T27" fmla="*/ 327 h 344"/>
                  <a:gd name="T28" fmla="*/ 174 w 370"/>
                  <a:gd name="T29" fmla="*/ 344 h 344"/>
                  <a:gd name="T30" fmla="*/ 227 w 370"/>
                  <a:gd name="T31" fmla="*/ 303 h 344"/>
                  <a:gd name="T32" fmla="*/ 270 w 370"/>
                  <a:gd name="T33" fmla="*/ 299 h 344"/>
                  <a:gd name="T34" fmla="*/ 264 w 370"/>
                  <a:gd name="T35" fmla="*/ 235 h 344"/>
                  <a:gd name="T36" fmla="*/ 317 w 370"/>
                  <a:gd name="T37" fmla="*/ 201 h 344"/>
                  <a:gd name="T38" fmla="*/ 359 w 370"/>
                  <a:gd name="T39" fmla="*/ 192 h 344"/>
                  <a:gd name="T40" fmla="*/ 370 w 370"/>
                  <a:gd name="T41" fmla="*/ 181 h 344"/>
                  <a:gd name="T42" fmla="*/ 370 w 370"/>
                  <a:gd name="T43" fmla="*/ 181 h 344"/>
                  <a:gd name="T44" fmla="*/ 348 w 370"/>
                  <a:gd name="T45" fmla="*/ 145 h 344"/>
                  <a:gd name="T46" fmla="*/ 360 w 370"/>
                  <a:gd name="T47" fmla="*/ 105 h 344"/>
                  <a:gd name="T48" fmla="*/ 334 w 370"/>
                  <a:gd name="T49" fmla="*/ 64 h 344"/>
                  <a:gd name="T50" fmla="*/ 326 w 370"/>
                  <a:gd name="T51" fmla="*/ 25 h 344"/>
                  <a:gd name="T52" fmla="*/ 280 w 370"/>
                  <a:gd name="T53" fmla="*/ 24 h 344"/>
                  <a:gd name="T54" fmla="*/ 242 w 370"/>
                  <a:gd name="T55" fmla="*/ 42 h 344"/>
                  <a:gd name="T56" fmla="*/ 196 w 370"/>
                  <a:gd name="T57" fmla="*/ 0 h 344"/>
                  <a:gd name="T58" fmla="*/ 140 w 370"/>
                  <a:gd name="T59" fmla="*/ 5 h 344"/>
                  <a:gd name="T60" fmla="*/ 135 w 370"/>
                  <a:gd name="T61" fmla="*/ 41 h 344"/>
                  <a:gd name="T62" fmla="*/ 124 w 370"/>
                  <a:gd name="T63" fmla="*/ 78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70" h="344">
                    <a:moveTo>
                      <a:pt x="124" y="78"/>
                    </a:moveTo>
                    <a:lnTo>
                      <a:pt x="93" y="100"/>
                    </a:lnTo>
                    <a:lnTo>
                      <a:pt x="98" y="125"/>
                    </a:lnTo>
                    <a:lnTo>
                      <a:pt x="56" y="150"/>
                    </a:lnTo>
                    <a:lnTo>
                      <a:pt x="23" y="195"/>
                    </a:lnTo>
                    <a:lnTo>
                      <a:pt x="0" y="216"/>
                    </a:lnTo>
                    <a:lnTo>
                      <a:pt x="18" y="280"/>
                    </a:lnTo>
                    <a:lnTo>
                      <a:pt x="40" y="275"/>
                    </a:lnTo>
                    <a:lnTo>
                      <a:pt x="25" y="292"/>
                    </a:lnTo>
                    <a:lnTo>
                      <a:pt x="56" y="319"/>
                    </a:lnTo>
                    <a:lnTo>
                      <a:pt x="74" y="327"/>
                    </a:lnTo>
                    <a:lnTo>
                      <a:pt x="91" y="317"/>
                    </a:lnTo>
                    <a:lnTo>
                      <a:pt x="95" y="344"/>
                    </a:lnTo>
                    <a:lnTo>
                      <a:pt x="155" y="327"/>
                    </a:lnTo>
                    <a:lnTo>
                      <a:pt x="174" y="344"/>
                    </a:lnTo>
                    <a:lnTo>
                      <a:pt x="227" y="303"/>
                    </a:lnTo>
                    <a:lnTo>
                      <a:pt x="270" y="299"/>
                    </a:lnTo>
                    <a:lnTo>
                      <a:pt x="264" y="235"/>
                    </a:lnTo>
                    <a:lnTo>
                      <a:pt x="317" y="201"/>
                    </a:lnTo>
                    <a:lnTo>
                      <a:pt x="359" y="192"/>
                    </a:lnTo>
                    <a:lnTo>
                      <a:pt x="370" y="181"/>
                    </a:lnTo>
                    <a:lnTo>
                      <a:pt x="370" y="181"/>
                    </a:lnTo>
                    <a:lnTo>
                      <a:pt x="348" y="145"/>
                    </a:lnTo>
                    <a:lnTo>
                      <a:pt x="360" y="105"/>
                    </a:lnTo>
                    <a:lnTo>
                      <a:pt x="334" y="64"/>
                    </a:lnTo>
                    <a:lnTo>
                      <a:pt x="326" y="25"/>
                    </a:lnTo>
                    <a:lnTo>
                      <a:pt x="280" y="24"/>
                    </a:lnTo>
                    <a:lnTo>
                      <a:pt x="242" y="42"/>
                    </a:lnTo>
                    <a:lnTo>
                      <a:pt x="196" y="0"/>
                    </a:lnTo>
                    <a:lnTo>
                      <a:pt x="140" y="5"/>
                    </a:lnTo>
                    <a:lnTo>
                      <a:pt x="135" y="41"/>
                    </a:lnTo>
                    <a:lnTo>
                      <a:pt x="124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5" name="Freeform 78">
                <a:extLst>
                  <a:ext uri="{FF2B5EF4-FFF2-40B4-BE49-F238E27FC236}">
                    <a16:creationId xmlns:a16="http://schemas.microsoft.com/office/drawing/2014/main" id="{492A8C51-1731-42E3-86B3-9495FCF414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9" y="2930"/>
                <a:ext cx="387" cy="268"/>
              </a:xfrm>
              <a:custGeom>
                <a:avLst/>
                <a:gdLst>
                  <a:gd name="T0" fmla="*/ 50 w 387"/>
                  <a:gd name="T1" fmla="*/ 19 h 268"/>
                  <a:gd name="T2" fmla="*/ 50 w 387"/>
                  <a:gd name="T3" fmla="*/ 39 h 268"/>
                  <a:gd name="T4" fmla="*/ 65 w 387"/>
                  <a:gd name="T5" fmla="*/ 49 h 268"/>
                  <a:gd name="T6" fmla="*/ 36 w 387"/>
                  <a:gd name="T7" fmla="*/ 87 h 268"/>
                  <a:gd name="T8" fmla="*/ 45 w 387"/>
                  <a:gd name="T9" fmla="*/ 106 h 268"/>
                  <a:gd name="T10" fmla="*/ 25 w 387"/>
                  <a:gd name="T11" fmla="*/ 104 h 268"/>
                  <a:gd name="T12" fmla="*/ 0 w 387"/>
                  <a:gd name="T13" fmla="*/ 137 h 268"/>
                  <a:gd name="T14" fmla="*/ 37 w 387"/>
                  <a:gd name="T15" fmla="*/ 149 h 268"/>
                  <a:gd name="T16" fmla="*/ 14 w 387"/>
                  <a:gd name="T17" fmla="*/ 181 h 268"/>
                  <a:gd name="T18" fmla="*/ 50 w 387"/>
                  <a:gd name="T19" fmla="*/ 210 h 268"/>
                  <a:gd name="T20" fmla="*/ 64 w 387"/>
                  <a:gd name="T21" fmla="*/ 258 h 268"/>
                  <a:gd name="T22" fmla="*/ 134 w 387"/>
                  <a:gd name="T23" fmla="*/ 252 h 268"/>
                  <a:gd name="T24" fmla="*/ 144 w 387"/>
                  <a:gd name="T25" fmla="*/ 268 h 268"/>
                  <a:gd name="T26" fmla="*/ 185 w 387"/>
                  <a:gd name="T27" fmla="*/ 250 h 268"/>
                  <a:gd name="T28" fmla="*/ 169 w 387"/>
                  <a:gd name="T29" fmla="*/ 233 h 268"/>
                  <a:gd name="T30" fmla="*/ 252 w 387"/>
                  <a:gd name="T31" fmla="*/ 204 h 268"/>
                  <a:gd name="T32" fmla="*/ 252 w 387"/>
                  <a:gd name="T33" fmla="*/ 204 h 268"/>
                  <a:gd name="T34" fmla="*/ 255 w 387"/>
                  <a:gd name="T35" fmla="*/ 184 h 268"/>
                  <a:gd name="T36" fmla="*/ 289 w 387"/>
                  <a:gd name="T37" fmla="*/ 162 h 268"/>
                  <a:gd name="T38" fmla="*/ 295 w 387"/>
                  <a:gd name="T39" fmla="*/ 143 h 268"/>
                  <a:gd name="T40" fmla="*/ 283 w 387"/>
                  <a:gd name="T41" fmla="*/ 128 h 268"/>
                  <a:gd name="T42" fmla="*/ 304 w 387"/>
                  <a:gd name="T43" fmla="*/ 120 h 268"/>
                  <a:gd name="T44" fmla="*/ 322 w 387"/>
                  <a:gd name="T45" fmla="*/ 128 h 268"/>
                  <a:gd name="T46" fmla="*/ 387 w 387"/>
                  <a:gd name="T47" fmla="*/ 106 h 268"/>
                  <a:gd name="T48" fmla="*/ 356 w 387"/>
                  <a:gd name="T49" fmla="*/ 81 h 268"/>
                  <a:gd name="T50" fmla="*/ 373 w 387"/>
                  <a:gd name="T51" fmla="*/ 64 h 268"/>
                  <a:gd name="T52" fmla="*/ 351 w 387"/>
                  <a:gd name="T53" fmla="*/ 44 h 268"/>
                  <a:gd name="T54" fmla="*/ 354 w 387"/>
                  <a:gd name="T55" fmla="*/ 24 h 268"/>
                  <a:gd name="T56" fmla="*/ 354 w 387"/>
                  <a:gd name="T57" fmla="*/ 24 h 268"/>
                  <a:gd name="T58" fmla="*/ 311 w 387"/>
                  <a:gd name="T59" fmla="*/ 28 h 268"/>
                  <a:gd name="T60" fmla="*/ 258 w 387"/>
                  <a:gd name="T61" fmla="*/ 69 h 268"/>
                  <a:gd name="T62" fmla="*/ 239 w 387"/>
                  <a:gd name="T63" fmla="*/ 52 h 268"/>
                  <a:gd name="T64" fmla="*/ 179 w 387"/>
                  <a:gd name="T65" fmla="*/ 69 h 268"/>
                  <a:gd name="T66" fmla="*/ 175 w 387"/>
                  <a:gd name="T67" fmla="*/ 42 h 268"/>
                  <a:gd name="T68" fmla="*/ 158 w 387"/>
                  <a:gd name="T69" fmla="*/ 52 h 268"/>
                  <a:gd name="T70" fmla="*/ 140 w 387"/>
                  <a:gd name="T71" fmla="*/ 44 h 268"/>
                  <a:gd name="T72" fmla="*/ 109 w 387"/>
                  <a:gd name="T73" fmla="*/ 17 h 268"/>
                  <a:gd name="T74" fmla="*/ 124 w 387"/>
                  <a:gd name="T75" fmla="*/ 0 h 268"/>
                  <a:gd name="T76" fmla="*/ 102 w 387"/>
                  <a:gd name="T77" fmla="*/ 5 h 268"/>
                  <a:gd name="T78" fmla="*/ 50 w 387"/>
                  <a:gd name="T79" fmla="*/ 19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87" h="268">
                    <a:moveTo>
                      <a:pt x="50" y="19"/>
                    </a:moveTo>
                    <a:lnTo>
                      <a:pt x="50" y="39"/>
                    </a:lnTo>
                    <a:lnTo>
                      <a:pt x="65" y="49"/>
                    </a:lnTo>
                    <a:lnTo>
                      <a:pt x="36" y="87"/>
                    </a:lnTo>
                    <a:lnTo>
                      <a:pt x="45" y="106"/>
                    </a:lnTo>
                    <a:lnTo>
                      <a:pt x="25" y="104"/>
                    </a:lnTo>
                    <a:lnTo>
                      <a:pt x="0" y="137"/>
                    </a:lnTo>
                    <a:lnTo>
                      <a:pt x="37" y="149"/>
                    </a:lnTo>
                    <a:lnTo>
                      <a:pt x="14" y="181"/>
                    </a:lnTo>
                    <a:lnTo>
                      <a:pt x="50" y="210"/>
                    </a:lnTo>
                    <a:lnTo>
                      <a:pt x="64" y="258"/>
                    </a:lnTo>
                    <a:lnTo>
                      <a:pt x="134" y="252"/>
                    </a:lnTo>
                    <a:lnTo>
                      <a:pt x="144" y="268"/>
                    </a:lnTo>
                    <a:lnTo>
                      <a:pt x="185" y="250"/>
                    </a:lnTo>
                    <a:lnTo>
                      <a:pt x="169" y="233"/>
                    </a:lnTo>
                    <a:lnTo>
                      <a:pt x="252" y="204"/>
                    </a:lnTo>
                    <a:lnTo>
                      <a:pt x="252" y="204"/>
                    </a:lnTo>
                    <a:lnTo>
                      <a:pt x="255" y="184"/>
                    </a:lnTo>
                    <a:lnTo>
                      <a:pt x="289" y="162"/>
                    </a:lnTo>
                    <a:lnTo>
                      <a:pt x="295" y="143"/>
                    </a:lnTo>
                    <a:lnTo>
                      <a:pt x="283" y="128"/>
                    </a:lnTo>
                    <a:lnTo>
                      <a:pt x="304" y="120"/>
                    </a:lnTo>
                    <a:lnTo>
                      <a:pt x="322" y="128"/>
                    </a:lnTo>
                    <a:lnTo>
                      <a:pt x="387" y="106"/>
                    </a:lnTo>
                    <a:lnTo>
                      <a:pt x="356" y="81"/>
                    </a:lnTo>
                    <a:lnTo>
                      <a:pt x="373" y="64"/>
                    </a:lnTo>
                    <a:lnTo>
                      <a:pt x="351" y="44"/>
                    </a:lnTo>
                    <a:lnTo>
                      <a:pt x="354" y="24"/>
                    </a:lnTo>
                    <a:lnTo>
                      <a:pt x="354" y="24"/>
                    </a:lnTo>
                    <a:lnTo>
                      <a:pt x="311" y="28"/>
                    </a:lnTo>
                    <a:lnTo>
                      <a:pt x="258" y="69"/>
                    </a:lnTo>
                    <a:lnTo>
                      <a:pt x="239" y="52"/>
                    </a:lnTo>
                    <a:lnTo>
                      <a:pt x="179" y="69"/>
                    </a:lnTo>
                    <a:lnTo>
                      <a:pt x="175" y="42"/>
                    </a:lnTo>
                    <a:lnTo>
                      <a:pt x="158" y="52"/>
                    </a:lnTo>
                    <a:lnTo>
                      <a:pt x="140" y="44"/>
                    </a:lnTo>
                    <a:lnTo>
                      <a:pt x="109" y="17"/>
                    </a:lnTo>
                    <a:lnTo>
                      <a:pt x="124" y="0"/>
                    </a:lnTo>
                    <a:lnTo>
                      <a:pt x="102" y="5"/>
                    </a:lnTo>
                    <a:lnTo>
                      <a:pt x="50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6" name="Freeform 79">
                <a:extLst>
                  <a:ext uri="{FF2B5EF4-FFF2-40B4-BE49-F238E27FC236}">
                    <a16:creationId xmlns:a16="http://schemas.microsoft.com/office/drawing/2014/main" id="{5CEF5633-C42E-4C37-8D87-2E0356BBE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7" y="2697"/>
                <a:ext cx="493" cy="535"/>
              </a:xfrm>
              <a:custGeom>
                <a:avLst/>
                <a:gdLst>
                  <a:gd name="T0" fmla="*/ 143 w 493"/>
                  <a:gd name="T1" fmla="*/ 115 h 535"/>
                  <a:gd name="T2" fmla="*/ 106 w 493"/>
                  <a:gd name="T3" fmla="*/ 139 h 535"/>
                  <a:gd name="T4" fmla="*/ 106 w 493"/>
                  <a:gd name="T5" fmla="*/ 139 h 535"/>
                  <a:gd name="T6" fmla="*/ 95 w 493"/>
                  <a:gd name="T7" fmla="*/ 150 h 535"/>
                  <a:gd name="T8" fmla="*/ 53 w 493"/>
                  <a:gd name="T9" fmla="*/ 159 h 535"/>
                  <a:gd name="T10" fmla="*/ 0 w 493"/>
                  <a:gd name="T11" fmla="*/ 193 h 535"/>
                  <a:gd name="T12" fmla="*/ 6 w 493"/>
                  <a:gd name="T13" fmla="*/ 257 h 535"/>
                  <a:gd name="T14" fmla="*/ 6 w 493"/>
                  <a:gd name="T15" fmla="*/ 257 h 535"/>
                  <a:gd name="T16" fmla="*/ 3 w 493"/>
                  <a:gd name="T17" fmla="*/ 277 h 535"/>
                  <a:gd name="T18" fmla="*/ 25 w 493"/>
                  <a:gd name="T19" fmla="*/ 297 h 535"/>
                  <a:gd name="T20" fmla="*/ 8 w 493"/>
                  <a:gd name="T21" fmla="*/ 314 h 535"/>
                  <a:gd name="T22" fmla="*/ 39 w 493"/>
                  <a:gd name="T23" fmla="*/ 339 h 535"/>
                  <a:gd name="T24" fmla="*/ 81 w 493"/>
                  <a:gd name="T25" fmla="*/ 319 h 535"/>
                  <a:gd name="T26" fmla="*/ 152 w 493"/>
                  <a:gd name="T27" fmla="*/ 359 h 535"/>
                  <a:gd name="T28" fmla="*/ 186 w 493"/>
                  <a:gd name="T29" fmla="*/ 389 h 535"/>
                  <a:gd name="T30" fmla="*/ 216 w 493"/>
                  <a:gd name="T31" fmla="*/ 469 h 535"/>
                  <a:gd name="T32" fmla="*/ 246 w 493"/>
                  <a:gd name="T33" fmla="*/ 505 h 535"/>
                  <a:gd name="T34" fmla="*/ 323 w 493"/>
                  <a:gd name="T35" fmla="*/ 515 h 535"/>
                  <a:gd name="T36" fmla="*/ 333 w 493"/>
                  <a:gd name="T37" fmla="*/ 533 h 535"/>
                  <a:gd name="T38" fmla="*/ 373 w 493"/>
                  <a:gd name="T39" fmla="*/ 535 h 535"/>
                  <a:gd name="T40" fmla="*/ 373 w 493"/>
                  <a:gd name="T41" fmla="*/ 473 h 535"/>
                  <a:gd name="T42" fmla="*/ 416 w 493"/>
                  <a:gd name="T43" fmla="*/ 482 h 535"/>
                  <a:gd name="T44" fmla="*/ 438 w 493"/>
                  <a:gd name="T45" fmla="*/ 445 h 535"/>
                  <a:gd name="T46" fmla="*/ 465 w 493"/>
                  <a:gd name="T47" fmla="*/ 438 h 535"/>
                  <a:gd name="T48" fmla="*/ 462 w 493"/>
                  <a:gd name="T49" fmla="*/ 428 h 535"/>
                  <a:gd name="T50" fmla="*/ 493 w 493"/>
                  <a:gd name="T51" fmla="*/ 392 h 535"/>
                  <a:gd name="T52" fmla="*/ 434 w 493"/>
                  <a:gd name="T53" fmla="*/ 362 h 535"/>
                  <a:gd name="T54" fmla="*/ 452 w 493"/>
                  <a:gd name="T55" fmla="*/ 355 h 535"/>
                  <a:gd name="T56" fmla="*/ 466 w 493"/>
                  <a:gd name="T57" fmla="*/ 327 h 535"/>
                  <a:gd name="T58" fmla="*/ 401 w 493"/>
                  <a:gd name="T59" fmla="*/ 296 h 535"/>
                  <a:gd name="T60" fmla="*/ 390 w 493"/>
                  <a:gd name="T61" fmla="*/ 280 h 535"/>
                  <a:gd name="T62" fmla="*/ 395 w 493"/>
                  <a:gd name="T63" fmla="*/ 218 h 535"/>
                  <a:gd name="T64" fmla="*/ 375 w 493"/>
                  <a:gd name="T65" fmla="*/ 157 h 535"/>
                  <a:gd name="T66" fmla="*/ 345 w 493"/>
                  <a:gd name="T67" fmla="*/ 126 h 535"/>
                  <a:gd name="T68" fmla="*/ 345 w 493"/>
                  <a:gd name="T69" fmla="*/ 125 h 535"/>
                  <a:gd name="T70" fmla="*/ 326 w 493"/>
                  <a:gd name="T71" fmla="*/ 89 h 535"/>
                  <a:gd name="T72" fmla="*/ 329 w 493"/>
                  <a:gd name="T73" fmla="*/ 69 h 535"/>
                  <a:gd name="T74" fmla="*/ 314 w 493"/>
                  <a:gd name="T75" fmla="*/ 58 h 535"/>
                  <a:gd name="T76" fmla="*/ 305 w 493"/>
                  <a:gd name="T77" fmla="*/ 28 h 535"/>
                  <a:gd name="T78" fmla="*/ 267 w 493"/>
                  <a:gd name="T79" fmla="*/ 0 h 535"/>
                  <a:gd name="T80" fmla="*/ 235 w 493"/>
                  <a:gd name="T81" fmla="*/ 30 h 535"/>
                  <a:gd name="T82" fmla="*/ 214 w 493"/>
                  <a:gd name="T83" fmla="*/ 92 h 535"/>
                  <a:gd name="T84" fmla="*/ 186 w 493"/>
                  <a:gd name="T85" fmla="*/ 126 h 535"/>
                  <a:gd name="T86" fmla="*/ 143 w 493"/>
                  <a:gd name="T87" fmla="*/ 115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93" h="535">
                    <a:moveTo>
                      <a:pt x="143" y="115"/>
                    </a:moveTo>
                    <a:lnTo>
                      <a:pt x="106" y="139"/>
                    </a:lnTo>
                    <a:lnTo>
                      <a:pt x="106" y="139"/>
                    </a:lnTo>
                    <a:lnTo>
                      <a:pt x="95" y="150"/>
                    </a:lnTo>
                    <a:lnTo>
                      <a:pt x="53" y="159"/>
                    </a:lnTo>
                    <a:lnTo>
                      <a:pt x="0" y="193"/>
                    </a:lnTo>
                    <a:lnTo>
                      <a:pt x="6" y="257"/>
                    </a:lnTo>
                    <a:lnTo>
                      <a:pt x="6" y="257"/>
                    </a:lnTo>
                    <a:lnTo>
                      <a:pt x="3" y="277"/>
                    </a:lnTo>
                    <a:lnTo>
                      <a:pt x="25" y="297"/>
                    </a:lnTo>
                    <a:lnTo>
                      <a:pt x="8" y="314"/>
                    </a:lnTo>
                    <a:lnTo>
                      <a:pt x="39" y="339"/>
                    </a:lnTo>
                    <a:lnTo>
                      <a:pt x="81" y="319"/>
                    </a:lnTo>
                    <a:lnTo>
                      <a:pt x="152" y="359"/>
                    </a:lnTo>
                    <a:lnTo>
                      <a:pt x="186" y="389"/>
                    </a:lnTo>
                    <a:lnTo>
                      <a:pt x="216" y="469"/>
                    </a:lnTo>
                    <a:lnTo>
                      <a:pt x="246" y="505"/>
                    </a:lnTo>
                    <a:lnTo>
                      <a:pt x="323" y="515"/>
                    </a:lnTo>
                    <a:lnTo>
                      <a:pt x="333" y="533"/>
                    </a:lnTo>
                    <a:lnTo>
                      <a:pt x="373" y="535"/>
                    </a:lnTo>
                    <a:lnTo>
                      <a:pt x="373" y="473"/>
                    </a:lnTo>
                    <a:lnTo>
                      <a:pt x="416" y="482"/>
                    </a:lnTo>
                    <a:lnTo>
                      <a:pt x="438" y="445"/>
                    </a:lnTo>
                    <a:lnTo>
                      <a:pt x="465" y="438"/>
                    </a:lnTo>
                    <a:lnTo>
                      <a:pt x="462" y="428"/>
                    </a:lnTo>
                    <a:lnTo>
                      <a:pt x="493" y="392"/>
                    </a:lnTo>
                    <a:lnTo>
                      <a:pt x="434" y="362"/>
                    </a:lnTo>
                    <a:lnTo>
                      <a:pt x="452" y="355"/>
                    </a:lnTo>
                    <a:lnTo>
                      <a:pt x="466" y="327"/>
                    </a:lnTo>
                    <a:lnTo>
                      <a:pt x="401" y="296"/>
                    </a:lnTo>
                    <a:lnTo>
                      <a:pt x="390" y="280"/>
                    </a:lnTo>
                    <a:lnTo>
                      <a:pt x="395" y="218"/>
                    </a:lnTo>
                    <a:lnTo>
                      <a:pt x="375" y="157"/>
                    </a:lnTo>
                    <a:lnTo>
                      <a:pt x="345" y="126"/>
                    </a:lnTo>
                    <a:lnTo>
                      <a:pt x="345" y="125"/>
                    </a:lnTo>
                    <a:lnTo>
                      <a:pt x="326" y="89"/>
                    </a:lnTo>
                    <a:lnTo>
                      <a:pt x="329" y="69"/>
                    </a:lnTo>
                    <a:lnTo>
                      <a:pt x="314" y="58"/>
                    </a:lnTo>
                    <a:lnTo>
                      <a:pt x="305" y="28"/>
                    </a:lnTo>
                    <a:lnTo>
                      <a:pt x="267" y="0"/>
                    </a:lnTo>
                    <a:lnTo>
                      <a:pt x="235" y="30"/>
                    </a:lnTo>
                    <a:lnTo>
                      <a:pt x="214" y="92"/>
                    </a:lnTo>
                    <a:lnTo>
                      <a:pt x="186" y="126"/>
                    </a:lnTo>
                    <a:lnTo>
                      <a:pt x="143" y="1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7" name="Freeform 80">
                <a:extLst>
                  <a:ext uri="{FF2B5EF4-FFF2-40B4-BE49-F238E27FC236}">
                    <a16:creationId xmlns:a16="http://schemas.microsoft.com/office/drawing/2014/main" id="{FF34DABA-8037-4499-A232-ED93E47168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2" y="2680"/>
                <a:ext cx="312" cy="368"/>
              </a:xfrm>
              <a:custGeom>
                <a:avLst/>
                <a:gdLst>
                  <a:gd name="T0" fmla="*/ 131 w 312"/>
                  <a:gd name="T1" fmla="*/ 13 h 368"/>
                  <a:gd name="T2" fmla="*/ 115 w 312"/>
                  <a:gd name="T3" fmla="*/ 0 h 368"/>
                  <a:gd name="T4" fmla="*/ 107 w 312"/>
                  <a:gd name="T5" fmla="*/ 8 h 368"/>
                  <a:gd name="T6" fmla="*/ 59 w 312"/>
                  <a:gd name="T7" fmla="*/ 47 h 368"/>
                  <a:gd name="T8" fmla="*/ 47 w 312"/>
                  <a:gd name="T9" fmla="*/ 31 h 368"/>
                  <a:gd name="T10" fmla="*/ 0 w 312"/>
                  <a:gd name="T11" fmla="*/ 142 h 368"/>
                  <a:gd name="T12" fmla="*/ 0 w 312"/>
                  <a:gd name="T13" fmla="*/ 143 h 368"/>
                  <a:gd name="T14" fmla="*/ 30 w 312"/>
                  <a:gd name="T15" fmla="*/ 174 h 368"/>
                  <a:gd name="T16" fmla="*/ 50 w 312"/>
                  <a:gd name="T17" fmla="*/ 235 h 368"/>
                  <a:gd name="T18" fmla="*/ 45 w 312"/>
                  <a:gd name="T19" fmla="*/ 297 h 368"/>
                  <a:gd name="T20" fmla="*/ 56 w 312"/>
                  <a:gd name="T21" fmla="*/ 313 h 368"/>
                  <a:gd name="T22" fmla="*/ 121 w 312"/>
                  <a:gd name="T23" fmla="*/ 344 h 368"/>
                  <a:gd name="T24" fmla="*/ 177 w 312"/>
                  <a:gd name="T25" fmla="*/ 368 h 368"/>
                  <a:gd name="T26" fmla="*/ 204 w 312"/>
                  <a:gd name="T27" fmla="*/ 365 h 368"/>
                  <a:gd name="T28" fmla="*/ 205 w 312"/>
                  <a:gd name="T29" fmla="*/ 340 h 368"/>
                  <a:gd name="T30" fmla="*/ 266 w 312"/>
                  <a:gd name="T31" fmla="*/ 358 h 368"/>
                  <a:gd name="T32" fmla="*/ 309 w 312"/>
                  <a:gd name="T33" fmla="*/ 344 h 368"/>
                  <a:gd name="T34" fmla="*/ 298 w 312"/>
                  <a:gd name="T35" fmla="*/ 323 h 368"/>
                  <a:gd name="T36" fmla="*/ 308 w 312"/>
                  <a:gd name="T37" fmla="*/ 303 h 368"/>
                  <a:gd name="T38" fmla="*/ 280 w 312"/>
                  <a:gd name="T39" fmla="*/ 250 h 368"/>
                  <a:gd name="T40" fmla="*/ 305 w 312"/>
                  <a:gd name="T41" fmla="*/ 232 h 368"/>
                  <a:gd name="T42" fmla="*/ 312 w 312"/>
                  <a:gd name="T43" fmla="*/ 216 h 368"/>
                  <a:gd name="T44" fmla="*/ 283 w 312"/>
                  <a:gd name="T45" fmla="*/ 159 h 368"/>
                  <a:gd name="T46" fmla="*/ 269 w 312"/>
                  <a:gd name="T47" fmla="*/ 97 h 368"/>
                  <a:gd name="T48" fmla="*/ 205 w 312"/>
                  <a:gd name="T49" fmla="*/ 42 h 368"/>
                  <a:gd name="T50" fmla="*/ 186 w 312"/>
                  <a:gd name="T51" fmla="*/ 41 h 368"/>
                  <a:gd name="T52" fmla="*/ 185 w 312"/>
                  <a:gd name="T53" fmla="*/ 61 h 368"/>
                  <a:gd name="T54" fmla="*/ 140 w 312"/>
                  <a:gd name="T55" fmla="*/ 52 h 368"/>
                  <a:gd name="T56" fmla="*/ 131 w 312"/>
                  <a:gd name="T57" fmla="*/ 13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2" h="368">
                    <a:moveTo>
                      <a:pt x="131" y="13"/>
                    </a:moveTo>
                    <a:lnTo>
                      <a:pt x="115" y="0"/>
                    </a:lnTo>
                    <a:lnTo>
                      <a:pt x="107" y="8"/>
                    </a:lnTo>
                    <a:lnTo>
                      <a:pt x="59" y="47"/>
                    </a:lnTo>
                    <a:lnTo>
                      <a:pt x="47" y="31"/>
                    </a:lnTo>
                    <a:lnTo>
                      <a:pt x="0" y="142"/>
                    </a:lnTo>
                    <a:lnTo>
                      <a:pt x="0" y="143"/>
                    </a:lnTo>
                    <a:lnTo>
                      <a:pt x="30" y="174"/>
                    </a:lnTo>
                    <a:lnTo>
                      <a:pt x="50" y="235"/>
                    </a:lnTo>
                    <a:lnTo>
                      <a:pt x="45" y="297"/>
                    </a:lnTo>
                    <a:lnTo>
                      <a:pt x="56" y="313"/>
                    </a:lnTo>
                    <a:lnTo>
                      <a:pt x="121" y="344"/>
                    </a:lnTo>
                    <a:lnTo>
                      <a:pt x="177" y="368"/>
                    </a:lnTo>
                    <a:lnTo>
                      <a:pt x="204" y="365"/>
                    </a:lnTo>
                    <a:lnTo>
                      <a:pt x="205" y="340"/>
                    </a:lnTo>
                    <a:lnTo>
                      <a:pt x="266" y="358"/>
                    </a:lnTo>
                    <a:lnTo>
                      <a:pt x="309" y="344"/>
                    </a:lnTo>
                    <a:lnTo>
                      <a:pt x="298" y="323"/>
                    </a:lnTo>
                    <a:lnTo>
                      <a:pt x="308" y="303"/>
                    </a:lnTo>
                    <a:lnTo>
                      <a:pt x="280" y="250"/>
                    </a:lnTo>
                    <a:lnTo>
                      <a:pt x="305" y="232"/>
                    </a:lnTo>
                    <a:lnTo>
                      <a:pt x="312" y="216"/>
                    </a:lnTo>
                    <a:lnTo>
                      <a:pt x="283" y="159"/>
                    </a:lnTo>
                    <a:lnTo>
                      <a:pt x="269" y="97"/>
                    </a:lnTo>
                    <a:lnTo>
                      <a:pt x="205" y="42"/>
                    </a:lnTo>
                    <a:lnTo>
                      <a:pt x="186" y="41"/>
                    </a:lnTo>
                    <a:lnTo>
                      <a:pt x="185" y="61"/>
                    </a:lnTo>
                    <a:lnTo>
                      <a:pt x="140" y="52"/>
                    </a:lnTo>
                    <a:lnTo>
                      <a:pt x="131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8" name="Freeform 81">
                <a:extLst>
                  <a:ext uri="{FF2B5EF4-FFF2-40B4-BE49-F238E27FC236}">
                    <a16:creationId xmlns:a16="http://schemas.microsoft.com/office/drawing/2014/main" id="{1DFAA3A8-DE35-463D-AF04-6DE87A6B49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27" y="3121"/>
                <a:ext cx="488" cy="316"/>
              </a:xfrm>
              <a:custGeom>
                <a:avLst/>
                <a:gdLst>
                  <a:gd name="T0" fmla="*/ 26 w 488"/>
                  <a:gd name="T1" fmla="*/ 162 h 316"/>
                  <a:gd name="T2" fmla="*/ 0 w 488"/>
                  <a:gd name="T3" fmla="*/ 204 h 316"/>
                  <a:gd name="T4" fmla="*/ 99 w 488"/>
                  <a:gd name="T5" fmla="*/ 207 h 316"/>
                  <a:gd name="T6" fmla="*/ 113 w 488"/>
                  <a:gd name="T7" fmla="*/ 224 h 316"/>
                  <a:gd name="T8" fmla="*/ 110 w 488"/>
                  <a:gd name="T9" fmla="*/ 243 h 316"/>
                  <a:gd name="T10" fmla="*/ 135 w 488"/>
                  <a:gd name="T11" fmla="*/ 249 h 316"/>
                  <a:gd name="T12" fmla="*/ 203 w 488"/>
                  <a:gd name="T13" fmla="*/ 241 h 316"/>
                  <a:gd name="T14" fmla="*/ 188 w 488"/>
                  <a:gd name="T15" fmla="*/ 226 h 316"/>
                  <a:gd name="T16" fmla="*/ 197 w 488"/>
                  <a:gd name="T17" fmla="*/ 209 h 316"/>
                  <a:gd name="T18" fmla="*/ 216 w 488"/>
                  <a:gd name="T19" fmla="*/ 210 h 316"/>
                  <a:gd name="T20" fmla="*/ 248 w 488"/>
                  <a:gd name="T21" fmla="*/ 247 h 316"/>
                  <a:gd name="T22" fmla="*/ 340 w 488"/>
                  <a:gd name="T23" fmla="*/ 238 h 316"/>
                  <a:gd name="T24" fmla="*/ 368 w 488"/>
                  <a:gd name="T25" fmla="*/ 299 h 316"/>
                  <a:gd name="T26" fmla="*/ 435 w 488"/>
                  <a:gd name="T27" fmla="*/ 316 h 316"/>
                  <a:gd name="T28" fmla="*/ 455 w 488"/>
                  <a:gd name="T29" fmla="*/ 309 h 316"/>
                  <a:gd name="T30" fmla="*/ 455 w 488"/>
                  <a:gd name="T31" fmla="*/ 311 h 316"/>
                  <a:gd name="T32" fmla="*/ 458 w 488"/>
                  <a:gd name="T33" fmla="*/ 288 h 316"/>
                  <a:gd name="T34" fmla="*/ 475 w 488"/>
                  <a:gd name="T35" fmla="*/ 274 h 316"/>
                  <a:gd name="T36" fmla="*/ 460 w 488"/>
                  <a:gd name="T37" fmla="*/ 230 h 316"/>
                  <a:gd name="T38" fmla="*/ 469 w 488"/>
                  <a:gd name="T39" fmla="*/ 212 h 316"/>
                  <a:gd name="T40" fmla="*/ 488 w 488"/>
                  <a:gd name="T41" fmla="*/ 207 h 316"/>
                  <a:gd name="T42" fmla="*/ 449 w 488"/>
                  <a:gd name="T43" fmla="*/ 145 h 316"/>
                  <a:gd name="T44" fmla="*/ 463 w 488"/>
                  <a:gd name="T45" fmla="*/ 108 h 316"/>
                  <a:gd name="T46" fmla="*/ 486 w 488"/>
                  <a:gd name="T47" fmla="*/ 101 h 316"/>
                  <a:gd name="T48" fmla="*/ 472 w 488"/>
                  <a:gd name="T49" fmla="*/ 75 h 316"/>
                  <a:gd name="T50" fmla="*/ 472 w 488"/>
                  <a:gd name="T51" fmla="*/ 75 h 316"/>
                  <a:gd name="T52" fmla="*/ 426 w 488"/>
                  <a:gd name="T53" fmla="*/ 104 h 316"/>
                  <a:gd name="T54" fmla="*/ 404 w 488"/>
                  <a:gd name="T55" fmla="*/ 106 h 316"/>
                  <a:gd name="T56" fmla="*/ 320 w 488"/>
                  <a:gd name="T57" fmla="*/ 73 h 316"/>
                  <a:gd name="T58" fmla="*/ 295 w 488"/>
                  <a:gd name="T59" fmla="*/ 77 h 316"/>
                  <a:gd name="T60" fmla="*/ 264 w 488"/>
                  <a:gd name="T61" fmla="*/ 61 h 316"/>
                  <a:gd name="T62" fmla="*/ 225 w 488"/>
                  <a:gd name="T63" fmla="*/ 21 h 316"/>
                  <a:gd name="T64" fmla="*/ 152 w 488"/>
                  <a:gd name="T65" fmla="*/ 0 h 316"/>
                  <a:gd name="T66" fmla="*/ 126 w 488"/>
                  <a:gd name="T67" fmla="*/ 30 h 316"/>
                  <a:gd name="T68" fmla="*/ 112 w 488"/>
                  <a:gd name="T69" fmla="*/ 104 h 316"/>
                  <a:gd name="T70" fmla="*/ 90 w 488"/>
                  <a:gd name="T71" fmla="*/ 98 h 316"/>
                  <a:gd name="T72" fmla="*/ 59 w 488"/>
                  <a:gd name="T73" fmla="*/ 131 h 316"/>
                  <a:gd name="T74" fmla="*/ 67 w 488"/>
                  <a:gd name="T75" fmla="*/ 150 h 316"/>
                  <a:gd name="T76" fmla="*/ 26 w 488"/>
                  <a:gd name="T77" fmla="*/ 162 h 316"/>
                  <a:gd name="T78" fmla="*/ 239 w 488"/>
                  <a:gd name="T79" fmla="*/ 190 h 316"/>
                  <a:gd name="T80" fmla="*/ 242 w 488"/>
                  <a:gd name="T81" fmla="*/ 167 h 316"/>
                  <a:gd name="T82" fmla="*/ 272 w 488"/>
                  <a:gd name="T83" fmla="*/ 167 h 316"/>
                  <a:gd name="T84" fmla="*/ 286 w 488"/>
                  <a:gd name="T85" fmla="*/ 196 h 316"/>
                  <a:gd name="T86" fmla="*/ 309 w 488"/>
                  <a:gd name="T87" fmla="*/ 185 h 316"/>
                  <a:gd name="T88" fmla="*/ 293 w 488"/>
                  <a:gd name="T89" fmla="*/ 213 h 316"/>
                  <a:gd name="T90" fmla="*/ 272 w 488"/>
                  <a:gd name="T91" fmla="*/ 221 h 316"/>
                  <a:gd name="T92" fmla="*/ 239 w 488"/>
                  <a:gd name="T93" fmla="*/ 19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88" h="316">
                    <a:moveTo>
                      <a:pt x="26" y="162"/>
                    </a:moveTo>
                    <a:lnTo>
                      <a:pt x="0" y="204"/>
                    </a:lnTo>
                    <a:lnTo>
                      <a:pt x="99" y="207"/>
                    </a:lnTo>
                    <a:lnTo>
                      <a:pt x="113" y="224"/>
                    </a:lnTo>
                    <a:lnTo>
                      <a:pt x="110" y="243"/>
                    </a:lnTo>
                    <a:lnTo>
                      <a:pt x="135" y="249"/>
                    </a:lnTo>
                    <a:lnTo>
                      <a:pt x="203" y="241"/>
                    </a:lnTo>
                    <a:lnTo>
                      <a:pt x="188" y="226"/>
                    </a:lnTo>
                    <a:lnTo>
                      <a:pt x="197" y="209"/>
                    </a:lnTo>
                    <a:lnTo>
                      <a:pt x="216" y="210"/>
                    </a:lnTo>
                    <a:lnTo>
                      <a:pt x="248" y="247"/>
                    </a:lnTo>
                    <a:lnTo>
                      <a:pt x="340" y="238"/>
                    </a:lnTo>
                    <a:lnTo>
                      <a:pt x="368" y="299"/>
                    </a:lnTo>
                    <a:lnTo>
                      <a:pt x="435" y="316"/>
                    </a:lnTo>
                    <a:lnTo>
                      <a:pt x="455" y="309"/>
                    </a:lnTo>
                    <a:lnTo>
                      <a:pt x="455" y="311"/>
                    </a:lnTo>
                    <a:lnTo>
                      <a:pt x="458" y="288"/>
                    </a:lnTo>
                    <a:lnTo>
                      <a:pt x="475" y="274"/>
                    </a:lnTo>
                    <a:lnTo>
                      <a:pt x="460" y="230"/>
                    </a:lnTo>
                    <a:lnTo>
                      <a:pt x="469" y="212"/>
                    </a:lnTo>
                    <a:lnTo>
                      <a:pt x="488" y="207"/>
                    </a:lnTo>
                    <a:lnTo>
                      <a:pt x="449" y="145"/>
                    </a:lnTo>
                    <a:lnTo>
                      <a:pt x="463" y="108"/>
                    </a:lnTo>
                    <a:lnTo>
                      <a:pt x="486" y="101"/>
                    </a:lnTo>
                    <a:lnTo>
                      <a:pt x="472" y="75"/>
                    </a:lnTo>
                    <a:lnTo>
                      <a:pt x="472" y="75"/>
                    </a:lnTo>
                    <a:lnTo>
                      <a:pt x="426" y="104"/>
                    </a:lnTo>
                    <a:lnTo>
                      <a:pt x="404" y="106"/>
                    </a:lnTo>
                    <a:lnTo>
                      <a:pt x="320" y="73"/>
                    </a:lnTo>
                    <a:lnTo>
                      <a:pt x="295" y="77"/>
                    </a:lnTo>
                    <a:lnTo>
                      <a:pt x="264" y="61"/>
                    </a:lnTo>
                    <a:lnTo>
                      <a:pt x="225" y="21"/>
                    </a:lnTo>
                    <a:lnTo>
                      <a:pt x="152" y="0"/>
                    </a:lnTo>
                    <a:lnTo>
                      <a:pt x="126" y="30"/>
                    </a:lnTo>
                    <a:lnTo>
                      <a:pt x="112" y="104"/>
                    </a:lnTo>
                    <a:lnTo>
                      <a:pt x="90" y="98"/>
                    </a:lnTo>
                    <a:lnTo>
                      <a:pt x="59" y="131"/>
                    </a:lnTo>
                    <a:lnTo>
                      <a:pt x="67" y="150"/>
                    </a:lnTo>
                    <a:lnTo>
                      <a:pt x="26" y="162"/>
                    </a:lnTo>
                    <a:close/>
                    <a:moveTo>
                      <a:pt x="239" y="190"/>
                    </a:moveTo>
                    <a:lnTo>
                      <a:pt x="242" y="167"/>
                    </a:lnTo>
                    <a:lnTo>
                      <a:pt x="272" y="167"/>
                    </a:lnTo>
                    <a:lnTo>
                      <a:pt x="286" y="196"/>
                    </a:lnTo>
                    <a:lnTo>
                      <a:pt x="309" y="185"/>
                    </a:lnTo>
                    <a:lnTo>
                      <a:pt x="293" y="213"/>
                    </a:lnTo>
                    <a:lnTo>
                      <a:pt x="272" y="221"/>
                    </a:lnTo>
                    <a:lnTo>
                      <a:pt x="239" y="1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" name="Freeform 82">
                <a:extLst>
                  <a:ext uri="{FF2B5EF4-FFF2-40B4-BE49-F238E27FC236}">
                    <a16:creationId xmlns:a16="http://schemas.microsoft.com/office/drawing/2014/main" id="{A5BA5155-B57C-4A37-8E2E-8407EA5E0D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6" y="3288"/>
                <a:ext cx="70" cy="54"/>
              </a:xfrm>
              <a:custGeom>
                <a:avLst/>
                <a:gdLst>
                  <a:gd name="T0" fmla="*/ 3 w 70"/>
                  <a:gd name="T1" fmla="*/ 0 h 54"/>
                  <a:gd name="T2" fmla="*/ 0 w 70"/>
                  <a:gd name="T3" fmla="*/ 23 h 54"/>
                  <a:gd name="T4" fmla="*/ 33 w 70"/>
                  <a:gd name="T5" fmla="*/ 54 h 54"/>
                  <a:gd name="T6" fmla="*/ 54 w 70"/>
                  <a:gd name="T7" fmla="*/ 46 h 54"/>
                  <a:gd name="T8" fmla="*/ 70 w 70"/>
                  <a:gd name="T9" fmla="*/ 18 h 54"/>
                  <a:gd name="T10" fmla="*/ 47 w 70"/>
                  <a:gd name="T11" fmla="*/ 29 h 54"/>
                  <a:gd name="T12" fmla="*/ 33 w 70"/>
                  <a:gd name="T13" fmla="*/ 0 h 54"/>
                  <a:gd name="T14" fmla="*/ 3 w 70"/>
                  <a:gd name="T1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54">
                    <a:moveTo>
                      <a:pt x="3" y="0"/>
                    </a:moveTo>
                    <a:lnTo>
                      <a:pt x="0" y="23"/>
                    </a:lnTo>
                    <a:lnTo>
                      <a:pt x="33" y="54"/>
                    </a:lnTo>
                    <a:lnTo>
                      <a:pt x="54" y="46"/>
                    </a:lnTo>
                    <a:lnTo>
                      <a:pt x="70" y="18"/>
                    </a:lnTo>
                    <a:lnTo>
                      <a:pt x="47" y="29"/>
                    </a:lnTo>
                    <a:lnTo>
                      <a:pt x="3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3EC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" name="Freeform 83">
                <a:extLst>
                  <a:ext uri="{FF2B5EF4-FFF2-40B4-BE49-F238E27FC236}">
                    <a16:creationId xmlns:a16="http://schemas.microsoft.com/office/drawing/2014/main" id="{BD5987F2-ACFA-4421-B1F4-F00A910514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1" y="3016"/>
                <a:ext cx="429" cy="349"/>
              </a:xfrm>
              <a:custGeom>
                <a:avLst/>
                <a:gdLst>
                  <a:gd name="T0" fmla="*/ 342 w 429"/>
                  <a:gd name="T1" fmla="*/ 186 h 349"/>
                  <a:gd name="T2" fmla="*/ 312 w 429"/>
                  <a:gd name="T3" fmla="*/ 150 h 349"/>
                  <a:gd name="T4" fmla="*/ 282 w 429"/>
                  <a:gd name="T5" fmla="*/ 70 h 349"/>
                  <a:gd name="T6" fmla="*/ 248 w 429"/>
                  <a:gd name="T7" fmla="*/ 40 h 349"/>
                  <a:gd name="T8" fmla="*/ 177 w 429"/>
                  <a:gd name="T9" fmla="*/ 0 h 349"/>
                  <a:gd name="T10" fmla="*/ 135 w 429"/>
                  <a:gd name="T11" fmla="*/ 20 h 349"/>
                  <a:gd name="T12" fmla="*/ 70 w 429"/>
                  <a:gd name="T13" fmla="*/ 42 h 349"/>
                  <a:gd name="T14" fmla="*/ 52 w 429"/>
                  <a:gd name="T15" fmla="*/ 34 h 349"/>
                  <a:gd name="T16" fmla="*/ 31 w 429"/>
                  <a:gd name="T17" fmla="*/ 42 h 349"/>
                  <a:gd name="T18" fmla="*/ 43 w 429"/>
                  <a:gd name="T19" fmla="*/ 57 h 349"/>
                  <a:gd name="T20" fmla="*/ 37 w 429"/>
                  <a:gd name="T21" fmla="*/ 76 h 349"/>
                  <a:gd name="T22" fmla="*/ 3 w 429"/>
                  <a:gd name="T23" fmla="*/ 98 h 349"/>
                  <a:gd name="T24" fmla="*/ 0 w 429"/>
                  <a:gd name="T25" fmla="*/ 118 h 349"/>
                  <a:gd name="T26" fmla="*/ 0 w 429"/>
                  <a:gd name="T27" fmla="*/ 118 h 349"/>
                  <a:gd name="T28" fmla="*/ 9 w 429"/>
                  <a:gd name="T29" fmla="*/ 161 h 349"/>
                  <a:gd name="T30" fmla="*/ 28 w 429"/>
                  <a:gd name="T31" fmla="*/ 171 h 349"/>
                  <a:gd name="T32" fmla="*/ 28 w 429"/>
                  <a:gd name="T33" fmla="*/ 191 h 349"/>
                  <a:gd name="T34" fmla="*/ 45 w 429"/>
                  <a:gd name="T35" fmla="*/ 205 h 349"/>
                  <a:gd name="T36" fmla="*/ 40 w 429"/>
                  <a:gd name="T37" fmla="*/ 242 h 349"/>
                  <a:gd name="T38" fmla="*/ 140 w 429"/>
                  <a:gd name="T39" fmla="*/ 307 h 349"/>
                  <a:gd name="T40" fmla="*/ 146 w 429"/>
                  <a:gd name="T41" fmla="*/ 328 h 349"/>
                  <a:gd name="T42" fmla="*/ 158 w 429"/>
                  <a:gd name="T43" fmla="*/ 343 h 349"/>
                  <a:gd name="T44" fmla="*/ 203 w 429"/>
                  <a:gd name="T45" fmla="*/ 349 h 349"/>
                  <a:gd name="T46" fmla="*/ 211 w 429"/>
                  <a:gd name="T47" fmla="*/ 326 h 349"/>
                  <a:gd name="T48" fmla="*/ 231 w 429"/>
                  <a:gd name="T49" fmla="*/ 323 h 349"/>
                  <a:gd name="T50" fmla="*/ 314 w 429"/>
                  <a:gd name="T51" fmla="*/ 332 h 349"/>
                  <a:gd name="T52" fmla="*/ 338 w 429"/>
                  <a:gd name="T53" fmla="*/ 318 h 349"/>
                  <a:gd name="T54" fmla="*/ 345 w 429"/>
                  <a:gd name="T55" fmla="*/ 296 h 349"/>
                  <a:gd name="T56" fmla="*/ 338 w 429"/>
                  <a:gd name="T57" fmla="*/ 230 h 349"/>
                  <a:gd name="T58" fmla="*/ 382 w 429"/>
                  <a:gd name="T59" fmla="*/ 245 h 349"/>
                  <a:gd name="T60" fmla="*/ 382 w 429"/>
                  <a:gd name="T61" fmla="*/ 245 h 349"/>
                  <a:gd name="T62" fmla="*/ 429 w 429"/>
                  <a:gd name="T63" fmla="*/ 214 h 349"/>
                  <a:gd name="T64" fmla="*/ 419 w 429"/>
                  <a:gd name="T65" fmla="*/ 196 h 349"/>
                  <a:gd name="T66" fmla="*/ 342 w 429"/>
                  <a:gd name="T67" fmla="*/ 186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29" h="349">
                    <a:moveTo>
                      <a:pt x="342" y="186"/>
                    </a:moveTo>
                    <a:lnTo>
                      <a:pt x="312" y="150"/>
                    </a:lnTo>
                    <a:lnTo>
                      <a:pt x="282" y="70"/>
                    </a:lnTo>
                    <a:lnTo>
                      <a:pt x="248" y="40"/>
                    </a:lnTo>
                    <a:lnTo>
                      <a:pt x="177" y="0"/>
                    </a:lnTo>
                    <a:lnTo>
                      <a:pt x="135" y="20"/>
                    </a:lnTo>
                    <a:lnTo>
                      <a:pt x="70" y="42"/>
                    </a:lnTo>
                    <a:lnTo>
                      <a:pt x="52" y="34"/>
                    </a:lnTo>
                    <a:lnTo>
                      <a:pt x="31" y="42"/>
                    </a:lnTo>
                    <a:lnTo>
                      <a:pt x="43" y="57"/>
                    </a:lnTo>
                    <a:lnTo>
                      <a:pt x="37" y="76"/>
                    </a:lnTo>
                    <a:lnTo>
                      <a:pt x="3" y="98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9" y="161"/>
                    </a:lnTo>
                    <a:lnTo>
                      <a:pt x="28" y="171"/>
                    </a:lnTo>
                    <a:lnTo>
                      <a:pt x="28" y="191"/>
                    </a:lnTo>
                    <a:lnTo>
                      <a:pt x="45" y="205"/>
                    </a:lnTo>
                    <a:lnTo>
                      <a:pt x="40" y="242"/>
                    </a:lnTo>
                    <a:lnTo>
                      <a:pt x="140" y="307"/>
                    </a:lnTo>
                    <a:lnTo>
                      <a:pt x="146" y="328"/>
                    </a:lnTo>
                    <a:lnTo>
                      <a:pt x="158" y="343"/>
                    </a:lnTo>
                    <a:lnTo>
                      <a:pt x="203" y="349"/>
                    </a:lnTo>
                    <a:lnTo>
                      <a:pt x="211" y="326"/>
                    </a:lnTo>
                    <a:lnTo>
                      <a:pt x="231" y="323"/>
                    </a:lnTo>
                    <a:lnTo>
                      <a:pt x="314" y="332"/>
                    </a:lnTo>
                    <a:lnTo>
                      <a:pt x="338" y="318"/>
                    </a:lnTo>
                    <a:lnTo>
                      <a:pt x="345" y="296"/>
                    </a:lnTo>
                    <a:lnTo>
                      <a:pt x="338" y="230"/>
                    </a:lnTo>
                    <a:lnTo>
                      <a:pt x="382" y="245"/>
                    </a:lnTo>
                    <a:lnTo>
                      <a:pt x="382" y="245"/>
                    </a:lnTo>
                    <a:lnTo>
                      <a:pt x="429" y="214"/>
                    </a:lnTo>
                    <a:lnTo>
                      <a:pt x="419" y="196"/>
                    </a:lnTo>
                    <a:lnTo>
                      <a:pt x="342" y="1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" name="Freeform 84">
                <a:extLst>
                  <a:ext uri="{FF2B5EF4-FFF2-40B4-BE49-F238E27FC236}">
                    <a16:creationId xmlns:a16="http://schemas.microsoft.com/office/drawing/2014/main" id="{8E4EE893-DE6E-4674-BC2E-C24A1D8270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3" y="3564"/>
                <a:ext cx="456" cy="252"/>
              </a:xfrm>
              <a:custGeom>
                <a:avLst/>
                <a:gdLst>
                  <a:gd name="T0" fmla="*/ 395 w 456"/>
                  <a:gd name="T1" fmla="*/ 191 h 252"/>
                  <a:gd name="T2" fmla="*/ 456 w 456"/>
                  <a:gd name="T3" fmla="*/ 207 h 252"/>
                  <a:gd name="T4" fmla="*/ 415 w 456"/>
                  <a:gd name="T5" fmla="*/ 157 h 252"/>
                  <a:gd name="T6" fmla="*/ 412 w 456"/>
                  <a:gd name="T7" fmla="*/ 34 h 252"/>
                  <a:gd name="T8" fmla="*/ 358 w 456"/>
                  <a:gd name="T9" fmla="*/ 0 h 252"/>
                  <a:gd name="T10" fmla="*/ 299 w 456"/>
                  <a:gd name="T11" fmla="*/ 39 h 252"/>
                  <a:gd name="T12" fmla="*/ 206 w 456"/>
                  <a:gd name="T13" fmla="*/ 31 h 252"/>
                  <a:gd name="T14" fmla="*/ 187 w 456"/>
                  <a:gd name="T15" fmla="*/ 42 h 252"/>
                  <a:gd name="T16" fmla="*/ 196 w 456"/>
                  <a:gd name="T17" fmla="*/ 84 h 252"/>
                  <a:gd name="T18" fmla="*/ 136 w 456"/>
                  <a:gd name="T19" fmla="*/ 110 h 252"/>
                  <a:gd name="T20" fmla="*/ 84 w 456"/>
                  <a:gd name="T21" fmla="*/ 112 h 252"/>
                  <a:gd name="T22" fmla="*/ 75 w 456"/>
                  <a:gd name="T23" fmla="*/ 131 h 252"/>
                  <a:gd name="T24" fmla="*/ 13 w 456"/>
                  <a:gd name="T25" fmla="*/ 149 h 252"/>
                  <a:gd name="T26" fmla="*/ 0 w 456"/>
                  <a:gd name="T27" fmla="*/ 182 h 252"/>
                  <a:gd name="T28" fmla="*/ 61 w 456"/>
                  <a:gd name="T29" fmla="*/ 200 h 252"/>
                  <a:gd name="T30" fmla="*/ 78 w 456"/>
                  <a:gd name="T31" fmla="*/ 239 h 252"/>
                  <a:gd name="T32" fmla="*/ 100 w 456"/>
                  <a:gd name="T33" fmla="*/ 241 h 252"/>
                  <a:gd name="T34" fmla="*/ 131 w 456"/>
                  <a:gd name="T35" fmla="*/ 214 h 252"/>
                  <a:gd name="T36" fmla="*/ 153 w 456"/>
                  <a:gd name="T37" fmla="*/ 213 h 252"/>
                  <a:gd name="T38" fmla="*/ 220 w 456"/>
                  <a:gd name="T39" fmla="*/ 227 h 252"/>
                  <a:gd name="T40" fmla="*/ 252 w 456"/>
                  <a:gd name="T41" fmla="*/ 252 h 252"/>
                  <a:gd name="T42" fmla="*/ 296 w 456"/>
                  <a:gd name="T43" fmla="*/ 249 h 252"/>
                  <a:gd name="T44" fmla="*/ 296 w 456"/>
                  <a:gd name="T45" fmla="*/ 228 h 252"/>
                  <a:gd name="T46" fmla="*/ 352 w 456"/>
                  <a:gd name="T47" fmla="*/ 199 h 252"/>
                  <a:gd name="T48" fmla="*/ 395 w 456"/>
                  <a:gd name="T49" fmla="*/ 191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56" h="252">
                    <a:moveTo>
                      <a:pt x="395" y="191"/>
                    </a:moveTo>
                    <a:lnTo>
                      <a:pt x="456" y="207"/>
                    </a:lnTo>
                    <a:lnTo>
                      <a:pt x="415" y="157"/>
                    </a:lnTo>
                    <a:lnTo>
                      <a:pt x="412" y="34"/>
                    </a:lnTo>
                    <a:lnTo>
                      <a:pt x="358" y="0"/>
                    </a:lnTo>
                    <a:lnTo>
                      <a:pt x="299" y="39"/>
                    </a:lnTo>
                    <a:lnTo>
                      <a:pt x="206" y="31"/>
                    </a:lnTo>
                    <a:lnTo>
                      <a:pt x="187" y="42"/>
                    </a:lnTo>
                    <a:lnTo>
                      <a:pt x="196" y="84"/>
                    </a:lnTo>
                    <a:lnTo>
                      <a:pt x="136" y="110"/>
                    </a:lnTo>
                    <a:lnTo>
                      <a:pt x="84" y="112"/>
                    </a:lnTo>
                    <a:lnTo>
                      <a:pt x="75" y="131"/>
                    </a:lnTo>
                    <a:lnTo>
                      <a:pt x="13" y="149"/>
                    </a:lnTo>
                    <a:lnTo>
                      <a:pt x="0" y="182"/>
                    </a:lnTo>
                    <a:lnTo>
                      <a:pt x="61" y="200"/>
                    </a:lnTo>
                    <a:lnTo>
                      <a:pt x="78" y="239"/>
                    </a:lnTo>
                    <a:lnTo>
                      <a:pt x="100" y="241"/>
                    </a:lnTo>
                    <a:lnTo>
                      <a:pt x="131" y="214"/>
                    </a:lnTo>
                    <a:lnTo>
                      <a:pt x="153" y="213"/>
                    </a:lnTo>
                    <a:lnTo>
                      <a:pt x="220" y="227"/>
                    </a:lnTo>
                    <a:lnTo>
                      <a:pt x="252" y="252"/>
                    </a:lnTo>
                    <a:lnTo>
                      <a:pt x="296" y="249"/>
                    </a:lnTo>
                    <a:lnTo>
                      <a:pt x="296" y="228"/>
                    </a:lnTo>
                    <a:lnTo>
                      <a:pt x="352" y="199"/>
                    </a:lnTo>
                    <a:lnTo>
                      <a:pt x="395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" name="Freeform 85">
                <a:extLst>
                  <a:ext uri="{FF2B5EF4-FFF2-40B4-BE49-F238E27FC236}">
                    <a16:creationId xmlns:a16="http://schemas.microsoft.com/office/drawing/2014/main" id="{592568C5-0DA2-4769-86A0-E5E98BC1BC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9" y="3134"/>
                <a:ext cx="498" cy="520"/>
              </a:xfrm>
              <a:custGeom>
                <a:avLst/>
                <a:gdLst>
                  <a:gd name="T0" fmla="*/ 380 w 498"/>
                  <a:gd name="T1" fmla="*/ 73 h 520"/>
                  <a:gd name="T2" fmla="*/ 380 w 498"/>
                  <a:gd name="T3" fmla="*/ 53 h 520"/>
                  <a:gd name="T4" fmla="*/ 361 w 498"/>
                  <a:gd name="T5" fmla="*/ 43 h 520"/>
                  <a:gd name="T6" fmla="*/ 352 w 498"/>
                  <a:gd name="T7" fmla="*/ 0 h 520"/>
                  <a:gd name="T8" fmla="*/ 269 w 498"/>
                  <a:gd name="T9" fmla="*/ 29 h 520"/>
                  <a:gd name="T10" fmla="*/ 285 w 498"/>
                  <a:gd name="T11" fmla="*/ 46 h 520"/>
                  <a:gd name="T12" fmla="*/ 244 w 498"/>
                  <a:gd name="T13" fmla="*/ 64 h 520"/>
                  <a:gd name="T14" fmla="*/ 234 w 498"/>
                  <a:gd name="T15" fmla="*/ 48 h 520"/>
                  <a:gd name="T16" fmla="*/ 164 w 498"/>
                  <a:gd name="T17" fmla="*/ 54 h 520"/>
                  <a:gd name="T18" fmla="*/ 227 w 498"/>
                  <a:gd name="T19" fmla="*/ 147 h 520"/>
                  <a:gd name="T20" fmla="*/ 181 w 498"/>
                  <a:gd name="T21" fmla="*/ 189 h 520"/>
                  <a:gd name="T22" fmla="*/ 176 w 498"/>
                  <a:gd name="T23" fmla="*/ 230 h 520"/>
                  <a:gd name="T24" fmla="*/ 97 w 498"/>
                  <a:gd name="T25" fmla="*/ 213 h 520"/>
                  <a:gd name="T26" fmla="*/ 72 w 498"/>
                  <a:gd name="T27" fmla="*/ 250 h 520"/>
                  <a:gd name="T28" fmla="*/ 50 w 498"/>
                  <a:gd name="T29" fmla="*/ 258 h 520"/>
                  <a:gd name="T30" fmla="*/ 2 w 498"/>
                  <a:gd name="T31" fmla="*/ 335 h 520"/>
                  <a:gd name="T32" fmla="*/ 33 w 498"/>
                  <a:gd name="T33" fmla="*/ 362 h 520"/>
                  <a:gd name="T34" fmla="*/ 30 w 498"/>
                  <a:gd name="T35" fmla="*/ 387 h 520"/>
                  <a:gd name="T36" fmla="*/ 50 w 498"/>
                  <a:gd name="T37" fmla="*/ 385 h 520"/>
                  <a:gd name="T38" fmla="*/ 56 w 498"/>
                  <a:gd name="T39" fmla="*/ 404 h 520"/>
                  <a:gd name="T40" fmla="*/ 38 w 498"/>
                  <a:gd name="T41" fmla="*/ 441 h 520"/>
                  <a:gd name="T42" fmla="*/ 0 w 498"/>
                  <a:gd name="T43" fmla="*/ 464 h 520"/>
                  <a:gd name="T44" fmla="*/ 4 w 498"/>
                  <a:gd name="T45" fmla="*/ 517 h 520"/>
                  <a:gd name="T46" fmla="*/ 49 w 498"/>
                  <a:gd name="T47" fmla="*/ 520 h 520"/>
                  <a:gd name="T48" fmla="*/ 64 w 498"/>
                  <a:gd name="T49" fmla="*/ 505 h 520"/>
                  <a:gd name="T50" fmla="*/ 61 w 498"/>
                  <a:gd name="T51" fmla="*/ 460 h 520"/>
                  <a:gd name="T52" fmla="*/ 78 w 498"/>
                  <a:gd name="T53" fmla="*/ 450 h 520"/>
                  <a:gd name="T54" fmla="*/ 126 w 498"/>
                  <a:gd name="T55" fmla="*/ 466 h 520"/>
                  <a:gd name="T56" fmla="*/ 119 w 498"/>
                  <a:gd name="T57" fmla="*/ 446 h 520"/>
                  <a:gd name="T58" fmla="*/ 147 w 498"/>
                  <a:gd name="T59" fmla="*/ 408 h 520"/>
                  <a:gd name="T60" fmla="*/ 165 w 498"/>
                  <a:gd name="T61" fmla="*/ 402 h 520"/>
                  <a:gd name="T62" fmla="*/ 165 w 498"/>
                  <a:gd name="T63" fmla="*/ 362 h 520"/>
                  <a:gd name="T64" fmla="*/ 193 w 498"/>
                  <a:gd name="T65" fmla="*/ 334 h 520"/>
                  <a:gd name="T66" fmla="*/ 212 w 498"/>
                  <a:gd name="T67" fmla="*/ 326 h 520"/>
                  <a:gd name="T68" fmla="*/ 255 w 498"/>
                  <a:gd name="T69" fmla="*/ 356 h 520"/>
                  <a:gd name="T70" fmla="*/ 252 w 498"/>
                  <a:gd name="T71" fmla="*/ 315 h 520"/>
                  <a:gd name="T72" fmla="*/ 291 w 498"/>
                  <a:gd name="T73" fmla="*/ 304 h 520"/>
                  <a:gd name="T74" fmla="*/ 269 w 498"/>
                  <a:gd name="T75" fmla="*/ 272 h 520"/>
                  <a:gd name="T76" fmla="*/ 289 w 498"/>
                  <a:gd name="T77" fmla="*/ 262 h 520"/>
                  <a:gd name="T78" fmla="*/ 313 w 498"/>
                  <a:gd name="T79" fmla="*/ 301 h 520"/>
                  <a:gd name="T80" fmla="*/ 333 w 498"/>
                  <a:gd name="T81" fmla="*/ 298 h 520"/>
                  <a:gd name="T82" fmla="*/ 336 w 498"/>
                  <a:gd name="T83" fmla="*/ 278 h 520"/>
                  <a:gd name="T84" fmla="*/ 377 w 498"/>
                  <a:gd name="T85" fmla="*/ 293 h 520"/>
                  <a:gd name="T86" fmla="*/ 390 w 498"/>
                  <a:gd name="T87" fmla="*/ 278 h 520"/>
                  <a:gd name="T88" fmla="*/ 450 w 498"/>
                  <a:gd name="T89" fmla="*/ 208 h 520"/>
                  <a:gd name="T90" fmla="*/ 459 w 498"/>
                  <a:gd name="T91" fmla="*/ 227 h 520"/>
                  <a:gd name="T92" fmla="*/ 495 w 498"/>
                  <a:gd name="T93" fmla="*/ 214 h 520"/>
                  <a:gd name="T94" fmla="*/ 498 w 498"/>
                  <a:gd name="T95" fmla="*/ 210 h 520"/>
                  <a:gd name="T96" fmla="*/ 492 w 498"/>
                  <a:gd name="T97" fmla="*/ 189 h 520"/>
                  <a:gd name="T98" fmla="*/ 392 w 498"/>
                  <a:gd name="T99" fmla="*/ 124 h 520"/>
                  <a:gd name="T100" fmla="*/ 397 w 498"/>
                  <a:gd name="T101" fmla="*/ 87 h 520"/>
                  <a:gd name="T102" fmla="*/ 380 w 498"/>
                  <a:gd name="T103" fmla="*/ 73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98" h="520">
                    <a:moveTo>
                      <a:pt x="380" y="73"/>
                    </a:moveTo>
                    <a:lnTo>
                      <a:pt x="380" y="53"/>
                    </a:lnTo>
                    <a:lnTo>
                      <a:pt x="361" y="43"/>
                    </a:lnTo>
                    <a:lnTo>
                      <a:pt x="352" y="0"/>
                    </a:lnTo>
                    <a:lnTo>
                      <a:pt x="269" y="29"/>
                    </a:lnTo>
                    <a:lnTo>
                      <a:pt x="285" y="46"/>
                    </a:lnTo>
                    <a:lnTo>
                      <a:pt x="244" y="64"/>
                    </a:lnTo>
                    <a:lnTo>
                      <a:pt x="234" y="48"/>
                    </a:lnTo>
                    <a:lnTo>
                      <a:pt x="164" y="54"/>
                    </a:lnTo>
                    <a:lnTo>
                      <a:pt x="227" y="147"/>
                    </a:lnTo>
                    <a:lnTo>
                      <a:pt x="181" y="189"/>
                    </a:lnTo>
                    <a:lnTo>
                      <a:pt x="176" y="230"/>
                    </a:lnTo>
                    <a:lnTo>
                      <a:pt x="97" y="213"/>
                    </a:lnTo>
                    <a:lnTo>
                      <a:pt x="72" y="250"/>
                    </a:lnTo>
                    <a:lnTo>
                      <a:pt x="50" y="258"/>
                    </a:lnTo>
                    <a:lnTo>
                      <a:pt x="2" y="335"/>
                    </a:lnTo>
                    <a:lnTo>
                      <a:pt x="33" y="362"/>
                    </a:lnTo>
                    <a:lnTo>
                      <a:pt x="30" y="387"/>
                    </a:lnTo>
                    <a:lnTo>
                      <a:pt x="50" y="385"/>
                    </a:lnTo>
                    <a:lnTo>
                      <a:pt x="56" y="404"/>
                    </a:lnTo>
                    <a:lnTo>
                      <a:pt x="38" y="441"/>
                    </a:lnTo>
                    <a:lnTo>
                      <a:pt x="0" y="464"/>
                    </a:lnTo>
                    <a:lnTo>
                      <a:pt x="4" y="517"/>
                    </a:lnTo>
                    <a:lnTo>
                      <a:pt x="49" y="520"/>
                    </a:lnTo>
                    <a:lnTo>
                      <a:pt x="64" y="505"/>
                    </a:lnTo>
                    <a:lnTo>
                      <a:pt x="61" y="460"/>
                    </a:lnTo>
                    <a:lnTo>
                      <a:pt x="78" y="450"/>
                    </a:lnTo>
                    <a:lnTo>
                      <a:pt x="126" y="466"/>
                    </a:lnTo>
                    <a:lnTo>
                      <a:pt x="119" y="446"/>
                    </a:lnTo>
                    <a:lnTo>
                      <a:pt x="147" y="408"/>
                    </a:lnTo>
                    <a:lnTo>
                      <a:pt x="165" y="402"/>
                    </a:lnTo>
                    <a:lnTo>
                      <a:pt x="165" y="362"/>
                    </a:lnTo>
                    <a:lnTo>
                      <a:pt x="193" y="334"/>
                    </a:lnTo>
                    <a:lnTo>
                      <a:pt x="212" y="326"/>
                    </a:lnTo>
                    <a:lnTo>
                      <a:pt x="255" y="356"/>
                    </a:lnTo>
                    <a:lnTo>
                      <a:pt x="252" y="315"/>
                    </a:lnTo>
                    <a:lnTo>
                      <a:pt x="291" y="304"/>
                    </a:lnTo>
                    <a:lnTo>
                      <a:pt x="269" y="272"/>
                    </a:lnTo>
                    <a:lnTo>
                      <a:pt x="289" y="262"/>
                    </a:lnTo>
                    <a:lnTo>
                      <a:pt x="313" y="301"/>
                    </a:lnTo>
                    <a:lnTo>
                      <a:pt x="333" y="298"/>
                    </a:lnTo>
                    <a:lnTo>
                      <a:pt x="336" y="278"/>
                    </a:lnTo>
                    <a:lnTo>
                      <a:pt x="377" y="293"/>
                    </a:lnTo>
                    <a:lnTo>
                      <a:pt x="390" y="278"/>
                    </a:lnTo>
                    <a:lnTo>
                      <a:pt x="450" y="208"/>
                    </a:lnTo>
                    <a:lnTo>
                      <a:pt x="459" y="227"/>
                    </a:lnTo>
                    <a:lnTo>
                      <a:pt x="495" y="214"/>
                    </a:lnTo>
                    <a:lnTo>
                      <a:pt x="498" y="210"/>
                    </a:lnTo>
                    <a:lnTo>
                      <a:pt x="492" y="189"/>
                    </a:lnTo>
                    <a:lnTo>
                      <a:pt x="392" y="124"/>
                    </a:lnTo>
                    <a:lnTo>
                      <a:pt x="397" y="87"/>
                    </a:lnTo>
                    <a:lnTo>
                      <a:pt x="380" y="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" name="Freeform 86">
                <a:extLst>
                  <a:ext uri="{FF2B5EF4-FFF2-40B4-BE49-F238E27FC236}">
                    <a16:creationId xmlns:a16="http://schemas.microsoft.com/office/drawing/2014/main" id="{133C027B-8934-42E1-A687-D7675F6CE1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6" y="3067"/>
                <a:ext cx="450" cy="325"/>
              </a:xfrm>
              <a:custGeom>
                <a:avLst/>
                <a:gdLst>
                  <a:gd name="T0" fmla="*/ 373 w 450"/>
                  <a:gd name="T1" fmla="*/ 73 h 325"/>
                  <a:gd name="T2" fmla="*/ 337 w 450"/>
                  <a:gd name="T3" fmla="*/ 44 h 325"/>
                  <a:gd name="T4" fmla="*/ 360 w 450"/>
                  <a:gd name="T5" fmla="*/ 12 h 325"/>
                  <a:gd name="T6" fmla="*/ 323 w 450"/>
                  <a:gd name="T7" fmla="*/ 0 h 325"/>
                  <a:gd name="T8" fmla="*/ 304 w 450"/>
                  <a:gd name="T9" fmla="*/ 9 h 325"/>
                  <a:gd name="T10" fmla="*/ 244 w 450"/>
                  <a:gd name="T11" fmla="*/ 2 h 325"/>
                  <a:gd name="T12" fmla="*/ 209 w 450"/>
                  <a:gd name="T13" fmla="*/ 22 h 325"/>
                  <a:gd name="T14" fmla="*/ 152 w 450"/>
                  <a:gd name="T15" fmla="*/ 17 h 325"/>
                  <a:gd name="T16" fmla="*/ 141 w 450"/>
                  <a:gd name="T17" fmla="*/ 34 h 325"/>
                  <a:gd name="T18" fmla="*/ 115 w 450"/>
                  <a:gd name="T19" fmla="*/ 31 h 325"/>
                  <a:gd name="T20" fmla="*/ 115 w 450"/>
                  <a:gd name="T21" fmla="*/ 31 h 325"/>
                  <a:gd name="T22" fmla="*/ 113 w 450"/>
                  <a:gd name="T23" fmla="*/ 51 h 325"/>
                  <a:gd name="T24" fmla="*/ 96 w 450"/>
                  <a:gd name="T25" fmla="*/ 59 h 325"/>
                  <a:gd name="T26" fmla="*/ 91 w 450"/>
                  <a:gd name="T27" fmla="*/ 39 h 325"/>
                  <a:gd name="T28" fmla="*/ 26 w 450"/>
                  <a:gd name="T29" fmla="*/ 58 h 325"/>
                  <a:gd name="T30" fmla="*/ 29 w 450"/>
                  <a:gd name="T31" fmla="*/ 103 h 325"/>
                  <a:gd name="T32" fmla="*/ 0 w 450"/>
                  <a:gd name="T33" fmla="*/ 180 h 325"/>
                  <a:gd name="T34" fmla="*/ 11 w 450"/>
                  <a:gd name="T35" fmla="*/ 199 h 325"/>
                  <a:gd name="T36" fmla="*/ 57 w 450"/>
                  <a:gd name="T37" fmla="*/ 200 h 325"/>
                  <a:gd name="T38" fmla="*/ 57 w 450"/>
                  <a:gd name="T39" fmla="*/ 202 h 325"/>
                  <a:gd name="T40" fmla="*/ 84 w 450"/>
                  <a:gd name="T41" fmla="*/ 197 h 325"/>
                  <a:gd name="T42" fmla="*/ 99 w 450"/>
                  <a:gd name="T43" fmla="*/ 222 h 325"/>
                  <a:gd name="T44" fmla="*/ 121 w 450"/>
                  <a:gd name="T45" fmla="*/ 231 h 325"/>
                  <a:gd name="T46" fmla="*/ 139 w 450"/>
                  <a:gd name="T47" fmla="*/ 292 h 325"/>
                  <a:gd name="T48" fmla="*/ 177 w 450"/>
                  <a:gd name="T49" fmla="*/ 287 h 325"/>
                  <a:gd name="T50" fmla="*/ 188 w 450"/>
                  <a:gd name="T51" fmla="*/ 309 h 325"/>
                  <a:gd name="T52" fmla="*/ 273 w 450"/>
                  <a:gd name="T53" fmla="*/ 325 h 325"/>
                  <a:gd name="T54" fmla="*/ 295 w 450"/>
                  <a:gd name="T55" fmla="*/ 317 h 325"/>
                  <a:gd name="T56" fmla="*/ 320 w 450"/>
                  <a:gd name="T57" fmla="*/ 280 h 325"/>
                  <a:gd name="T58" fmla="*/ 399 w 450"/>
                  <a:gd name="T59" fmla="*/ 297 h 325"/>
                  <a:gd name="T60" fmla="*/ 404 w 450"/>
                  <a:gd name="T61" fmla="*/ 256 h 325"/>
                  <a:gd name="T62" fmla="*/ 450 w 450"/>
                  <a:gd name="T63" fmla="*/ 214 h 325"/>
                  <a:gd name="T64" fmla="*/ 387 w 450"/>
                  <a:gd name="T65" fmla="*/ 121 h 325"/>
                  <a:gd name="T66" fmla="*/ 373 w 450"/>
                  <a:gd name="T67" fmla="*/ 73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50" h="325">
                    <a:moveTo>
                      <a:pt x="373" y="73"/>
                    </a:moveTo>
                    <a:lnTo>
                      <a:pt x="337" y="44"/>
                    </a:lnTo>
                    <a:lnTo>
                      <a:pt x="360" y="12"/>
                    </a:lnTo>
                    <a:lnTo>
                      <a:pt x="323" y="0"/>
                    </a:lnTo>
                    <a:lnTo>
                      <a:pt x="304" y="9"/>
                    </a:lnTo>
                    <a:lnTo>
                      <a:pt x="244" y="2"/>
                    </a:lnTo>
                    <a:lnTo>
                      <a:pt x="209" y="22"/>
                    </a:lnTo>
                    <a:lnTo>
                      <a:pt x="152" y="17"/>
                    </a:lnTo>
                    <a:lnTo>
                      <a:pt x="141" y="34"/>
                    </a:lnTo>
                    <a:lnTo>
                      <a:pt x="115" y="31"/>
                    </a:lnTo>
                    <a:lnTo>
                      <a:pt x="115" y="31"/>
                    </a:lnTo>
                    <a:lnTo>
                      <a:pt x="113" y="51"/>
                    </a:lnTo>
                    <a:lnTo>
                      <a:pt x="96" y="59"/>
                    </a:lnTo>
                    <a:lnTo>
                      <a:pt x="91" y="39"/>
                    </a:lnTo>
                    <a:lnTo>
                      <a:pt x="26" y="58"/>
                    </a:lnTo>
                    <a:lnTo>
                      <a:pt x="29" y="103"/>
                    </a:lnTo>
                    <a:lnTo>
                      <a:pt x="0" y="180"/>
                    </a:lnTo>
                    <a:lnTo>
                      <a:pt x="11" y="199"/>
                    </a:lnTo>
                    <a:lnTo>
                      <a:pt x="57" y="200"/>
                    </a:lnTo>
                    <a:lnTo>
                      <a:pt x="57" y="202"/>
                    </a:lnTo>
                    <a:lnTo>
                      <a:pt x="84" y="197"/>
                    </a:lnTo>
                    <a:lnTo>
                      <a:pt x="99" y="222"/>
                    </a:lnTo>
                    <a:lnTo>
                      <a:pt x="121" y="231"/>
                    </a:lnTo>
                    <a:lnTo>
                      <a:pt x="139" y="292"/>
                    </a:lnTo>
                    <a:lnTo>
                      <a:pt x="177" y="287"/>
                    </a:lnTo>
                    <a:lnTo>
                      <a:pt x="188" y="309"/>
                    </a:lnTo>
                    <a:lnTo>
                      <a:pt x="273" y="325"/>
                    </a:lnTo>
                    <a:lnTo>
                      <a:pt x="295" y="317"/>
                    </a:lnTo>
                    <a:lnTo>
                      <a:pt x="320" y="280"/>
                    </a:lnTo>
                    <a:lnTo>
                      <a:pt x="399" y="297"/>
                    </a:lnTo>
                    <a:lnTo>
                      <a:pt x="404" y="256"/>
                    </a:lnTo>
                    <a:lnTo>
                      <a:pt x="450" y="214"/>
                    </a:lnTo>
                    <a:lnTo>
                      <a:pt x="387" y="121"/>
                    </a:lnTo>
                    <a:lnTo>
                      <a:pt x="373" y="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" name="Freeform 87">
                <a:extLst>
                  <a:ext uri="{FF2B5EF4-FFF2-40B4-BE49-F238E27FC236}">
                    <a16:creationId xmlns:a16="http://schemas.microsoft.com/office/drawing/2014/main" id="{953C1728-F5CF-4D54-B497-BF4E4A925A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8" y="3396"/>
                <a:ext cx="421" cy="317"/>
              </a:xfrm>
              <a:custGeom>
                <a:avLst/>
                <a:gdLst>
                  <a:gd name="T0" fmla="*/ 170 w 421"/>
                  <a:gd name="T1" fmla="*/ 0 h 317"/>
                  <a:gd name="T2" fmla="*/ 150 w 421"/>
                  <a:gd name="T3" fmla="*/ 10 h 317"/>
                  <a:gd name="T4" fmla="*/ 172 w 421"/>
                  <a:gd name="T5" fmla="*/ 42 h 317"/>
                  <a:gd name="T6" fmla="*/ 133 w 421"/>
                  <a:gd name="T7" fmla="*/ 53 h 317"/>
                  <a:gd name="T8" fmla="*/ 136 w 421"/>
                  <a:gd name="T9" fmla="*/ 94 h 317"/>
                  <a:gd name="T10" fmla="*/ 93 w 421"/>
                  <a:gd name="T11" fmla="*/ 64 h 317"/>
                  <a:gd name="T12" fmla="*/ 74 w 421"/>
                  <a:gd name="T13" fmla="*/ 72 h 317"/>
                  <a:gd name="T14" fmla="*/ 46 w 421"/>
                  <a:gd name="T15" fmla="*/ 100 h 317"/>
                  <a:gd name="T16" fmla="*/ 46 w 421"/>
                  <a:gd name="T17" fmla="*/ 140 h 317"/>
                  <a:gd name="T18" fmla="*/ 28 w 421"/>
                  <a:gd name="T19" fmla="*/ 146 h 317"/>
                  <a:gd name="T20" fmla="*/ 0 w 421"/>
                  <a:gd name="T21" fmla="*/ 184 h 317"/>
                  <a:gd name="T22" fmla="*/ 7 w 421"/>
                  <a:gd name="T23" fmla="*/ 204 h 317"/>
                  <a:gd name="T24" fmla="*/ 76 w 421"/>
                  <a:gd name="T25" fmla="*/ 222 h 317"/>
                  <a:gd name="T26" fmla="*/ 110 w 421"/>
                  <a:gd name="T27" fmla="*/ 252 h 317"/>
                  <a:gd name="T28" fmla="*/ 155 w 421"/>
                  <a:gd name="T29" fmla="*/ 250 h 317"/>
                  <a:gd name="T30" fmla="*/ 194 w 421"/>
                  <a:gd name="T31" fmla="*/ 302 h 317"/>
                  <a:gd name="T32" fmla="*/ 202 w 421"/>
                  <a:gd name="T33" fmla="*/ 283 h 317"/>
                  <a:gd name="T34" fmla="*/ 225 w 421"/>
                  <a:gd name="T35" fmla="*/ 281 h 317"/>
                  <a:gd name="T36" fmla="*/ 298 w 421"/>
                  <a:gd name="T37" fmla="*/ 317 h 317"/>
                  <a:gd name="T38" fmla="*/ 298 w 421"/>
                  <a:gd name="T39" fmla="*/ 317 h 317"/>
                  <a:gd name="T40" fmla="*/ 360 w 421"/>
                  <a:gd name="T41" fmla="*/ 299 h 317"/>
                  <a:gd name="T42" fmla="*/ 369 w 421"/>
                  <a:gd name="T43" fmla="*/ 280 h 317"/>
                  <a:gd name="T44" fmla="*/ 421 w 421"/>
                  <a:gd name="T45" fmla="*/ 278 h 317"/>
                  <a:gd name="T46" fmla="*/ 387 w 421"/>
                  <a:gd name="T47" fmla="*/ 240 h 317"/>
                  <a:gd name="T48" fmla="*/ 365 w 421"/>
                  <a:gd name="T49" fmla="*/ 249 h 317"/>
                  <a:gd name="T50" fmla="*/ 341 w 421"/>
                  <a:gd name="T51" fmla="*/ 238 h 317"/>
                  <a:gd name="T52" fmla="*/ 335 w 421"/>
                  <a:gd name="T53" fmla="*/ 198 h 317"/>
                  <a:gd name="T54" fmla="*/ 357 w 421"/>
                  <a:gd name="T55" fmla="*/ 193 h 317"/>
                  <a:gd name="T56" fmla="*/ 366 w 421"/>
                  <a:gd name="T57" fmla="*/ 173 h 317"/>
                  <a:gd name="T58" fmla="*/ 349 w 421"/>
                  <a:gd name="T59" fmla="*/ 156 h 317"/>
                  <a:gd name="T60" fmla="*/ 363 w 421"/>
                  <a:gd name="T61" fmla="*/ 140 h 317"/>
                  <a:gd name="T62" fmla="*/ 363 w 421"/>
                  <a:gd name="T63" fmla="*/ 118 h 317"/>
                  <a:gd name="T64" fmla="*/ 348 w 421"/>
                  <a:gd name="T65" fmla="*/ 81 h 317"/>
                  <a:gd name="T66" fmla="*/ 287 w 421"/>
                  <a:gd name="T67" fmla="*/ 55 h 317"/>
                  <a:gd name="T68" fmla="*/ 271 w 421"/>
                  <a:gd name="T69" fmla="*/ 16 h 317"/>
                  <a:gd name="T70" fmla="*/ 258 w 421"/>
                  <a:gd name="T71" fmla="*/ 31 h 317"/>
                  <a:gd name="T72" fmla="*/ 217 w 421"/>
                  <a:gd name="T73" fmla="*/ 16 h 317"/>
                  <a:gd name="T74" fmla="*/ 214 w 421"/>
                  <a:gd name="T75" fmla="*/ 36 h 317"/>
                  <a:gd name="T76" fmla="*/ 194 w 421"/>
                  <a:gd name="T77" fmla="*/ 39 h 317"/>
                  <a:gd name="T78" fmla="*/ 170 w 421"/>
                  <a:gd name="T79" fmla="*/ 0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21" h="317">
                    <a:moveTo>
                      <a:pt x="170" y="0"/>
                    </a:moveTo>
                    <a:lnTo>
                      <a:pt x="150" y="10"/>
                    </a:lnTo>
                    <a:lnTo>
                      <a:pt x="172" y="42"/>
                    </a:lnTo>
                    <a:lnTo>
                      <a:pt x="133" y="53"/>
                    </a:lnTo>
                    <a:lnTo>
                      <a:pt x="136" y="94"/>
                    </a:lnTo>
                    <a:lnTo>
                      <a:pt x="93" y="64"/>
                    </a:lnTo>
                    <a:lnTo>
                      <a:pt x="74" y="72"/>
                    </a:lnTo>
                    <a:lnTo>
                      <a:pt x="46" y="100"/>
                    </a:lnTo>
                    <a:lnTo>
                      <a:pt x="46" y="140"/>
                    </a:lnTo>
                    <a:lnTo>
                      <a:pt x="28" y="146"/>
                    </a:lnTo>
                    <a:lnTo>
                      <a:pt x="0" y="184"/>
                    </a:lnTo>
                    <a:lnTo>
                      <a:pt x="7" y="204"/>
                    </a:lnTo>
                    <a:lnTo>
                      <a:pt x="76" y="222"/>
                    </a:lnTo>
                    <a:lnTo>
                      <a:pt x="110" y="252"/>
                    </a:lnTo>
                    <a:lnTo>
                      <a:pt x="155" y="250"/>
                    </a:lnTo>
                    <a:lnTo>
                      <a:pt x="194" y="302"/>
                    </a:lnTo>
                    <a:lnTo>
                      <a:pt x="202" y="283"/>
                    </a:lnTo>
                    <a:lnTo>
                      <a:pt x="225" y="281"/>
                    </a:lnTo>
                    <a:lnTo>
                      <a:pt x="298" y="317"/>
                    </a:lnTo>
                    <a:lnTo>
                      <a:pt x="298" y="317"/>
                    </a:lnTo>
                    <a:lnTo>
                      <a:pt x="360" y="299"/>
                    </a:lnTo>
                    <a:lnTo>
                      <a:pt x="369" y="280"/>
                    </a:lnTo>
                    <a:lnTo>
                      <a:pt x="421" y="278"/>
                    </a:lnTo>
                    <a:lnTo>
                      <a:pt x="387" y="240"/>
                    </a:lnTo>
                    <a:lnTo>
                      <a:pt x="365" y="249"/>
                    </a:lnTo>
                    <a:lnTo>
                      <a:pt x="341" y="238"/>
                    </a:lnTo>
                    <a:lnTo>
                      <a:pt x="335" y="198"/>
                    </a:lnTo>
                    <a:lnTo>
                      <a:pt x="357" y="193"/>
                    </a:lnTo>
                    <a:lnTo>
                      <a:pt x="366" y="173"/>
                    </a:lnTo>
                    <a:lnTo>
                      <a:pt x="349" y="156"/>
                    </a:lnTo>
                    <a:lnTo>
                      <a:pt x="363" y="140"/>
                    </a:lnTo>
                    <a:lnTo>
                      <a:pt x="363" y="118"/>
                    </a:lnTo>
                    <a:lnTo>
                      <a:pt x="348" y="81"/>
                    </a:lnTo>
                    <a:lnTo>
                      <a:pt x="287" y="55"/>
                    </a:lnTo>
                    <a:lnTo>
                      <a:pt x="271" y="16"/>
                    </a:lnTo>
                    <a:lnTo>
                      <a:pt x="258" y="31"/>
                    </a:lnTo>
                    <a:lnTo>
                      <a:pt x="217" y="16"/>
                    </a:lnTo>
                    <a:lnTo>
                      <a:pt x="214" y="36"/>
                    </a:lnTo>
                    <a:lnTo>
                      <a:pt x="194" y="39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" name="Freeform 88">
                <a:extLst>
                  <a:ext uri="{FF2B5EF4-FFF2-40B4-BE49-F238E27FC236}">
                    <a16:creationId xmlns:a16="http://schemas.microsoft.com/office/drawing/2014/main" id="{15A1E37E-6B68-43D6-B9B1-2E8B103560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" y="3264"/>
                <a:ext cx="301" cy="389"/>
              </a:xfrm>
              <a:custGeom>
                <a:avLst/>
                <a:gdLst>
                  <a:gd name="T0" fmla="*/ 275 w 301"/>
                  <a:gd name="T1" fmla="*/ 257 h 389"/>
                  <a:gd name="T2" fmla="*/ 278 w 301"/>
                  <a:gd name="T3" fmla="*/ 232 h 389"/>
                  <a:gd name="T4" fmla="*/ 247 w 301"/>
                  <a:gd name="T5" fmla="*/ 205 h 389"/>
                  <a:gd name="T6" fmla="*/ 295 w 301"/>
                  <a:gd name="T7" fmla="*/ 128 h 389"/>
                  <a:gd name="T8" fmla="*/ 210 w 301"/>
                  <a:gd name="T9" fmla="*/ 112 h 389"/>
                  <a:gd name="T10" fmla="*/ 199 w 301"/>
                  <a:gd name="T11" fmla="*/ 90 h 389"/>
                  <a:gd name="T12" fmla="*/ 161 w 301"/>
                  <a:gd name="T13" fmla="*/ 95 h 389"/>
                  <a:gd name="T14" fmla="*/ 143 w 301"/>
                  <a:gd name="T15" fmla="*/ 34 h 389"/>
                  <a:gd name="T16" fmla="*/ 121 w 301"/>
                  <a:gd name="T17" fmla="*/ 25 h 389"/>
                  <a:gd name="T18" fmla="*/ 106 w 301"/>
                  <a:gd name="T19" fmla="*/ 0 h 389"/>
                  <a:gd name="T20" fmla="*/ 79 w 301"/>
                  <a:gd name="T21" fmla="*/ 5 h 389"/>
                  <a:gd name="T22" fmla="*/ 96 w 301"/>
                  <a:gd name="T23" fmla="*/ 45 h 389"/>
                  <a:gd name="T24" fmla="*/ 87 w 301"/>
                  <a:gd name="T25" fmla="*/ 64 h 389"/>
                  <a:gd name="T26" fmla="*/ 106 w 301"/>
                  <a:gd name="T27" fmla="*/ 64 h 389"/>
                  <a:gd name="T28" fmla="*/ 109 w 301"/>
                  <a:gd name="T29" fmla="*/ 114 h 389"/>
                  <a:gd name="T30" fmla="*/ 90 w 301"/>
                  <a:gd name="T31" fmla="*/ 125 h 389"/>
                  <a:gd name="T32" fmla="*/ 96 w 301"/>
                  <a:gd name="T33" fmla="*/ 146 h 389"/>
                  <a:gd name="T34" fmla="*/ 40 w 301"/>
                  <a:gd name="T35" fmla="*/ 210 h 389"/>
                  <a:gd name="T36" fmla="*/ 43 w 301"/>
                  <a:gd name="T37" fmla="*/ 232 h 389"/>
                  <a:gd name="T38" fmla="*/ 20 w 301"/>
                  <a:gd name="T39" fmla="*/ 236 h 389"/>
                  <a:gd name="T40" fmla="*/ 9 w 301"/>
                  <a:gd name="T41" fmla="*/ 257 h 389"/>
                  <a:gd name="T42" fmla="*/ 0 w 301"/>
                  <a:gd name="T43" fmla="*/ 316 h 389"/>
                  <a:gd name="T44" fmla="*/ 0 w 301"/>
                  <a:gd name="T45" fmla="*/ 317 h 389"/>
                  <a:gd name="T46" fmla="*/ 78 w 301"/>
                  <a:gd name="T47" fmla="*/ 385 h 389"/>
                  <a:gd name="T48" fmla="*/ 163 w 301"/>
                  <a:gd name="T49" fmla="*/ 375 h 389"/>
                  <a:gd name="T50" fmla="*/ 180 w 301"/>
                  <a:gd name="T51" fmla="*/ 389 h 389"/>
                  <a:gd name="T52" fmla="*/ 249 w 301"/>
                  <a:gd name="T53" fmla="*/ 387 h 389"/>
                  <a:gd name="T54" fmla="*/ 245 w 301"/>
                  <a:gd name="T55" fmla="*/ 334 h 389"/>
                  <a:gd name="T56" fmla="*/ 283 w 301"/>
                  <a:gd name="T57" fmla="*/ 311 h 389"/>
                  <a:gd name="T58" fmla="*/ 301 w 301"/>
                  <a:gd name="T59" fmla="*/ 274 h 389"/>
                  <a:gd name="T60" fmla="*/ 295 w 301"/>
                  <a:gd name="T61" fmla="*/ 255 h 389"/>
                  <a:gd name="T62" fmla="*/ 275 w 301"/>
                  <a:gd name="T63" fmla="*/ 25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01" h="389">
                    <a:moveTo>
                      <a:pt x="275" y="257"/>
                    </a:moveTo>
                    <a:lnTo>
                      <a:pt x="278" y="232"/>
                    </a:lnTo>
                    <a:lnTo>
                      <a:pt x="247" y="205"/>
                    </a:lnTo>
                    <a:lnTo>
                      <a:pt x="295" y="128"/>
                    </a:lnTo>
                    <a:lnTo>
                      <a:pt x="210" y="112"/>
                    </a:lnTo>
                    <a:lnTo>
                      <a:pt x="199" y="90"/>
                    </a:lnTo>
                    <a:lnTo>
                      <a:pt x="161" y="95"/>
                    </a:lnTo>
                    <a:lnTo>
                      <a:pt x="143" y="34"/>
                    </a:lnTo>
                    <a:lnTo>
                      <a:pt x="121" y="25"/>
                    </a:lnTo>
                    <a:lnTo>
                      <a:pt x="106" y="0"/>
                    </a:lnTo>
                    <a:lnTo>
                      <a:pt x="79" y="5"/>
                    </a:lnTo>
                    <a:lnTo>
                      <a:pt x="96" y="45"/>
                    </a:lnTo>
                    <a:lnTo>
                      <a:pt x="87" y="64"/>
                    </a:lnTo>
                    <a:lnTo>
                      <a:pt x="106" y="64"/>
                    </a:lnTo>
                    <a:lnTo>
                      <a:pt x="109" y="114"/>
                    </a:lnTo>
                    <a:lnTo>
                      <a:pt x="90" y="125"/>
                    </a:lnTo>
                    <a:lnTo>
                      <a:pt x="96" y="146"/>
                    </a:lnTo>
                    <a:lnTo>
                      <a:pt x="40" y="210"/>
                    </a:lnTo>
                    <a:lnTo>
                      <a:pt x="43" y="232"/>
                    </a:lnTo>
                    <a:lnTo>
                      <a:pt x="20" y="236"/>
                    </a:lnTo>
                    <a:lnTo>
                      <a:pt x="9" y="257"/>
                    </a:lnTo>
                    <a:lnTo>
                      <a:pt x="0" y="316"/>
                    </a:lnTo>
                    <a:lnTo>
                      <a:pt x="0" y="317"/>
                    </a:lnTo>
                    <a:lnTo>
                      <a:pt x="78" y="385"/>
                    </a:lnTo>
                    <a:lnTo>
                      <a:pt x="163" y="375"/>
                    </a:lnTo>
                    <a:lnTo>
                      <a:pt x="180" y="389"/>
                    </a:lnTo>
                    <a:lnTo>
                      <a:pt x="249" y="387"/>
                    </a:lnTo>
                    <a:lnTo>
                      <a:pt x="245" y="334"/>
                    </a:lnTo>
                    <a:lnTo>
                      <a:pt x="283" y="311"/>
                    </a:lnTo>
                    <a:lnTo>
                      <a:pt x="301" y="274"/>
                    </a:lnTo>
                    <a:lnTo>
                      <a:pt x="295" y="255"/>
                    </a:lnTo>
                    <a:lnTo>
                      <a:pt x="275" y="2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" name="Freeform 89">
                <a:extLst>
                  <a:ext uri="{FF2B5EF4-FFF2-40B4-BE49-F238E27FC236}">
                    <a16:creationId xmlns:a16="http://schemas.microsoft.com/office/drawing/2014/main" id="{F9DC4C91-0AA5-4692-B34B-8419A3D279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48" y="3263"/>
                <a:ext cx="555" cy="340"/>
              </a:xfrm>
              <a:custGeom>
                <a:avLst/>
                <a:gdLst>
                  <a:gd name="T0" fmla="*/ 479 w 555"/>
                  <a:gd name="T1" fmla="*/ 3 h 340"/>
                  <a:gd name="T2" fmla="*/ 418 w 555"/>
                  <a:gd name="T3" fmla="*/ 14 h 340"/>
                  <a:gd name="T4" fmla="*/ 396 w 555"/>
                  <a:gd name="T5" fmla="*/ 6 h 340"/>
                  <a:gd name="T6" fmla="*/ 362 w 555"/>
                  <a:gd name="T7" fmla="*/ 18 h 340"/>
                  <a:gd name="T8" fmla="*/ 348 w 555"/>
                  <a:gd name="T9" fmla="*/ 4 h 340"/>
                  <a:gd name="T10" fmla="*/ 331 w 555"/>
                  <a:gd name="T11" fmla="*/ 15 h 340"/>
                  <a:gd name="T12" fmla="*/ 314 w 555"/>
                  <a:gd name="T13" fmla="*/ 0 h 340"/>
                  <a:gd name="T14" fmla="*/ 245 w 555"/>
                  <a:gd name="T15" fmla="*/ 14 h 340"/>
                  <a:gd name="T16" fmla="*/ 233 w 555"/>
                  <a:gd name="T17" fmla="*/ 29 h 340"/>
                  <a:gd name="T18" fmla="*/ 216 w 555"/>
                  <a:gd name="T19" fmla="*/ 18 h 340"/>
                  <a:gd name="T20" fmla="*/ 197 w 555"/>
                  <a:gd name="T21" fmla="*/ 28 h 340"/>
                  <a:gd name="T22" fmla="*/ 188 w 555"/>
                  <a:gd name="T23" fmla="*/ 9 h 340"/>
                  <a:gd name="T24" fmla="*/ 112 w 555"/>
                  <a:gd name="T25" fmla="*/ 26 h 340"/>
                  <a:gd name="T26" fmla="*/ 76 w 555"/>
                  <a:gd name="T27" fmla="*/ 9 h 340"/>
                  <a:gd name="T28" fmla="*/ 76 w 555"/>
                  <a:gd name="T29" fmla="*/ 9 h 340"/>
                  <a:gd name="T30" fmla="*/ 43 w 555"/>
                  <a:gd name="T31" fmla="*/ 54 h 340"/>
                  <a:gd name="T32" fmla="*/ 0 w 555"/>
                  <a:gd name="T33" fmla="*/ 85 h 340"/>
                  <a:gd name="T34" fmla="*/ 40 w 555"/>
                  <a:gd name="T35" fmla="*/ 105 h 340"/>
                  <a:gd name="T36" fmla="*/ 43 w 555"/>
                  <a:gd name="T37" fmla="*/ 127 h 340"/>
                  <a:gd name="T38" fmla="*/ 59 w 555"/>
                  <a:gd name="T39" fmla="*/ 112 h 340"/>
                  <a:gd name="T40" fmla="*/ 106 w 555"/>
                  <a:gd name="T41" fmla="*/ 121 h 340"/>
                  <a:gd name="T42" fmla="*/ 116 w 555"/>
                  <a:gd name="T43" fmla="*/ 141 h 340"/>
                  <a:gd name="T44" fmla="*/ 102 w 555"/>
                  <a:gd name="T45" fmla="*/ 183 h 340"/>
                  <a:gd name="T46" fmla="*/ 84 w 555"/>
                  <a:gd name="T47" fmla="*/ 199 h 340"/>
                  <a:gd name="T48" fmla="*/ 93 w 555"/>
                  <a:gd name="T49" fmla="*/ 219 h 340"/>
                  <a:gd name="T50" fmla="*/ 120 w 555"/>
                  <a:gd name="T51" fmla="*/ 225 h 340"/>
                  <a:gd name="T52" fmla="*/ 124 w 555"/>
                  <a:gd name="T53" fmla="*/ 200 h 340"/>
                  <a:gd name="T54" fmla="*/ 144 w 555"/>
                  <a:gd name="T55" fmla="*/ 194 h 340"/>
                  <a:gd name="T56" fmla="*/ 146 w 555"/>
                  <a:gd name="T57" fmla="*/ 217 h 340"/>
                  <a:gd name="T58" fmla="*/ 186 w 555"/>
                  <a:gd name="T59" fmla="*/ 239 h 340"/>
                  <a:gd name="T60" fmla="*/ 255 w 555"/>
                  <a:gd name="T61" fmla="*/ 264 h 340"/>
                  <a:gd name="T62" fmla="*/ 298 w 555"/>
                  <a:gd name="T63" fmla="*/ 262 h 340"/>
                  <a:gd name="T64" fmla="*/ 315 w 555"/>
                  <a:gd name="T65" fmla="*/ 295 h 340"/>
                  <a:gd name="T66" fmla="*/ 371 w 555"/>
                  <a:gd name="T67" fmla="*/ 340 h 340"/>
                  <a:gd name="T68" fmla="*/ 387 w 555"/>
                  <a:gd name="T69" fmla="*/ 329 h 340"/>
                  <a:gd name="T70" fmla="*/ 404 w 555"/>
                  <a:gd name="T71" fmla="*/ 338 h 340"/>
                  <a:gd name="T72" fmla="*/ 444 w 555"/>
                  <a:gd name="T73" fmla="*/ 317 h 340"/>
                  <a:gd name="T74" fmla="*/ 446 w 555"/>
                  <a:gd name="T75" fmla="*/ 317 h 340"/>
                  <a:gd name="T76" fmla="*/ 455 w 555"/>
                  <a:gd name="T77" fmla="*/ 258 h 340"/>
                  <a:gd name="T78" fmla="*/ 466 w 555"/>
                  <a:gd name="T79" fmla="*/ 237 h 340"/>
                  <a:gd name="T80" fmla="*/ 489 w 555"/>
                  <a:gd name="T81" fmla="*/ 233 h 340"/>
                  <a:gd name="T82" fmla="*/ 486 w 555"/>
                  <a:gd name="T83" fmla="*/ 211 h 340"/>
                  <a:gd name="T84" fmla="*/ 542 w 555"/>
                  <a:gd name="T85" fmla="*/ 147 h 340"/>
                  <a:gd name="T86" fmla="*/ 536 w 555"/>
                  <a:gd name="T87" fmla="*/ 126 h 340"/>
                  <a:gd name="T88" fmla="*/ 555 w 555"/>
                  <a:gd name="T89" fmla="*/ 115 h 340"/>
                  <a:gd name="T90" fmla="*/ 552 w 555"/>
                  <a:gd name="T91" fmla="*/ 65 h 340"/>
                  <a:gd name="T92" fmla="*/ 533 w 555"/>
                  <a:gd name="T93" fmla="*/ 65 h 340"/>
                  <a:gd name="T94" fmla="*/ 542 w 555"/>
                  <a:gd name="T95" fmla="*/ 46 h 340"/>
                  <a:gd name="T96" fmla="*/ 525 w 555"/>
                  <a:gd name="T97" fmla="*/ 6 h 340"/>
                  <a:gd name="T98" fmla="*/ 525 w 555"/>
                  <a:gd name="T99" fmla="*/ 4 h 340"/>
                  <a:gd name="T100" fmla="*/ 479 w 555"/>
                  <a:gd name="T101" fmla="*/ 3 h 340"/>
                  <a:gd name="T102" fmla="*/ 508 w 555"/>
                  <a:gd name="T103" fmla="*/ 135 h 340"/>
                  <a:gd name="T104" fmla="*/ 524 w 555"/>
                  <a:gd name="T105" fmla="*/ 127 h 340"/>
                  <a:gd name="T106" fmla="*/ 524 w 555"/>
                  <a:gd name="T107" fmla="*/ 146 h 340"/>
                  <a:gd name="T108" fmla="*/ 508 w 555"/>
                  <a:gd name="T109" fmla="*/ 135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55" h="340">
                    <a:moveTo>
                      <a:pt x="479" y="3"/>
                    </a:moveTo>
                    <a:lnTo>
                      <a:pt x="418" y="14"/>
                    </a:lnTo>
                    <a:lnTo>
                      <a:pt x="396" y="6"/>
                    </a:lnTo>
                    <a:lnTo>
                      <a:pt x="362" y="18"/>
                    </a:lnTo>
                    <a:lnTo>
                      <a:pt x="348" y="4"/>
                    </a:lnTo>
                    <a:lnTo>
                      <a:pt x="331" y="15"/>
                    </a:lnTo>
                    <a:lnTo>
                      <a:pt x="314" y="0"/>
                    </a:lnTo>
                    <a:lnTo>
                      <a:pt x="245" y="14"/>
                    </a:lnTo>
                    <a:lnTo>
                      <a:pt x="233" y="29"/>
                    </a:lnTo>
                    <a:lnTo>
                      <a:pt x="216" y="18"/>
                    </a:lnTo>
                    <a:lnTo>
                      <a:pt x="197" y="28"/>
                    </a:lnTo>
                    <a:lnTo>
                      <a:pt x="188" y="9"/>
                    </a:lnTo>
                    <a:lnTo>
                      <a:pt x="112" y="26"/>
                    </a:lnTo>
                    <a:lnTo>
                      <a:pt x="76" y="9"/>
                    </a:lnTo>
                    <a:lnTo>
                      <a:pt x="76" y="9"/>
                    </a:lnTo>
                    <a:lnTo>
                      <a:pt x="43" y="54"/>
                    </a:lnTo>
                    <a:lnTo>
                      <a:pt x="0" y="85"/>
                    </a:lnTo>
                    <a:lnTo>
                      <a:pt x="40" y="105"/>
                    </a:lnTo>
                    <a:lnTo>
                      <a:pt x="43" y="127"/>
                    </a:lnTo>
                    <a:lnTo>
                      <a:pt x="59" y="112"/>
                    </a:lnTo>
                    <a:lnTo>
                      <a:pt x="106" y="121"/>
                    </a:lnTo>
                    <a:lnTo>
                      <a:pt x="116" y="141"/>
                    </a:lnTo>
                    <a:lnTo>
                      <a:pt x="102" y="183"/>
                    </a:lnTo>
                    <a:lnTo>
                      <a:pt x="84" y="199"/>
                    </a:lnTo>
                    <a:lnTo>
                      <a:pt x="93" y="219"/>
                    </a:lnTo>
                    <a:lnTo>
                      <a:pt x="120" y="225"/>
                    </a:lnTo>
                    <a:lnTo>
                      <a:pt x="124" y="200"/>
                    </a:lnTo>
                    <a:lnTo>
                      <a:pt x="144" y="194"/>
                    </a:lnTo>
                    <a:lnTo>
                      <a:pt x="146" y="217"/>
                    </a:lnTo>
                    <a:lnTo>
                      <a:pt x="186" y="239"/>
                    </a:lnTo>
                    <a:lnTo>
                      <a:pt x="255" y="264"/>
                    </a:lnTo>
                    <a:lnTo>
                      <a:pt x="298" y="262"/>
                    </a:lnTo>
                    <a:lnTo>
                      <a:pt x="315" y="295"/>
                    </a:lnTo>
                    <a:lnTo>
                      <a:pt x="371" y="340"/>
                    </a:lnTo>
                    <a:lnTo>
                      <a:pt x="387" y="329"/>
                    </a:lnTo>
                    <a:lnTo>
                      <a:pt x="404" y="338"/>
                    </a:lnTo>
                    <a:lnTo>
                      <a:pt x="444" y="317"/>
                    </a:lnTo>
                    <a:lnTo>
                      <a:pt x="446" y="317"/>
                    </a:lnTo>
                    <a:lnTo>
                      <a:pt x="455" y="258"/>
                    </a:lnTo>
                    <a:lnTo>
                      <a:pt x="466" y="237"/>
                    </a:lnTo>
                    <a:lnTo>
                      <a:pt x="489" y="233"/>
                    </a:lnTo>
                    <a:lnTo>
                      <a:pt x="486" y="211"/>
                    </a:lnTo>
                    <a:lnTo>
                      <a:pt x="542" y="147"/>
                    </a:lnTo>
                    <a:lnTo>
                      <a:pt x="536" y="126"/>
                    </a:lnTo>
                    <a:lnTo>
                      <a:pt x="555" y="115"/>
                    </a:lnTo>
                    <a:lnTo>
                      <a:pt x="552" y="65"/>
                    </a:lnTo>
                    <a:lnTo>
                      <a:pt x="533" y="65"/>
                    </a:lnTo>
                    <a:lnTo>
                      <a:pt x="542" y="46"/>
                    </a:lnTo>
                    <a:lnTo>
                      <a:pt x="525" y="6"/>
                    </a:lnTo>
                    <a:lnTo>
                      <a:pt x="525" y="4"/>
                    </a:lnTo>
                    <a:lnTo>
                      <a:pt x="479" y="3"/>
                    </a:lnTo>
                    <a:close/>
                    <a:moveTo>
                      <a:pt x="508" y="135"/>
                    </a:moveTo>
                    <a:lnTo>
                      <a:pt x="524" y="127"/>
                    </a:lnTo>
                    <a:lnTo>
                      <a:pt x="524" y="146"/>
                    </a:lnTo>
                    <a:lnTo>
                      <a:pt x="508" y="1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" name="Freeform 90">
                <a:extLst>
                  <a:ext uri="{FF2B5EF4-FFF2-40B4-BE49-F238E27FC236}">
                    <a16:creationId xmlns:a16="http://schemas.microsoft.com/office/drawing/2014/main" id="{06FF3644-FA17-4AED-AC98-13C22AB3A1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6" y="3390"/>
                <a:ext cx="16" cy="19"/>
              </a:xfrm>
              <a:custGeom>
                <a:avLst/>
                <a:gdLst>
                  <a:gd name="T0" fmla="*/ 16 w 16"/>
                  <a:gd name="T1" fmla="*/ 0 h 19"/>
                  <a:gd name="T2" fmla="*/ 0 w 16"/>
                  <a:gd name="T3" fmla="*/ 8 h 19"/>
                  <a:gd name="T4" fmla="*/ 16 w 16"/>
                  <a:gd name="T5" fmla="*/ 19 h 19"/>
                  <a:gd name="T6" fmla="*/ 16 w 16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9">
                    <a:moveTo>
                      <a:pt x="16" y="0"/>
                    </a:moveTo>
                    <a:lnTo>
                      <a:pt x="0" y="8"/>
                    </a:lnTo>
                    <a:lnTo>
                      <a:pt x="16" y="19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" name="Freeform 91">
                <a:extLst>
                  <a:ext uri="{FF2B5EF4-FFF2-40B4-BE49-F238E27FC236}">
                    <a16:creationId xmlns:a16="http://schemas.microsoft.com/office/drawing/2014/main" id="{D29CD9EC-E515-4384-ABD3-851345022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7" y="1528"/>
                <a:ext cx="379" cy="446"/>
              </a:xfrm>
              <a:custGeom>
                <a:avLst/>
                <a:gdLst>
                  <a:gd name="T0" fmla="*/ 349 w 379"/>
                  <a:gd name="T1" fmla="*/ 40 h 446"/>
                  <a:gd name="T2" fmla="*/ 359 w 379"/>
                  <a:gd name="T3" fmla="*/ 23 h 446"/>
                  <a:gd name="T4" fmla="*/ 315 w 379"/>
                  <a:gd name="T5" fmla="*/ 5 h 446"/>
                  <a:gd name="T6" fmla="*/ 315 w 379"/>
                  <a:gd name="T7" fmla="*/ 5 h 446"/>
                  <a:gd name="T8" fmla="*/ 315 w 379"/>
                  <a:gd name="T9" fmla="*/ 5 h 446"/>
                  <a:gd name="T10" fmla="*/ 273 w 379"/>
                  <a:gd name="T11" fmla="*/ 0 h 446"/>
                  <a:gd name="T12" fmla="*/ 270 w 379"/>
                  <a:gd name="T13" fmla="*/ 18 h 446"/>
                  <a:gd name="T14" fmla="*/ 248 w 379"/>
                  <a:gd name="T15" fmla="*/ 22 h 446"/>
                  <a:gd name="T16" fmla="*/ 234 w 379"/>
                  <a:gd name="T17" fmla="*/ 37 h 446"/>
                  <a:gd name="T18" fmla="*/ 216 w 379"/>
                  <a:gd name="T19" fmla="*/ 31 h 446"/>
                  <a:gd name="T20" fmla="*/ 177 w 379"/>
                  <a:gd name="T21" fmla="*/ 45 h 446"/>
                  <a:gd name="T22" fmla="*/ 157 w 379"/>
                  <a:gd name="T23" fmla="*/ 78 h 446"/>
                  <a:gd name="T24" fmla="*/ 0 w 379"/>
                  <a:gd name="T25" fmla="*/ 149 h 446"/>
                  <a:gd name="T26" fmla="*/ 36 w 379"/>
                  <a:gd name="T27" fmla="*/ 202 h 446"/>
                  <a:gd name="T28" fmla="*/ 15 w 379"/>
                  <a:gd name="T29" fmla="*/ 237 h 446"/>
                  <a:gd name="T30" fmla="*/ 23 w 379"/>
                  <a:gd name="T31" fmla="*/ 256 h 446"/>
                  <a:gd name="T32" fmla="*/ 37 w 379"/>
                  <a:gd name="T33" fmla="*/ 241 h 446"/>
                  <a:gd name="T34" fmla="*/ 48 w 379"/>
                  <a:gd name="T35" fmla="*/ 259 h 446"/>
                  <a:gd name="T36" fmla="*/ 70 w 379"/>
                  <a:gd name="T37" fmla="*/ 253 h 446"/>
                  <a:gd name="T38" fmla="*/ 110 w 379"/>
                  <a:gd name="T39" fmla="*/ 323 h 446"/>
                  <a:gd name="T40" fmla="*/ 129 w 379"/>
                  <a:gd name="T41" fmla="*/ 328 h 446"/>
                  <a:gd name="T42" fmla="*/ 160 w 379"/>
                  <a:gd name="T43" fmla="*/ 356 h 446"/>
                  <a:gd name="T44" fmla="*/ 144 w 379"/>
                  <a:gd name="T45" fmla="*/ 371 h 446"/>
                  <a:gd name="T46" fmla="*/ 119 w 379"/>
                  <a:gd name="T47" fmla="*/ 424 h 446"/>
                  <a:gd name="T48" fmla="*/ 141 w 379"/>
                  <a:gd name="T49" fmla="*/ 446 h 446"/>
                  <a:gd name="T50" fmla="*/ 147 w 379"/>
                  <a:gd name="T51" fmla="*/ 424 h 446"/>
                  <a:gd name="T52" fmla="*/ 228 w 379"/>
                  <a:gd name="T53" fmla="*/ 348 h 446"/>
                  <a:gd name="T54" fmla="*/ 222 w 379"/>
                  <a:gd name="T55" fmla="*/ 281 h 446"/>
                  <a:gd name="T56" fmla="*/ 283 w 379"/>
                  <a:gd name="T57" fmla="*/ 239 h 446"/>
                  <a:gd name="T58" fmla="*/ 365 w 379"/>
                  <a:gd name="T59" fmla="*/ 138 h 446"/>
                  <a:gd name="T60" fmla="*/ 363 w 379"/>
                  <a:gd name="T61" fmla="*/ 118 h 446"/>
                  <a:gd name="T62" fmla="*/ 379 w 379"/>
                  <a:gd name="T63" fmla="*/ 104 h 446"/>
                  <a:gd name="T64" fmla="*/ 349 w 379"/>
                  <a:gd name="T65" fmla="*/ 79 h 446"/>
                  <a:gd name="T66" fmla="*/ 356 w 379"/>
                  <a:gd name="T67" fmla="*/ 57 h 446"/>
                  <a:gd name="T68" fmla="*/ 357 w 379"/>
                  <a:gd name="T69" fmla="*/ 56 h 446"/>
                  <a:gd name="T70" fmla="*/ 349 w 379"/>
                  <a:gd name="T71" fmla="*/ 40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9" h="446">
                    <a:moveTo>
                      <a:pt x="349" y="40"/>
                    </a:moveTo>
                    <a:lnTo>
                      <a:pt x="359" y="23"/>
                    </a:lnTo>
                    <a:lnTo>
                      <a:pt x="315" y="5"/>
                    </a:lnTo>
                    <a:lnTo>
                      <a:pt x="315" y="5"/>
                    </a:lnTo>
                    <a:lnTo>
                      <a:pt x="315" y="5"/>
                    </a:lnTo>
                    <a:lnTo>
                      <a:pt x="273" y="0"/>
                    </a:lnTo>
                    <a:lnTo>
                      <a:pt x="270" y="18"/>
                    </a:lnTo>
                    <a:lnTo>
                      <a:pt x="248" y="22"/>
                    </a:lnTo>
                    <a:lnTo>
                      <a:pt x="234" y="37"/>
                    </a:lnTo>
                    <a:lnTo>
                      <a:pt x="216" y="31"/>
                    </a:lnTo>
                    <a:lnTo>
                      <a:pt x="177" y="45"/>
                    </a:lnTo>
                    <a:lnTo>
                      <a:pt x="157" y="78"/>
                    </a:lnTo>
                    <a:lnTo>
                      <a:pt x="0" y="149"/>
                    </a:lnTo>
                    <a:lnTo>
                      <a:pt x="36" y="202"/>
                    </a:lnTo>
                    <a:lnTo>
                      <a:pt x="15" y="237"/>
                    </a:lnTo>
                    <a:lnTo>
                      <a:pt x="23" y="256"/>
                    </a:lnTo>
                    <a:lnTo>
                      <a:pt x="37" y="241"/>
                    </a:lnTo>
                    <a:lnTo>
                      <a:pt x="48" y="259"/>
                    </a:lnTo>
                    <a:lnTo>
                      <a:pt x="70" y="253"/>
                    </a:lnTo>
                    <a:lnTo>
                      <a:pt x="110" y="323"/>
                    </a:lnTo>
                    <a:lnTo>
                      <a:pt x="129" y="328"/>
                    </a:lnTo>
                    <a:lnTo>
                      <a:pt x="160" y="356"/>
                    </a:lnTo>
                    <a:lnTo>
                      <a:pt x="144" y="371"/>
                    </a:lnTo>
                    <a:lnTo>
                      <a:pt x="119" y="424"/>
                    </a:lnTo>
                    <a:lnTo>
                      <a:pt x="141" y="446"/>
                    </a:lnTo>
                    <a:lnTo>
                      <a:pt x="147" y="424"/>
                    </a:lnTo>
                    <a:lnTo>
                      <a:pt x="228" y="348"/>
                    </a:lnTo>
                    <a:lnTo>
                      <a:pt x="222" y="281"/>
                    </a:lnTo>
                    <a:lnTo>
                      <a:pt x="283" y="239"/>
                    </a:lnTo>
                    <a:lnTo>
                      <a:pt x="365" y="138"/>
                    </a:lnTo>
                    <a:lnTo>
                      <a:pt x="363" y="118"/>
                    </a:lnTo>
                    <a:lnTo>
                      <a:pt x="379" y="104"/>
                    </a:lnTo>
                    <a:lnTo>
                      <a:pt x="349" y="79"/>
                    </a:lnTo>
                    <a:lnTo>
                      <a:pt x="356" y="57"/>
                    </a:lnTo>
                    <a:lnTo>
                      <a:pt x="357" y="56"/>
                    </a:lnTo>
                    <a:lnTo>
                      <a:pt x="349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" name="Freeform 92">
                <a:extLst>
                  <a:ext uri="{FF2B5EF4-FFF2-40B4-BE49-F238E27FC236}">
                    <a16:creationId xmlns:a16="http://schemas.microsoft.com/office/drawing/2014/main" id="{AF44F18E-786E-4FA6-8C0A-4CDA934879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1" y="1661"/>
                <a:ext cx="286" cy="446"/>
              </a:xfrm>
              <a:custGeom>
                <a:avLst/>
                <a:gdLst>
                  <a:gd name="T0" fmla="*/ 126 w 286"/>
                  <a:gd name="T1" fmla="*/ 16 h 446"/>
                  <a:gd name="T2" fmla="*/ 89 w 286"/>
                  <a:gd name="T3" fmla="*/ 14 h 446"/>
                  <a:gd name="T4" fmla="*/ 71 w 286"/>
                  <a:gd name="T5" fmla="*/ 0 h 446"/>
                  <a:gd name="T6" fmla="*/ 64 w 286"/>
                  <a:gd name="T7" fmla="*/ 10 h 446"/>
                  <a:gd name="T8" fmla="*/ 51 w 286"/>
                  <a:gd name="T9" fmla="*/ 67 h 446"/>
                  <a:gd name="T10" fmla="*/ 8 w 286"/>
                  <a:gd name="T11" fmla="*/ 114 h 446"/>
                  <a:gd name="T12" fmla="*/ 0 w 286"/>
                  <a:gd name="T13" fmla="*/ 142 h 446"/>
                  <a:gd name="T14" fmla="*/ 3 w 286"/>
                  <a:gd name="T15" fmla="*/ 164 h 446"/>
                  <a:gd name="T16" fmla="*/ 61 w 286"/>
                  <a:gd name="T17" fmla="*/ 195 h 446"/>
                  <a:gd name="T18" fmla="*/ 26 w 286"/>
                  <a:gd name="T19" fmla="*/ 219 h 446"/>
                  <a:gd name="T20" fmla="*/ 43 w 286"/>
                  <a:gd name="T21" fmla="*/ 232 h 446"/>
                  <a:gd name="T22" fmla="*/ 59 w 286"/>
                  <a:gd name="T23" fmla="*/ 291 h 446"/>
                  <a:gd name="T24" fmla="*/ 39 w 286"/>
                  <a:gd name="T25" fmla="*/ 327 h 446"/>
                  <a:gd name="T26" fmla="*/ 45 w 286"/>
                  <a:gd name="T27" fmla="*/ 364 h 446"/>
                  <a:gd name="T28" fmla="*/ 25 w 286"/>
                  <a:gd name="T29" fmla="*/ 372 h 446"/>
                  <a:gd name="T30" fmla="*/ 56 w 286"/>
                  <a:gd name="T31" fmla="*/ 424 h 446"/>
                  <a:gd name="T32" fmla="*/ 76 w 286"/>
                  <a:gd name="T33" fmla="*/ 424 h 446"/>
                  <a:gd name="T34" fmla="*/ 76 w 286"/>
                  <a:gd name="T35" fmla="*/ 446 h 446"/>
                  <a:gd name="T36" fmla="*/ 96 w 286"/>
                  <a:gd name="T37" fmla="*/ 445 h 446"/>
                  <a:gd name="T38" fmla="*/ 124 w 286"/>
                  <a:gd name="T39" fmla="*/ 415 h 446"/>
                  <a:gd name="T40" fmla="*/ 148 w 286"/>
                  <a:gd name="T41" fmla="*/ 426 h 446"/>
                  <a:gd name="T42" fmla="*/ 151 w 286"/>
                  <a:gd name="T43" fmla="*/ 445 h 446"/>
                  <a:gd name="T44" fmla="*/ 179 w 286"/>
                  <a:gd name="T45" fmla="*/ 443 h 446"/>
                  <a:gd name="T46" fmla="*/ 216 w 286"/>
                  <a:gd name="T47" fmla="*/ 421 h 446"/>
                  <a:gd name="T48" fmla="*/ 249 w 286"/>
                  <a:gd name="T49" fmla="*/ 375 h 446"/>
                  <a:gd name="T50" fmla="*/ 249 w 286"/>
                  <a:gd name="T51" fmla="*/ 375 h 446"/>
                  <a:gd name="T52" fmla="*/ 267 w 286"/>
                  <a:gd name="T53" fmla="*/ 313 h 446"/>
                  <a:gd name="T54" fmla="*/ 245 w 286"/>
                  <a:gd name="T55" fmla="*/ 291 h 446"/>
                  <a:gd name="T56" fmla="*/ 270 w 286"/>
                  <a:gd name="T57" fmla="*/ 238 h 446"/>
                  <a:gd name="T58" fmla="*/ 286 w 286"/>
                  <a:gd name="T59" fmla="*/ 223 h 446"/>
                  <a:gd name="T60" fmla="*/ 255 w 286"/>
                  <a:gd name="T61" fmla="*/ 195 h 446"/>
                  <a:gd name="T62" fmla="*/ 236 w 286"/>
                  <a:gd name="T63" fmla="*/ 190 h 446"/>
                  <a:gd name="T64" fmla="*/ 196 w 286"/>
                  <a:gd name="T65" fmla="*/ 120 h 446"/>
                  <a:gd name="T66" fmla="*/ 174 w 286"/>
                  <a:gd name="T67" fmla="*/ 126 h 446"/>
                  <a:gd name="T68" fmla="*/ 163 w 286"/>
                  <a:gd name="T69" fmla="*/ 108 h 446"/>
                  <a:gd name="T70" fmla="*/ 149 w 286"/>
                  <a:gd name="T71" fmla="*/ 123 h 446"/>
                  <a:gd name="T72" fmla="*/ 141 w 286"/>
                  <a:gd name="T73" fmla="*/ 104 h 446"/>
                  <a:gd name="T74" fmla="*/ 162 w 286"/>
                  <a:gd name="T75" fmla="*/ 69 h 446"/>
                  <a:gd name="T76" fmla="*/ 126 w 286"/>
                  <a:gd name="T77" fmla="*/ 16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86" h="446">
                    <a:moveTo>
                      <a:pt x="126" y="16"/>
                    </a:moveTo>
                    <a:lnTo>
                      <a:pt x="89" y="14"/>
                    </a:lnTo>
                    <a:lnTo>
                      <a:pt x="71" y="0"/>
                    </a:lnTo>
                    <a:lnTo>
                      <a:pt x="64" y="10"/>
                    </a:lnTo>
                    <a:lnTo>
                      <a:pt x="51" y="67"/>
                    </a:lnTo>
                    <a:lnTo>
                      <a:pt x="8" y="114"/>
                    </a:lnTo>
                    <a:lnTo>
                      <a:pt x="0" y="142"/>
                    </a:lnTo>
                    <a:lnTo>
                      <a:pt x="3" y="164"/>
                    </a:lnTo>
                    <a:lnTo>
                      <a:pt x="61" y="195"/>
                    </a:lnTo>
                    <a:lnTo>
                      <a:pt x="26" y="219"/>
                    </a:lnTo>
                    <a:lnTo>
                      <a:pt x="43" y="232"/>
                    </a:lnTo>
                    <a:lnTo>
                      <a:pt x="59" y="291"/>
                    </a:lnTo>
                    <a:lnTo>
                      <a:pt x="39" y="327"/>
                    </a:lnTo>
                    <a:lnTo>
                      <a:pt x="45" y="364"/>
                    </a:lnTo>
                    <a:lnTo>
                      <a:pt x="25" y="372"/>
                    </a:lnTo>
                    <a:lnTo>
                      <a:pt x="56" y="424"/>
                    </a:lnTo>
                    <a:lnTo>
                      <a:pt x="76" y="424"/>
                    </a:lnTo>
                    <a:lnTo>
                      <a:pt x="76" y="446"/>
                    </a:lnTo>
                    <a:lnTo>
                      <a:pt x="96" y="445"/>
                    </a:lnTo>
                    <a:lnTo>
                      <a:pt x="124" y="415"/>
                    </a:lnTo>
                    <a:lnTo>
                      <a:pt x="148" y="426"/>
                    </a:lnTo>
                    <a:lnTo>
                      <a:pt x="151" y="445"/>
                    </a:lnTo>
                    <a:lnTo>
                      <a:pt x="179" y="443"/>
                    </a:lnTo>
                    <a:lnTo>
                      <a:pt x="216" y="421"/>
                    </a:lnTo>
                    <a:lnTo>
                      <a:pt x="249" y="375"/>
                    </a:lnTo>
                    <a:lnTo>
                      <a:pt x="249" y="375"/>
                    </a:lnTo>
                    <a:lnTo>
                      <a:pt x="267" y="313"/>
                    </a:lnTo>
                    <a:lnTo>
                      <a:pt x="245" y="291"/>
                    </a:lnTo>
                    <a:lnTo>
                      <a:pt x="270" y="238"/>
                    </a:lnTo>
                    <a:lnTo>
                      <a:pt x="286" y="223"/>
                    </a:lnTo>
                    <a:lnTo>
                      <a:pt x="255" y="195"/>
                    </a:lnTo>
                    <a:lnTo>
                      <a:pt x="236" y="190"/>
                    </a:lnTo>
                    <a:lnTo>
                      <a:pt x="196" y="120"/>
                    </a:lnTo>
                    <a:lnTo>
                      <a:pt x="174" y="126"/>
                    </a:lnTo>
                    <a:lnTo>
                      <a:pt x="163" y="108"/>
                    </a:lnTo>
                    <a:lnTo>
                      <a:pt x="149" y="123"/>
                    </a:lnTo>
                    <a:lnTo>
                      <a:pt x="141" y="104"/>
                    </a:lnTo>
                    <a:lnTo>
                      <a:pt x="162" y="69"/>
                    </a:lnTo>
                    <a:lnTo>
                      <a:pt x="126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" name="Freeform 93">
                <a:extLst>
                  <a:ext uri="{FF2B5EF4-FFF2-40B4-BE49-F238E27FC236}">
                    <a16:creationId xmlns:a16="http://schemas.microsoft.com/office/drawing/2014/main" id="{E9A758CC-D88D-4755-814F-ADDCCBC09E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3" y="2906"/>
                <a:ext cx="323" cy="374"/>
              </a:xfrm>
              <a:custGeom>
                <a:avLst/>
                <a:gdLst>
                  <a:gd name="T0" fmla="*/ 62 w 323"/>
                  <a:gd name="T1" fmla="*/ 0 h 374"/>
                  <a:gd name="T2" fmla="*/ 20 w 323"/>
                  <a:gd name="T3" fmla="*/ 48 h 374"/>
                  <a:gd name="T4" fmla="*/ 6 w 323"/>
                  <a:gd name="T5" fmla="*/ 85 h 374"/>
                  <a:gd name="T6" fmla="*/ 35 w 323"/>
                  <a:gd name="T7" fmla="*/ 144 h 374"/>
                  <a:gd name="T8" fmla="*/ 84 w 323"/>
                  <a:gd name="T9" fmla="*/ 198 h 374"/>
                  <a:gd name="T10" fmla="*/ 48 w 323"/>
                  <a:gd name="T11" fmla="*/ 194 h 374"/>
                  <a:gd name="T12" fmla="*/ 12 w 323"/>
                  <a:gd name="T13" fmla="*/ 220 h 374"/>
                  <a:gd name="T14" fmla="*/ 20 w 323"/>
                  <a:gd name="T15" fmla="*/ 239 h 374"/>
                  <a:gd name="T16" fmla="*/ 0 w 323"/>
                  <a:gd name="T17" fmla="*/ 248 h 374"/>
                  <a:gd name="T18" fmla="*/ 37 w 323"/>
                  <a:gd name="T19" fmla="*/ 268 h 374"/>
                  <a:gd name="T20" fmla="*/ 49 w 323"/>
                  <a:gd name="T21" fmla="*/ 307 h 374"/>
                  <a:gd name="T22" fmla="*/ 88 w 323"/>
                  <a:gd name="T23" fmla="*/ 326 h 374"/>
                  <a:gd name="T24" fmla="*/ 84 w 323"/>
                  <a:gd name="T25" fmla="*/ 346 h 374"/>
                  <a:gd name="T26" fmla="*/ 99 w 323"/>
                  <a:gd name="T27" fmla="*/ 374 h 374"/>
                  <a:gd name="T28" fmla="*/ 115 w 323"/>
                  <a:gd name="T29" fmla="*/ 344 h 374"/>
                  <a:gd name="T30" fmla="*/ 155 w 323"/>
                  <a:gd name="T31" fmla="*/ 326 h 374"/>
                  <a:gd name="T32" fmla="*/ 161 w 323"/>
                  <a:gd name="T33" fmla="*/ 298 h 374"/>
                  <a:gd name="T34" fmla="*/ 264 w 323"/>
                  <a:gd name="T35" fmla="*/ 242 h 374"/>
                  <a:gd name="T36" fmla="*/ 267 w 323"/>
                  <a:gd name="T37" fmla="*/ 192 h 374"/>
                  <a:gd name="T38" fmla="*/ 311 w 323"/>
                  <a:gd name="T39" fmla="*/ 132 h 374"/>
                  <a:gd name="T40" fmla="*/ 323 w 323"/>
                  <a:gd name="T41" fmla="*/ 100 h 374"/>
                  <a:gd name="T42" fmla="*/ 295 w 323"/>
                  <a:gd name="T43" fmla="*/ 65 h 374"/>
                  <a:gd name="T44" fmla="*/ 213 w 323"/>
                  <a:gd name="T45" fmla="*/ 94 h 374"/>
                  <a:gd name="T46" fmla="*/ 149 w 323"/>
                  <a:gd name="T47" fmla="*/ 60 h 374"/>
                  <a:gd name="T48" fmla="*/ 105 w 323"/>
                  <a:gd name="T49" fmla="*/ 51 h 374"/>
                  <a:gd name="T50" fmla="*/ 62 w 323"/>
                  <a:gd name="T51" fmla="*/ 0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3" h="374">
                    <a:moveTo>
                      <a:pt x="62" y="0"/>
                    </a:moveTo>
                    <a:lnTo>
                      <a:pt x="20" y="48"/>
                    </a:lnTo>
                    <a:lnTo>
                      <a:pt x="6" y="85"/>
                    </a:lnTo>
                    <a:lnTo>
                      <a:pt x="35" y="144"/>
                    </a:lnTo>
                    <a:lnTo>
                      <a:pt x="84" y="198"/>
                    </a:lnTo>
                    <a:lnTo>
                      <a:pt x="48" y="194"/>
                    </a:lnTo>
                    <a:lnTo>
                      <a:pt x="12" y="220"/>
                    </a:lnTo>
                    <a:lnTo>
                      <a:pt x="20" y="239"/>
                    </a:lnTo>
                    <a:lnTo>
                      <a:pt x="0" y="248"/>
                    </a:lnTo>
                    <a:lnTo>
                      <a:pt x="37" y="268"/>
                    </a:lnTo>
                    <a:lnTo>
                      <a:pt x="49" y="307"/>
                    </a:lnTo>
                    <a:lnTo>
                      <a:pt x="88" y="326"/>
                    </a:lnTo>
                    <a:lnTo>
                      <a:pt x="84" y="346"/>
                    </a:lnTo>
                    <a:lnTo>
                      <a:pt x="99" y="374"/>
                    </a:lnTo>
                    <a:lnTo>
                      <a:pt x="115" y="344"/>
                    </a:lnTo>
                    <a:lnTo>
                      <a:pt x="155" y="326"/>
                    </a:lnTo>
                    <a:lnTo>
                      <a:pt x="161" y="298"/>
                    </a:lnTo>
                    <a:lnTo>
                      <a:pt x="264" y="242"/>
                    </a:lnTo>
                    <a:lnTo>
                      <a:pt x="267" y="192"/>
                    </a:lnTo>
                    <a:lnTo>
                      <a:pt x="311" y="132"/>
                    </a:lnTo>
                    <a:lnTo>
                      <a:pt x="323" y="100"/>
                    </a:lnTo>
                    <a:lnTo>
                      <a:pt x="295" y="65"/>
                    </a:lnTo>
                    <a:lnTo>
                      <a:pt x="213" y="94"/>
                    </a:lnTo>
                    <a:lnTo>
                      <a:pt x="149" y="60"/>
                    </a:lnTo>
                    <a:lnTo>
                      <a:pt x="105" y="51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" name="Freeform 94">
                <a:extLst>
                  <a:ext uri="{FF2B5EF4-FFF2-40B4-BE49-F238E27FC236}">
                    <a16:creationId xmlns:a16="http://schemas.microsoft.com/office/drawing/2014/main" id="{52A47907-F927-44AB-BC41-6A5DECD843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6" y="3154"/>
                <a:ext cx="396" cy="336"/>
              </a:xfrm>
              <a:custGeom>
                <a:avLst/>
                <a:gdLst>
                  <a:gd name="T0" fmla="*/ 334 w 396"/>
                  <a:gd name="T1" fmla="*/ 20 h 336"/>
                  <a:gd name="T2" fmla="*/ 297 w 396"/>
                  <a:gd name="T3" fmla="*/ 0 h 336"/>
                  <a:gd name="T4" fmla="*/ 228 w 396"/>
                  <a:gd name="T5" fmla="*/ 3 h 336"/>
                  <a:gd name="T6" fmla="*/ 219 w 396"/>
                  <a:gd name="T7" fmla="*/ 28 h 336"/>
                  <a:gd name="T8" fmla="*/ 179 w 396"/>
                  <a:gd name="T9" fmla="*/ 3 h 336"/>
                  <a:gd name="T10" fmla="*/ 107 w 396"/>
                  <a:gd name="T11" fmla="*/ 62 h 336"/>
                  <a:gd name="T12" fmla="*/ 79 w 396"/>
                  <a:gd name="T13" fmla="*/ 28 h 336"/>
                  <a:gd name="T14" fmla="*/ 60 w 396"/>
                  <a:gd name="T15" fmla="*/ 40 h 336"/>
                  <a:gd name="T16" fmla="*/ 25 w 396"/>
                  <a:gd name="T17" fmla="*/ 39 h 336"/>
                  <a:gd name="T18" fmla="*/ 23 w 396"/>
                  <a:gd name="T19" fmla="*/ 42 h 336"/>
                  <a:gd name="T20" fmla="*/ 37 w 396"/>
                  <a:gd name="T21" fmla="*/ 68 h 336"/>
                  <a:gd name="T22" fmla="*/ 14 w 396"/>
                  <a:gd name="T23" fmla="*/ 75 h 336"/>
                  <a:gd name="T24" fmla="*/ 0 w 396"/>
                  <a:gd name="T25" fmla="*/ 112 h 336"/>
                  <a:gd name="T26" fmla="*/ 39 w 396"/>
                  <a:gd name="T27" fmla="*/ 174 h 336"/>
                  <a:gd name="T28" fmla="*/ 20 w 396"/>
                  <a:gd name="T29" fmla="*/ 179 h 336"/>
                  <a:gd name="T30" fmla="*/ 11 w 396"/>
                  <a:gd name="T31" fmla="*/ 197 h 336"/>
                  <a:gd name="T32" fmla="*/ 26 w 396"/>
                  <a:gd name="T33" fmla="*/ 241 h 336"/>
                  <a:gd name="T34" fmla="*/ 9 w 396"/>
                  <a:gd name="T35" fmla="*/ 255 h 336"/>
                  <a:gd name="T36" fmla="*/ 6 w 396"/>
                  <a:gd name="T37" fmla="*/ 278 h 336"/>
                  <a:gd name="T38" fmla="*/ 50 w 396"/>
                  <a:gd name="T39" fmla="*/ 303 h 336"/>
                  <a:gd name="T40" fmla="*/ 48 w 396"/>
                  <a:gd name="T41" fmla="*/ 322 h 336"/>
                  <a:gd name="T42" fmla="*/ 110 w 396"/>
                  <a:gd name="T43" fmla="*/ 304 h 336"/>
                  <a:gd name="T44" fmla="*/ 151 w 396"/>
                  <a:gd name="T45" fmla="*/ 315 h 336"/>
                  <a:gd name="T46" fmla="*/ 158 w 396"/>
                  <a:gd name="T47" fmla="*/ 336 h 336"/>
                  <a:gd name="T48" fmla="*/ 172 w 396"/>
                  <a:gd name="T49" fmla="*/ 297 h 336"/>
                  <a:gd name="T50" fmla="*/ 225 w 396"/>
                  <a:gd name="T51" fmla="*/ 304 h 336"/>
                  <a:gd name="T52" fmla="*/ 225 w 396"/>
                  <a:gd name="T53" fmla="*/ 284 h 336"/>
                  <a:gd name="T54" fmla="*/ 266 w 396"/>
                  <a:gd name="T55" fmla="*/ 276 h 336"/>
                  <a:gd name="T56" fmla="*/ 284 w 396"/>
                  <a:gd name="T57" fmla="*/ 259 h 336"/>
                  <a:gd name="T58" fmla="*/ 309 w 396"/>
                  <a:gd name="T59" fmla="*/ 261 h 336"/>
                  <a:gd name="T60" fmla="*/ 325 w 396"/>
                  <a:gd name="T61" fmla="*/ 224 h 336"/>
                  <a:gd name="T62" fmla="*/ 300 w 396"/>
                  <a:gd name="T63" fmla="*/ 211 h 336"/>
                  <a:gd name="T64" fmla="*/ 343 w 396"/>
                  <a:gd name="T65" fmla="*/ 155 h 336"/>
                  <a:gd name="T66" fmla="*/ 381 w 396"/>
                  <a:gd name="T67" fmla="*/ 151 h 336"/>
                  <a:gd name="T68" fmla="*/ 396 w 396"/>
                  <a:gd name="T69" fmla="*/ 126 h 336"/>
                  <a:gd name="T70" fmla="*/ 381 w 396"/>
                  <a:gd name="T71" fmla="*/ 98 h 336"/>
                  <a:gd name="T72" fmla="*/ 385 w 396"/>
                  <a:gd name="T73" fmla="*/ 78 h 336"/>
                  <a:gd name="T74" fmla="*/ 346 w 396"/>
                  <a:gd name="T75" fmla="*/ 59 h 336"/>
                  <a:gd name="T76" fmla="*/ 334 w 396"/>
                  <a:gd name="T77" fmla="*/ 2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96" h="336">
                    <a:moveTo>
                      <a:pt x="334" y="20"/>
                    </a:moveTo>
                    <a:lnTo>
                      <a:pt x="297" y="0"/>
                    </a:lnTo>
                    <a:lnTo>
                      <a:pt x="228" y="3"/>
                    </a:lnTo>
                    <a:lnTo>
                      <a:pt x="219" y="28"/>
                    </a:lnTo>
                    <a:lnTo>
                      <a:pt x="179" y="3"/>
                    </a:lnTo>
                    <a:lnTo>
                      <a:pt x="107" y="62"/>
                    </a:lnTo>
                    <a:lnTo>
                      <a:pt x="79" y="28"/>
                    </a:lnTo>
                    <a:lnTo>
                      <a:pt x="60" y="40"/>
                    </a:lnTo>
                    <a:lnTo>
                      <a:pt x="25" y="39"/>
                    </a:lnTo>
                    <a:lnTo>
                      <a:pt x="23" y="42"/>
                    </a:lnTo>
                    <a:lnTo>
                      <a:pt x="37" y="68"/>
                    </a:lnTo>
                    <a:lnTo>
                      <a:pt x="14" y="75"/>
                    </a:lnTo>
                    <a:lnTo>
                      <a:pt x="0" y="112"/>
                    </a:lnTo>
                    <a:lnTo>
                      <a:pt x="39" y="174"/>
                    </a:lnTo>
                    <a:lnTo>
                      <a:pt x="20" y="179"/>
                    </a:lnTo>
                    <a:lnTo>
                      <a:pt x="11" y="197"/>
                    </a:lnTo>
                    <a:lnTo>
                      <a:pt x="26" y="241"/>
                    </a:lnTo>
                    <a:lnTo>
                      <a:pt x="9" y="255"/>
                    </a:lnTo>
                    <a:lnTo>
                      <a:pt x="6" y="278"/>
                    </a:lnTo>
                    <a:lnTo>
                      <a:pt x="50" y="303"/>
                    </a:lnTo>
                    <a:lnTo>
                      <a:pt x="48" y="322"/>
                    </a:lnTo>
                    <a:lnTo>
                      <a:pt x="110" y="304"/>
                    </a:lnTo>
                    <a:lnTo>
                      <a:pt x="151" y="315"/>
                    </a:lnTo>
                    <a:lnTo>
                      <a:pt x="158" y="336"/>
                    </a:lnTo>
                    <a:lnTo>
                      <a:pt x="172" y="297"/>
                    </a:lnTo>
                    <a:lnTo>
                      <a:pt x="225" y="304"/>
                    </a:lnTo>
                    <a:lnTo>
                      <a:pt x="225" y="284"/>
                    </a:lnTo>
                    <a:lnTo>
                      <a:pt x="266" y="276"/>
                    </a:lnTo>
                    <a:lnTo>
                      <a:pt x="284" y="259"/>
                    </a:lnTo>
                    <a:lnTo>
                      <a:pt x="309" y="261"/>
                    </a:lnTo>
                    <a:lnTo>
                      <a:pt x="325" y="224"/>
                    </a:lnTo>
                    <a:lnTo>
                      <a:pt x="300" y="211"/>
                    </a:lnTo>
                    <a:lnTo>
                      <a:pt x="343" y="155"/>
                    </a:lnTo>
                    <a:lnTo>
                      <a:pt x="381" y="151"/>
                    </a:lnTo>
                    <a:lnTo>
                      <a:pt x="396" y="126"/>
                    </a:lnTo>
                    <a:lnTo>
                      <a:pt x="381" y="98"/>
                    </a:lnTo>
                    <a:lnTo>
                      <a:pt x="385" y="78"/>
                    </a:lnTo>
                    <a:lnTo>
                      <a:pt x="346" y="59"/>
                    </a:lnTo>
                    <a:lnTo>
                      <a:pt x="3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" name="Freeform 95">
                <a:extLst>
                  <a:ext uri="{FF2B5EF4-FFF2-40B4-BE49-F238E27FC236}">
                    <a16:creationId xmlns:a16="http://schemas.microsoft.com/office/drawing/2014/main" id="{99628B42-C92D-4BB5-A30E-93EF3007BE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1" y="3111"/>
                <a:ext cx="512" cy="326"/>
              </a:xfrm>
              <a:custGeom>
                <a:avLst/>
                <a:gdLst>
                  <a:gd name="T0" fmla="*/ 439 w 512"/>
                  <a:gd name="T1" fmla="*/ 68 h 326"/>
                  <a:gd name="T2" fmla="*/ 437 w 512"/>
                  <a:gd name="T3" fmla="*/ 46 h 326"/>
                  <a:gd name="T4" fmla="*/ 389 w 512"/>
                  <a:gd name="T5" fmla="*/ 37 h 326"/>
                  <a:gd name="T6" fmla="*/ 395 w 512"/>
                  <a:gd name="T7" fmla="*/ 18 h 326"/>
                  <a:gd name="T8" fmla="*/ 383 w 512"/>
                  <a:gd name="T9" fmla="*/ 0 h 326"/>
                  <a:gd name="T10" fmla="*/ 355 w 512"/>
                  <a:gd name="T11" fmla="*/ 4 h 326"/>
                  <a:gd name="T12" fmla="*/ 327 w 512"/>
                  <a:gd name="T13" fmla="*/ 31 h 326"/>
                  <a:gd name="T14" fmla="*/ 325 w 512"/>
                  <a:gd name="T15" fmla="*/ 51 h 326"/>
                  <a:gd name="T16" fmla="*/ 288 w 512"/>
                  <a:gd name="T17" fmla="*/ 34 h 326"/>
                  <a:gd name="T18" fmla="*/ 272 w 512"/>
                  <a:gd name="T19" fmla="*/ 45 h 326"/>
                  <a:gd name="T20" fmla="*/ 271 w 512"/>
                  <a:gd name="T21" fmla="*/ 24 h 326"/>
                  <a:gd name="T22" fmla="*/ 251 w 512"/>
                  <a:gd name="T23" fmla="*/ 24 h 326"/>
                  <a:gd name="T24" fmla="*/ 251 w 512"/>
                  <a:gd name="T25" fmla="*/ 24 h 326"/>
                  <a:gd name="T26" fmla="*/ 224 w 512"/>
                  <a:gd name="T27" fmla="*/ 31 h 326"/>
                  <a:gd name="T28" fmla="*/ 202 w 512"/>
                  <a:gd name="T29" fmla="*/ 68 h 326"/>
                  <a:gd name="T30" fmla="*/ 159 w 512"/>
                  <a:gd name="T31" fmla="*/ 59 h 326"/>
                  <a:gd name="T32" fmla="*/ 159 w 512"/>
                  <a:gd name="T33" fmla="*/ 121 h 326"/>
                  <a:gd name="T34" fmla="*/ 119 w 512"/>
                  <a:gd name="T35" fmla="*/ 119 h 326"/>
                  <a:gd name="T36" fmla="*/ 119 w 512"/>
                  <a:gd name="T37" fmla="*/ 119 h 326"/>
                  <a:gd name="T38" fmla="*/ 72 w 512"/>
                  <a:gd name="T39" fmla="*/ 150 h 326"/>
                  <a:gd name="T40" fmla="*/ 28 w 512"/>
                  <a:gd name="T41" fmla="*/ 135 h 326"/>
                  <a:gd name="T42" fmla="*/ 35 w 512"/>
                  <a:gd name="T43" fmla="*/ 201 h 326"/>
                  <a:gd name="T44" fmla="*/ 28 w 512"/>
                  <a:gd name="T45" fmla="*/ 223 h 326"/>
                  <a:gd name="T46" fmla="*/ 4 w 512"/>
                  <a:gd name="T47" fmla="*/ 237 h 326"/>
                  <a:gd name="T48" fmla="*/ 0 w 512"/>
                  <a:gd name="T49" fmla="*/ 257 h 326"/>
                  <a:gd name="T50" fmla="*/ 25 w 512"/>
                  <a:gd name="T51" fmla="*/ 292 h 326"/>
                  <a:gd name="T52" fmla="*/ 42 w 512"/>
                  <a:gd name="T53" fmla="*/ 281 h 326"/>
                  <a:gd name="T54" fmla="*/ 52 w 512"/>
                  <a:gd name="T55" fmla="*/ 301 h 326"/>
                  <a:gd name="T56" fmla="*/ 74 w 512"/>
                  <a:gd name="T57" fmla="*/ 295 h 326"/>
                  <a:gd name="T58" fmla="*/ 100 w 512"/>
                  <a:gd name="T59" fmla="*/ 259 h 326"/>
                  <a:gd name="T60" fmla="*/ 108 w 512"/>
                  <a:gd name="T61" fmla="*/ 279 h 326"/>
                  <a:gd name="T62" fmla="*/ 204 w 512"/>
                  <a:gd name="T63" fmla="*/ 312 h 326"/>
                  <a:gd name="T64" fmla="*/ 216 w 512"/>
                  <a:gd name="T65" fmla="*/ 326 h 326"/>
                  <a:gd name="T66" fmla="*/ 254 w 512"/>
                  <a:gd name="T67" fmla="*/ 298 h 326"/>
                  <a:gd name="T68" fmla="*/ 302 w 512"/>
                  <a:gd name="T69" fmla="*/ 298 h 326"/>
                  <a:gd name="T70" fmla="*/ 347 w 512"/>
                  <a:gd name="T71" fmla="*/ 246 h 326"/>
                  <a:gd name="T72" fmla="*/ 423 w 512"/>
                  <a:gd name="T73" fmla="*/ 191 h 326"/>
                  <a:gd name="T74" fmla="*/ 482 w 512"/>
                  <a:gd name="T75" fmla="*/ 173 h 326"/>
                  <a:gd name="T76" fmla="*/ 484 w 512"/>
                  <a:gd name="T77" fmla="*/ 175 h 326"/>
                  <a:gd name="T78" fmla="*/ 512 w 512"/>
                  <a:gd name="T79" fmla="*/ 136 h 326"/>
                  <a:gd name="T80" fmla="*/ 502 w 512"/>
                  <a:gd name="T81" fmla="*/ 116 h 326"/>
                  <a:gd name="T82" fmla="*/ 459 w 512"/>
                  <a:gd name="T83" fmla="*/ 69 h 326"/>
                  <a:gd name="T84" fmla="*/ 439 w 512"/>
                  <a:gd name="T85" fmla="*/ 68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326">
                    <a:moveTo>
                      <a:pt x="439" y="68"/>
                    </a:moveTo>
                    <a:lnTo>
                      <a:pt x="437" y="46"/>
                    </a:lnTo>
                    <a:lnTo>
                      <a:pt x="389" y="37"/>
                    </a:lnTo>
                    <a:lnTo>
                      <a:pt x="395" y="18"/>
                    </a:lnTo>
                    <a:lnTo>
                      <a:pt x="383" y="0"/>
                    </a:lnTo>
                    <a:lnTo>
                      <a:pt x="355" y="4"/>
                    </a:lnTo>
                    <a:lnTo>
                      <a:pt x="327" y="31"/>
                    </a:lnTo>
                    <a:lnTo>
                      <a:pt x="325" y="51"/>
                    </a:lnTo>
                    <a:lnTo>
                      <a:pt x="288" y="34"/>
                    </a:lnTo>
                    <a:lnTo>
                      <a:pt x="272" y="45"/>
                    </a:lnTo>
                    <a:lnTo>
                      <a:pt x="271" y="24"/>
                    </a:lnTo>
                    <a:lnTo>
                      <a:pt x="251" y="24"/>
                    </a:lnTo>
                    <a:lnTo>
                      <a:pt x="251" y="24"/>
                    </a:lnTo>
                    <a:lnTo>
                      <a:pt x="224" y="31"/>
                    </a:lnTo>
                    <a:lnTo>
                      <a:pt x="202" y="68"/>
                    </a:lnTo>
                    <a:lnTo>
                      <a:pt x="159" y="59"/>
                    </a:lnTo>
                    <a:lnTo>
                      <a:pt x="159" y="121"/>
                    </a:lnTo>
                    <a:lnTo>
                      <a:pt x="119" y="119"/>
                    </a:lnTo>
                    <a:lnTo>
                      <a:pt x="119" y="119"/>
                    </a:lnTo>
                    <a:lnTo>
                      <a:pt x="72" y="150"/>
                    </a:lnTo>
                    <a:lnTo>
                      <a:pt x="28" y="135"/>
                    </a:lnTo>
                    <a:lnTo>
                      <a:pt x="35" y="201"/>
                    </a:lnTo>
                    <a:lnTo>
                      <a:pt x="28" y="223"/>
                    </a:lnTo>
                    <a:lnTo>
                      <a:pt x="4" y="237"/>
                    </a:lnTo>
                    <a:lnTo>
                      <a:pt x="0" y="257"/>
                    </a:lnTo>
                    <a:lnTo>
                      <a:pt x="25" y="292"/>
                    </a:lnTo>
                    <a:lnTo>
                      <a:pt x="42" y="281"/>
                    </a:lnTo>
                    <a:lnTo>
                      <a:pt x="52" y="301"/>
                    </a:lnTo>
                    <a:lnTo>
                      <a:pt x="74" y="295"/>
                    </a:lnTo>
                    <a:lnTo>
                      <a:pt x="100" y="259"/>
                    </a:lnTo>
                    <a:lnTo>
                      <a:pt x="108" y="279"/>
                    </a:lnTo>
                    <a:lnTo>
                      <a:pt x="204" y="312"/>
                    </a:lnTo>
                    <a:lnTo>
                      <a:pt x="216" y="326"/>
                    </a:lnTo>
                    <a:lnTo>
                      <a:pt x="254" y="298"/>
                    </a:lnTo>
                    <a:lnTo>
                      <a:pt x="302" y="298"/>
                    </a:lnTo>
                    <a:lnTo>
                      <a:pt x="347" y="246"/>
                    </a:lnTo>
                    <a:lnTo>
                      <a:pt x="423" y="191"/>
                    </a:lnTo>
                    <a:lnTo>
                      <a:pt x="482" y="173"/>
                    </a:lnTo>
                    <a:lnTo>
                      <a:pt x="484" y="175"/>
                    </a:lnTo>
                    <a:lnTo>
                      <a:pt x="512" y="136"/>
                    </a:lnTo>
                    <a:lnTo>
                      <a:pt x="502" y="116"/>
                    </a:lnTo>
                    <a:lnTo>
                      <a:pt x="459" y="69"/>
                    </a:lnTo>
                    <a:lnTo>
                      <a:pt x="439" y="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" name="Freeform 96">
                <a:extLst>
                  <a:ext uri="{FF2B5EF4-FFF2-40B4-BE49-F238E27FC236}">
                    <a16:creationId xmlns:a16="http://schemas.microsoft.com/office/drawing/2014/main" id="{AB7CAA1C-802B-4FBD-95DA-F9B625E24A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9" y="3339"/>
                <a:ext cx="488" cy="335"/>
              </a:xfrm>
              <a:custGeom>
                <a:avLst/>
                <a:gdLst>
                  <a:gd name="T0" fmla="*/ 272 w 488"/>
                  <a:gd name="T1" fmla="*/ 29 h 335"/>
                  <a:gd name="T2" fmla="*/ 276 w 488"/>
                  <a:gd name="T3" fmla="*/ 9 h 335"/>
                  <a:gd name="T4" fmla="*/ 193 w 488"/>
                  <a:gd name="T5" fmla="*/ 0 h 335"/>
                  <a:gd name="T6" fmla="*/ 173 w 488"/>
                  <a:gd name="T7" fmla="*/ 3 h 335"/>
                  <a:gd name="T8" fmla="*/ 165 w 488"/>
                  <a:gd name="T9" fmla="*/ 26 h 335"/>
                  <a:gd name="T10" fmla="*/ 120 w 488"/>
                  <a:gd name="T11" fmla="*/ 20 h 335"/>
                  <a:gd name="T12" fmla="*/ 108 w 488"/>
                  <a:gd name="T13" fmla="*/ 5 h 335"/>
                  <a:gd name="T14" fmla="*/ 105 w 488"/>
                  <a:gd name="T15" fmla="*/ 9 h 335"/>
                  <a:gd name="T16" fmla="*/ 69 w 488"/>
                  <a:gd name="T17" fmla="*/ 22 h 335"/>
                  <a:gd name="T18" fmla="*/ 60 w 488"/>
                  <a:gd name="T19" fmla="*/ 3 h 335"/>
                  <a:gd name="T20" fmla="*/ 0 w 488"/>
                  <a:gd name="T21" fmla="*/ 73 h 335"/>
                  <a:gd name="T22" fmla="*/ 16 w 488"/>
                  <a:gd name="T23" fmla="*/ 112 h 335"/>
                  <a:gd name="T24" fmla="*/ 77 w 488"/>
                  <a:gd name="T25" fmla="*/ 138 h 335"/>
                  <a:gd name="T26" fmla="*/ 92 w 488"/>
                  <a:gd name="T27" fmla="*/ 175 h 335"/>
                  <a:gd name="T28" fmla="*/ 92 w 488"/>
                  <a:gd name="T29" fmla="*/ 197 h 335"/>
                  <a:gd name="T30" fmla="*/ 78 w 488"/>
                  <a:gd name="T31" fmla="*/ 213 h 335"/>
                  <a:gd name="T32" fmla="*/ 95 w 488"/>
                  <a:gd name="T33" fmla="*/ 230 h 335"/>
                  <a:gd name="T34" fmla="*/ 86 w 488"/>
                  <a:gd name="T35" fmla="*/ 250 h 335"/>
                  <a:gd name="T36" fmla="*/ 64 w 488"/>
                  <a:gd name="T37" fmla="*/ 255 h 335"/>
                  <a:gd name="T38" fmla="*/ 70 w 488"/>
                  <a:gd name="T39" fmla="*/ 295 h 335"/>
                  <a:gd name="T40" fmla="*/ 94 w 488"/>
                  <a:gd name="T41" fmla="*/ 306 h 335"/>
                  <a:gd name="T42" fmla="*/ 116 w 488"/>
                  <a:gd name="T43" fmla="*/ 297 h 335"/>
                  <a:gd name="T44" fmla="*/ 150 w 488"/>
                  <a:gd name="T45" fmla="*/ 335 h 335"/>
                  <a:gd name="T46" fmla="*/ 210 w 488"/>
                  <a:gd name="T47" fmla="*/ 309 h 335"/>
                  <a:gd name="T48" fmla="*/ 201 w 488"/>
                  <a:gd name="T49" fmla="*/ 267 h 335"/>
                  <a:gd name="T50" fmla="*/ 220 w 488"/>
                  <a:gd name="T51" fmla="*/ 256 h 335"/>
                  <a:gd name="T52" fmla="*/ 313 w 488"/>
                  <a:gd name="T53" fmla="*/ 264 h 335"/>
                  <a:gd name="T54" fmla="*/ 372 w 488"/>
                  <a:gd name="T55" fmla="*/ 225 h 335"/>
                  <a:gd name="T56" fmla="*/ 426 w 488"/>
                  <a:gd name="T57" fmla="*/ 259 h 335"/>
                  <a:gd name="T58" fmla="*/ 429 w 488"/>
                  <a:gd name="T59" fmla="*/ 191 h 335"/>
                  <a:gd name="T60" fmla="*/ 470 w 488"/>
                  <a:gd name="T61" fmla="*/ 116 h 335"/>
                  <a:gd name="T62" fmla="*/ 488 w 488"/>
                  <a:gd name="T63" fmla="*/ 98 h 335"/>
                  <a:gd name="T64" fmla="*/ 476 w 488"/>
                  <a:gd name="T65" fmla="*/ 84 h 335"/>
                  <a:gd name="T66" fmla="*/ 380 w 488"/>
                  <a:gd name="T67" fmla="*/ 51 h 335"/>
                  <a:gd name="T68" fmla="*/ 372 w 488"/>
                  <a:gd name="T69" fmla="*/ 31 h 335"/>
                  <a:gd name="T70" fmla="*/ 346 w 488"/>
                  <a:gd name="T71" fmla="*/ 67 h 335"/>
                  <a:gd name="T72" fmla="*/ 324 w 488"/>
                  <a:gd name="T73" fmla="*/ 73 h 335"/>
                  <a:gd name="T74" fmla="*/ 314 w 488"/>
                  <a:gd name="T75" fmla="*/ 53 h 335"/>
                  <a:gd name="T76" fmla="*/ 297 w 488"/>
                  <a:gd name="T77" fmla="*/ 64 h 335"/>
                  <a:gd name="T78" fmla="*/ 272 w 488"/>
                  <a:gd name="T79" fmla="*/ 29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88" h="335">
                    <a:moveTo>
                      <a:pt x="272" y="29"/>
                    </a:moveTo>
                    <a:lnTo>
                      <a:pt x="276" y="9"/>
                    </a:lnTo>
                    <a:lnTo>
                      <a:pt x="193" y="0"/>
                    </a:lnTo>
                    <a:lnTo>
                      <a:pt x="173" y="3"/>
                    </a:lnTo>
                    <a:lnTo>
                      <a:pt x="165" y="26"/>
                    </a:lnTo>
                    <a:lnTo>
                      <a:pt x="120" y="20"/>
                    </a:lnTo>
                    <a:lnTo>
                      <a:pt x="108" y="5"/>
                    </a:lnTo>
                    <a:lnTo>
                      <a:pt x="105" y="9"/>
                    </a:lnTo>
                    <a:lnTo>
                      <a:pt x="69" y="22"/>
                    </a:lnTo>
                    <a:lnTo>
                      <a:pt x="60" y="3"/>
                    </a:lnTo>
                    <a:lnTo>
                      <a:pt x="0" y="73"/>
                    </a:lnTo>
                    <a:lnTo>
                      <a:pt x="16" y="112"/>
                    </a:lnTo>
                    <a:lnTo>
                      <a:pt x="77" y="138"/>
                    </a:lnTo>
                    <a:lnTo>
                      <a:pt x="92" y="175"/>
                    </a:lnTo>
                    <a:lnTo>
                      <a:pt x="92" y="197"/>
                    </a:lnTo>
                    <a:lnTo>
                      <a:pt x="78" y="213"/>
                    </a:lnTo>
                    <a:lnTo>
                      <a:pt x="95" y="230"/>
                    </a:lnTo>
                    <a:lnTo>
                      <a:pt x="86" y="250"/>
                    </a:lnTo>
                    <a:lnTo>
                      <a:pt x="64" y="255"/>
                    </a:lnTo>
                    <a:lnTo>
                      <a:pt x="70" y="295"/>
                    </a:lnTo>
                    <a:lnTo>
                      <a:pt x="94" y="306"/>
                    </a:lnTo>
                    <a:lnTo>
                      <a:pt x="116" y="297"/>
                    </a:lnTo>
                    <a:lnTo>
                      <a:pt x="150" y="335"/>
                    </a:lnTo>
                    <a:lnTo>
                      <a:pt x="210" y="309"/>
                    </a:lnTo>
                    <a:lnTo>
                      <a:pt x="201" y="267"/>
                    </a:lnTo>
                    <a:lnTo>
                      <a:pt x="220" y="256"/>
                    </a:lnTo>
                    <a:lnTo>
                      <a:pt x="313" y="264"/>
                    </a:lnTo>
                    <a:lnTo>
                      <a:pt x="372" y="225"/>
                    </a:lnTo>
                    <a:lnTo>
                      <a:pt x="426" y="259"/>
                    </a:lnTo>
                    <a:lnTo>
                      <a:pt x="429" y="191"/>
                    </a:lnTo>
                    <a:lnTo>
                      <a:pt x="470" y="116"/>
                    </a:lnTo>
                    <a:lnTo>
                      <a:pt x="488" y="98"/>
                    </a:lnTo>
                    <a:lnTo>
                      <a:pt x="476" y="84"/>
                    </a:lnTo>
                    <a:lnTo>
                      <a:pt x="380" y="51"/>
                    </a:lnTo>
                    <a:lnTo>
                      <a:pt x="372" y="31"/>
                    </a:lnTo>
                    <a:lnTo>
                      <a:pt x="346" y="67"/>
                    </a:lnTo>
                    <a:lnTo>
                      <a:pt x="324" y="73"/>
                    </a:lnTo>
                    <a:lnTo>
                      <a:pt x="314" y="53"/>
                    </a:lnTo>
                    <a:lnTo>
                      <a:pt x="297" y="64"/>
                    </a:lnTo>
                    <a:lnTo>
                      <a:pt x="272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" name="Freeform 97">
                <a:extLst>
                  <a:ext uri="{FF2B5EF4-FFF2-40B4-BE49-F238E27FC236}">
                    <a16:creationId xmlns:a16="http://schemas.microsoft.com/office/drawing/2014/main" id="{50AEF0E7-B37B-47DF-9CD9-B325325C33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610"/>
                <a:ext cx="322" cy="548"/>
              </a:xfrm>
              <a:custGeom>
                <a:avLst/>
                <a:gdLst>
                  <a:gd name="T0" fmla="*/ 128 w 322"/>
                  <a:gd name="T1" fmla="*/ 28 h 548"/>
                  <a:gd name="T2" fmla="*/ 81 w 322"/>
                  <a:gd name="T3" fmla="*/ 31 h 548"/>
                  <a:gd name="T4" fmla="*/ 2 w 322"/>
                  <a:gd name="T5" fmla="*/ 0 h 548"/>
                  <a:gd name="T6" fmla="*/ 0 w 322"/>
                  <a:gd name="T7" fmla="*/ 19 h 548"/>
                  <a:gd name="T8" fmla="*/ 24 w 322"/>
                  <a:gd name="T9" fmla="*/ 31 h 548"/>
                  <a:gd name="T10" fmla="*/ 27 w 322"/>
                  <a:gd name="T11" fmla="*/ 65 h 548"/>
                  <a:gd name="T12" fmla="*/ 14 w 322"/>
                  <a:gd name="T13" fmla="*/ 81 h 548"/>
                  <a:gd name="T14" fmla="*/ 32 w 322"/>
                  <a:gd name="T15" fmla="*/ 152 h 548"/>
                  <a:gd name="T16" fmla="*/ 91 w 322"/>
                  <a:gd name="T17" fmla="*/ 214 h 548"/>
                  <a:gd name="T18" fmla="*/ 81 w 322"/>
                  <a:gd name="T19" fmla="*/ 286 h 548"/>
                  <a:gd name="T20" fmla="*/ 95 w 322"/>
                  <a:gd name="T21" fmla="*/ 304 h 548"/>
                  <a:gd name="T22" fmla="*/ 92 w 322"/>
                  <a:gd name="T23" fmla="*/ 346 h 548"/>
                  <a:gd name="T24" fmla="*/ 77 w 322"/>
                  <a:gd name="T25" fmla="*/ 387 h 548"/>
                  <a:gd name="T26" fmla="*/ 106 w 322"/>
                  <a:gd name="T27" fmla="*/ 452 h 548"/>
                  <a:gd name="T28" fmla="*/ 123 w 322"/>
                  <a:gd name="T29" fmla="*/ 460 h 548"/>
                  <a:gd name="T30" fmla="*/ 140 w 322"/>
                  <a:gd name="T31" fmla="*/ 449 h 548"/>
                  <a:gd name="T32" fmla="*/ 134 w 322"/>
                  <a:gd name="T33" fmla="*/ 471 h 548"/>
                  <a:gd name="T34" fmla="*/ 84 w 322"/>
                  <a:gd name="T35" fmla="*/ 475 h 548"/>
                  <a:gd name="T36" fmla="*/ 119 w 322"/>
                  <a:gd name="T37" fmla="*/ 542 h 548"/>
                  <a:gd name="T38" fmla="*/ 137 w 322"/>
                  <a:gd name="T39" fmla="*/ 548 h 548"/>
                  <a:gd name="T40" fmla="*/ 185 w 322"/>
                  <a:gd name="T41" fmla="*/ 516 h 548"/>
                  <a:gd name="T42" fmla="*/ 224 w 322"/>
                  <a:gd name="T43" fmla="*/ 531 h 548"/>
                  <a:gd name="T44" fmla="*/ 283 w 322"/>
                  <a:gd name="T45" fmla="*/ 537 h 548"/>
                  <a:gd name="T46" fmla="*/ 285 w 322"/>
                  <a:gd name="T47" fmla="*/ 537 h 548"/>
                  <a:gd name="T48" fmla="*/ 310 w 322"/>
                  <a:gd name="T49" fmla="*/ 506 h 548"/>
                  <a:gd name="T50" fmla="*/ 322 w 322"/>
                  <a:gd name="T51" fmla="*/ 460 h 548"/>
                  <a:gd name="T52" fmla="*/ 294 w 322"/>
                  <a:gd name="T53" fmla="*/ 430 h 548"/>
                  <a:gd name="T54" fmla="*/ 226 w 322"/>
                  <a:gd name="T55" fmla="*/ 416 h 548"/>
                  <a:gd name="T56" fmla="*/ 213 w 322"/>
                  <a:gd name="T57" fmla="*/ 398 h 548"/>
                  <a:gd name="T58" fmla="*/ 244 w 322"/>
                  <a:gd name="T59" fmla="*/ 362 h 548"/>
                  <a:gd name="T60" fmla="*/ 234 w 322"/>
                  <a:gd name="T61" fmla="*/ 345 h 548"/>
                  <a:gd name="T62" fmla="*/ 291 w 322"/>
                  <a:gd name="T63" fmla="*/ 311 h 548"/>
                  <a:gd name="T64" fmla="*/ 276 w 322"/>
                  <a:gd name="T65" fmla="*/ 255 h 548"/>
                  <a:gd name="T66" fmla="*/ 289 w 322"/>
                  <a:gd name="T67" fmla="*/ 236 h 548"/>
                  <a:gd name="T68" fmla="*/ 230 w 322"/>
                  <a:gd name="T69" fmla="*/ 214 h 548"/>
                  <a:gd name="T70" fmla="*/ 226 w 322"/>
                  <a:gd name="T71" fmla="*/ 168 h 548"/>
                  <a:gd name="T72" fmla="*/ 224 w 322"/>
                  <a:gd name="T73" fmla="*/ 168 h 548"/>
                  <a:gd name="T74" fmla="*/ 181 w 322"/>
                  <a:gd name="T75" fmla="*/ 95 h 548"/>
                  <a:gd name="T76" fmla="*/ 196 w 322"/>
                  <a:gd name="T77" fmla="*/ 40 h 548"/>
                  <a:gd name="T78" fmla="*/ 190 w 322"/>
                  <a:gd name="T79" fmla="*/ 22 h 548"/>
                  <a:gd name="T80" fmla="*/ 145 w 322"/>
                  <a:gd name="T81" fmla="*/ 15 h 548"/>
                  <a:gd name="T82" fmla="*/ 128 w 322"/>
                  <a:gd name="T83" fmla="*/ 28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22" h="548">
                    <a:moveTo>
                      <a:pt x="128" y="28"/>
                    </a:moveTo>
                    <a:lnTo>
                      <a:pt x="81" y="31"/>
                    </a:lnTo>
                    <a:lnTo>
                      <a:pt x="2" y="0"/>
                    </a:lnTo>
                    <a:lnTo>
                      <a:pt x="0" y="19"/>
                    </a:lnTo>
                    <a:lnTo>
                      <a:pt x="24" y="31"/>
                    </a:lnTo>
                    <a:lnTo>
                      <a:pt x="27" y="65"/>
                    </a:lnTo>
                    <a:lnTo>
                      <a:pt x="14" y="81"/>
                    </a:lnTo>
                    <a:lnTo>
                      <a:pt x="32" y="152"/>
                    </a:lnTo>
                    <a:lnTo>
                      <a:pt x="91" y="214"/>
                    </a:lnTo>
                    <a:lnTo>
                      <a:pt x="81" y="286"/>
                    </a:lnTo>
                    <a:lnTo>
                      <a:pt x="95" y="304"/>
                    </a:lnTo>
                    <a:lnTo>
                      <a:pt x="92" y="346"/>
                    </a:lnTo>
                    <a:lnTo>
                      <a:pt x="77" y="387"/>
                    </a:lnTo>
                    <a:lnTo>
                      <a:pt x="106" y="452"/>
                    </a:lnTo>
                    <a:lnTo>
                      <a:pt x="123" y="460"/>
                    </a:lnTo>
                    <a:lnTo>
                      <a:pt x="140" y="449"/>
                    </a:lnTo>
                    <a:lnTo>
                      <a:pt x="134" y="471"/>
                    </a:lnTo>
                    <a:lnTo>
                      <a:pt x="84" y="475"/>
                    </a:lnTo>
                    <a:lnTo>
                      <a:pt x="119" y="542"/>
                    </a:lnTo>
                    <a:lnTo>
                      <a:pt x="137" y="548"/>
                    </a:lnTo>
                    <a:lnTo>
                      <a:pt x="185" y="516"/>
                    </a:lnTo>
                    <a:lnTo>
                      <a:pt x="224" y="531"/>
                    </a:lnTo>
                    <a:lnTo>
                      <a:pt x="283" y="537"/>
                    </a:lnTo>
                    <a:lnTo>
                      <a:pt x="285" y="537"/>
                    </a:lnTo>
                    <a:lnTo>
                      <a:pt x="310" y="506"/>
                    </a:lnTo>
                    <a:lnTo>
                      <a:pt x="322" y="460"/>
                    </a:lnTo>
                    <a:lnTo>
                      <a:pt x="294" y="430"/>
                    </a:lnTo>
                    <a:lnTo>
                      <a:pt x="226" y="416"/>
                    </a:lnTo>
                    <a:lnTo>
                      <a:pt x="213" y="398"/>
                    </a:lnTo>
                    <a:lnTo>
                      <a:pt x="244" y="362"/>
                    </a:lnTo>
                    <a:lnTo>
                      <a:pt x="234" y="345"/>
                    </a:lnTo>
                    <a:lnTo>
                      <a:pt x="291" y="311"/>
                    </a:lnTo>
                    <a:lnTo>
                      <a:pt x="276" y="255"/>
                    </a:lnTo>
                    <a:lnTo>
                      <a:pt x="289" y="236"/>
                    </a:lnTo>
                    <a:lnTo>
                      <a:pt x="230" y="214"/>
                    </a:lnTo>
                    <a:lnTo>
                      <a:pt x="226" y="168"/>
                    </a:lnTo>
                    <a:lnTo>
                      <a:pt x="224" y="168"/>
                    </a:lnTo>
                    <a:lnTo>
                      <a:pt x="181" y="95"/>
                    </a:lnTo>
                    <a:lnTo>
                      <a:pt x="196" y="40"/>
                    </a:lnTo>
                    <a:lnTo>
                      <a:pt x="190" y="22"/>
                    </a:lnTo>
                    <a:lnTo>
                      <a:pt x="145" y="15"/>
                    </a:lnTo>
                    <a:lnTo>
                      <a:pt x="128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" name="Freeform 98">
                <a:extLst>
                  <a:ext uri="{FF2B5EF4-FFF2-40B4-BE49-F238E27FC236}">
                    <a16:creationId xmlns:a16="http://schemas.microsoft.com/office/drawing/2014/main" id="{5EE37C01-C8EA-4C72-8414-8A7C1DB125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3" y="1046"/>
                <a:ext cx="359" cy="457"/>
              </a:xfrm>
              <a:custGeom>
                <a:avLst/>
                <a:gdLst>
                  <a:gd name="T0" fmla="*/ 105 w 359"/>
                  <a:gd name="T1" fmla="*/ 69 h 457"/>
                  <a:gd name="T2" fmla="*/ 107 w 359"/>
                  <a:gd name="T3" fmla="*/ 70 h 457"/>
                  <a:gd name="T4" fmla="*/ 109 w 359"/>
                  <a:gd name="T5" fmla="*/ 109 h 457"/>
                  <a:gd name="T6" fmla="*/ 96 w 359"/>
                  <a:gd name="T7" fmla="*/ 173 h 457"/>
                  <a:gd name="T8" fmla="*/ 34 w 359"/>
                  <a:gd name="T9" fmla="*/ 190 h 457"/>
                  <a:gd name="T10" fmla="*/ 0 w 359"/>
                  <a:gd name="T11" fmla="*/ 240 h 457"/>
                  <a:gd name="T12" fmla="*/ 8 w 359"/>
                  <a:gd name="T13" fmla="*/ 269 h 457"/>
                  <a:gd name="T14" fmla="*/ 32 w 359"/>
                  <a:gd name="T15" fmla="*/ 271 h 457"/>
                  <a:gd name="T16" fmla="*/ 8 w 359"/>
                  <a:gd name="T17" fmla="*/ 277 h 457"/>
                  <a:gd name="T18" fmla="*/ 12 w 359"/>
                  <a:gd name="T19" fmla="*/ 297 h 457"/>
                  <a:gd name="T20" fmla="*/ 46 w 359"/>
                  <a:gd name="T21" fmla="*/ 316 h 457"/>
                  <a:gd name="T22" fmla="*/ 54 w 359"/>
                  <a:gd name="T23" fmla="*/ 334 h 457"/>
                  <a:gd name="T24" fmla="*/ 43 w 359"/>
                  <a:gd name="T25" fmla="*/ 351 h 457"/>
                  <a:gd name="T26" fmla="*/ 60 w 359"/>
                  <a:gd name="T27" fmla="*/ 364 h 457"/>
                  <a:gd name="T28" fmla="*/ 54 w 359"/>
                  <a:gd name="T29" fmla="*/ 387 h 457"/>
                  <a:gd name="T30" fmla="*/ 37 w 359"/>
                  <a:gd name="T31" fmla="*/ 401 h 457"/>
                  <a:gd name="T32" fmla="*/ 56 w 359"/>
                  <a:gd name="T33" fmla="*/ 412 h 457"/>
                  <a:gd name="T34" fmla="*/ 36 w 359"/>
                  <a:gd name="T35" fmla="*/ 417 h 457"/>
                  <a:gd name="T36" fmla="*/ 42 w 359"/>
                  <a:gd name="T37" fmla="*/ 457 h 457"/>
                  <a:gd name="T38" fmla="*/ 79 w 359"/>
                  <a:gd name="T39" fmla="*/ 434 h 457"/>
                  <a:gd name="T40" fmla="*/ 171 w 359"/>
                  <a:gd name="T41" fmla="*/ 431 h 457"/>
                  <a:gd name="T42" fmla="*/ 182 w 359"/>
                  <a:gd name="T43" fmla="*/ 410 h 457"/>
                  <a:gd name="T44" fmla="*/ 245 w 359"/>
                  <a:gd name="T45" fmla="*/ 384 h 457"/>
                  <a:gd name="T46" fmla="*/ 292 w 359"/>
                  <a:gd name="T47" fmla="*/ 407 h 457"/>
                  <a:gd name="T48" fmla="*/ 295 w 359"/>
                  <a:gd name="T49" fmla="*/ 393 h 457"/>
                  <a:gd name="T50" fmla="*/ 320 w 359"/>
                  <a:gd name="T51" fmla="*/ 333 h 457"/>
                  <a:gd name="T52" fmla="*/ 359 w 359"/>
                  <a:gd name="T53" fmla="*/ 317 h 457"/>
                  <a:gd name="T54" fmla="*/ 345 w 359"/>
                  <a:gd name="T55" fmla="*/ 196 h 457"/>
                  <a:gd name="T56" fmla="*/ 357 w 359"/>
                  <a:gd name="T57" fmla="*/ 181 h 457"/>
                  <a:gd name="T58" fmla="*/ 357 w 359"/>
                  <a:gd name="T59" fmla="*/ 95 h 457"/>
                  <a:gd name="T60" fmla="*/ 318 w 359"/>
                  <a:gd name="T61" fmla="*/ 80 h 457"/>
                  <a:gd name="T62" fmla="*/ 270 w 359"/>
                  <a:gd name="T63" fmla="*/ 112 h 457"/>
                  <a:gd name="T64" fmla="*/ 252 w 359"/>
                  <a:gd name="T65" fmla="*/ 106 h 457"/>
                  <a:gd name="T66" fmla="*/ 217 w 359"/>
                  <a:gd name="T67" fmla="*/ 39 h 457"/>
                  <a:gd name="T68" fmla="*/ 137 w 359"/>
                  <a:gd name="T69" fmla="*/ 39 h 457"/>
                  <a:gd name="T70" fmla="*/ 140 w 359"/>
                  <a:gd name="T71" fmla="*/ 0 h 457"/>
                  <a:gd name="T72" fmla="*/ 116 w 359"/>
                  <a:gd name="T73" fmla="*/ 5 h 457"/>
                  <a:gd name="T74" fmla="*/ 88 w 359"/>
                  <a:gd name="T75" fmla="*/ 33 h 457"/>
                  <a:gd name="T76" fmla="*/ 105 w 359"/>
                  <a:gd name="T77" fmla="*/ 69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9" h="457">
                    <a:moveTo>
                      <a:pt x="105" y="69"/>
                    </a:moveTo>
                    <a:lnTo>
                      <a:pt x="107" y="70"/>
                    </a:lnTo>
                    <a:lnTo>
                      <a:pt x="109" y="109"/>
                    </a:lnTo>
                    <a:lnTo>
                      <a:pt x="96" y="173"/>
                    </a:lnTo>
                    <a:lnTo>
                      <a:pt x="34" y="190"/>
                    </a:lnTo>
                    <a:lnTo>
                      <a:pt x="0" y="240"/>
                    </a:lnTo>
                    <a:lnTo>
                      <a:pt x="8" y="269"/>
                    </a:lnTo>
                    <a:lnTo>
                      <a:pt x="32" y="271"/>
                    </a:lnTo>
                    <a:lnTo>
                      <a:pt x="8" y="277"/>
                    </a:lnTo>
                    <a:lnTo>
                      <a:pt x="12" y="297"/>
                    </a:lnTo>
                    <a:lnTo>
                      <a:pt x="46" y="316"/>
                    </a:lnTo>
                    <a:lnTo>
                      <a:pt x="54" y="334"/>
                    </a:lnTo>
                    <a:lnTo>
                      <a:pt x="43" y="351"/>
                    </a:lnTo>
                    <a:lnTo>
                      <a:pt x="60" y="364"/>
                    </a:lnTo>
                    <a:lnTo>
                      <a:pt x="54" y="387"/>
                    </a:lnTo>
                    <a:lnTo>
                      <a:pt x="37" y="401"/>
                    </a:lnTo>
                    <a:lnTo>
                      <a:pt x="56" y="412"/>
                    </a:lnTo>
                    <a:lnTo>
                      <a:pt x="36" y="417"/>
                    </a:lnTo>
                    <a:lnTo>
                      <a:pt x="42" y="457"/>
                    </a:lnTo>
                    <a:lnTo>
                      <a:pt x="79" y="434"/>
                    </a:lnTo>
                    <a:lnTo>
                      <a:pt x="171" y="431"/>
                    </a:lnTo>
                    <a:lnTo>
                      <a:pt x="182" y="410"/>
                    </a:lnTo>
                    <a:lnTo>
                      <a:pt x="245" y="384"/>
                    </a:lnTo>
                    <a:lnTo>
                      <a:pt x="292" y="407"/>
                    </a:lnTo>
                    <a:lnTo>
                      <a:pt x="295" y="393"/>
                    </a:lnTo>
                    <a:lnTo>
                      <a:pt x="320" y="333"/>
                    </a:lnTo>
                    <a:lnTo>
                      <a:pt x="359" y="317"/>
                    </a:lnTo>
                    <a:lnTo>
                      <a:pt x="345" y="196"/>
                    </a:lnTo>
                    <a:lnTo>
                      <a:pt x="357" y="181"/>
                    </a:lnTo>
                    <a:lnTo>
                      <a:pt x="357" y="95"/>
                    </a:lnTo>
                    <a:lnTo>
                      <a:pt x="318" y="80"/>
                    </a:lnTo>
                    <a:lnTo>
                      <a:pt x="270" y="112"/>
                    </a:lnTo>
                    <a:lnTo>
                      <a:pt x="252" y="106"/>
                    </a:lnTo>
                    <a:lnTo>
                      <a:pt x="217" y="39"/>
                    </a:lnTo>
                    <a:lnTo>
                      <a:pt x="137" y="39"/>
                    </a:lnTo>
                    <a:lnTo>
                      <a:pt x="140" y="0"/>
                    </a:lnTo>
                    <a:lnTo>
                      <a:pt x="116" y="5"/>
                    </a:lnTo>
                    <a:lnTo>
                      <a:pt x="88" y="33"/>
                    </a:lnTo>
                    <a:lnTo>
                      <a:pt x="105" y="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" name="Freeform 99">
                <a:extLst>
                  <a:ext uri="{FF2B5EF4-FFF2-40B4-BE49-F238E27FC236}">
                    <a16:creationId xmlns:a16="http://schemas.microsoft.com/office/drawing/2014/main" id="{6AD3BB67-369D-48F9-9310-436006A956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22" y="88"/>
                <a:ext cx="446" cy="421"/>
              </a:xfrm>
              <a:custGeom>
                <a:avLst/>
                <a:gdLst>
                  <a:gd name="T0" fmla="*/ 329 w 446"/>
                  <a:gd name="T1" fmla="*/ 160 h 421"/>
                  <a:gd name="T2" fmla="*/ 248 w 446"/>
                  <a:gd name="T3" fmla="*/ 157 h 421"/>
                  <a:gd name="T4" fmla="*/ 219 w 446"/>
                  <a:gd name="T5" fmla="*/ 127 h 421"/>
                  <a:gd name="T6" fmla="*/ 224 w 446"/>
                  <a:gd name="T7" fmla="*/ 107 h 421"/>
                  <a:gd name="T8" fmla="*/ 186 w 446"/>
                  <a:gd name="T9" fmla="*/ 90 h 421"/>
                  <a:gd name="T10" fmla="*/ 140 w 446"/>
                  <a:gd name="T11" fmla="*/ 0 h 421"/>
                  <a:gd name="T12" fmla="*/ 43 w 446"/>
                  <a:gd name="T13" fmla="*/ 31 h 421"/>
                  <a:gd name="T14" fmla="*/ 3 w 446"/>
                  <a:gd name="T15" fmla="*/ 65 h 421"/>
                  <a:gd name="T16" fmla="*/ 3 w 446"/>
                  <a:gd name="T17" fmla="*/ 191 h 421"/>
                  <a:gd name="T18" fmla="*/ 23 w 446"/>
                  <a:gd name="T19" fmla="*/ 214 h 421"/>
                  <a:gd name="T20" fmla="*/ 3 w 446"/>
                  <a:gd name="T21" fmla="*/ 202 h 421"/>
                  <a:gd name="T22" fmla="*/ 0 w 446"/>
                  <a:gd name="T23" fmla="*/ 244 h 421"/>
                  <a:gd name="T24" fmla="*/ 3 w 446"/>
                  <a:gd name="T25" fmla="*/ 270 h 421"/>
                  <a:gd name="T26" fmla="*/ 18 w 446"/>
                  <a:gd name="T27" fmla="*/ 283 h 421"/>
                  <a:gd name="T28" fmla="*/ 104 w 446"/>
                  <a:gd name="T29" fmla="*/ 289 h 421"/>
                  <a:gd name="T30" fmla="*/ 110 w 446"/>
                  <a:gd name="T31" fmla="*/ 311 h 421"/>
                  <a:gd name="T32" fmla="*/ 160 w 446"/>
                  <a:gd name="T33" fmla="*/ 351 h 421"/>
                  <a:gd name="T34" fmla="*/ 244 w 446"/>
                  <a:gd name="T35" fmla="*/ 332 h 421"/>
                  <a:gd name="T36" fmla="*/ 225 w 446"/>
                  <a:gd name="T37" fmla="*/ 373 h 421"/>
                  <a:gd name="T38" fmla="*/ 238 w 446"/>
                  <a:gd name="T39" fmla="*/ 395 h 421"/>
                  <a:gd name="T40" fmla="*/ 255 w 446"/>
                  <a:gd name="T41" fmla="*/ 373 h 421"/>
                  <a:gd name="T42" fmla="*/ 314 w 446"/>
                  <a:gd name="T43" fmla="*/ 398 h 421"/>
                  <a:gd name="T44" fmla="*/ 318 w 446"/>
                  <a:gd name="T45" fmla="*/ 379 h 421"/>
                  <a:gd name="T46" fmla="*/ 339 w 446"/>
                  <a:gd name="T47" fmla="*/ 410 h 421"/>
                  <a:gd name="T48" fmla="*/ 354 w 446"/>
                  <a:gd name="T49" fmla="*/ 398 h 421"/>
                  <a:gd name="T50" fmla="*/ 360 w 446"/>
                  <a:gd name="T51" fmla="*/ 421 h 421"/>
                  <a:gd name="T52" fmla="*/ 421 w 446"/>
                  <a:gd name="T53" fmla="*/ 409 h 421"/>
                  <a:gd name="T54" fmla="*/ 446 w 446"/>
                  <a:gd name="T55" fmla="*/ 334 h 421"/>
                  <a:gd name="T56" fmla="*/ 432 w 446"/>
                  <a:gd name="T57" fmla="*/ 317 h 421"/>
                  <a:gd name="T58" fmla="*/ 412 w 446"/>
                  <a:gd name="T59" fmla="*/ 315 h 421"/>
                  <a:gd name="T60" fmla="*/ 416 w 446"/>
                  <a:gd name="T61" fmla="*/ 295 h 421"/>
                  <a:gd name="T62" fmla="*/ 390 w 446"/>
                  <a:gd name="T63" fmla="*/ 259 h 421"/>
                  <a:gd name="T64" fmla="*/ 412 w 446"/>
                  <a:gd name="T65" fmla="*/ 249 h 421"/>
                  <a:gd name="T66" fmla="*/ 384 w 446"/>
                  <a:gd name="T67" fmla="*/ 211 h 421"/>
                  <a:gd name="T68" fmla="*/ 343 w 446"/>
                  <a:gd name="T69" fmla="*/ 205 h 421"/>
                  <a:gd name="T70" fmla="*/ 349 w 446"/>
                  <a:gd name="T71" fmla="*/ 162 h 421"/>
                  <a:gd name="T72" fmla="*/ 342 w 446"/>
                  <a:gd name="T73" fmla="*/ 145 h 421"/>
                  <a:gd name="T74" fmla="*/ 329 w 446"/>
                  <a:gd name="T75" fmla="*/ 160 h 421"/>
                  <a:gd name="T76" fmla="*/ 415 w 446"/>
                  <a:gd name="T77" fmla="*/ 376 h 421"/>
                  <a:gd name="T78" fmla="*/ 396 w 446"/>
                  <a:gd name="T79" fmla="*/ 382 h 421"/>
                  <a:gd name="T80" fmla="*/ 419 w 446"/>
                  <a:gd name="T81" fmla="*/ 357 h 421"/>
                  <a:gd name="T82" fmla="*/ 415 w 446"/>
                  <a:gd name="T83" fmla="*/ 37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46" h="421">
                    <a:moveTo>
                      <a:pt x="329" y="160"/>
                    </a:moveTo>
                    <a:lnTo>
                      <a:pt x="248" y="157"/>
                    </a:lnTo>
                    <a:lnTo>
                      <a:pt x="219" y="127"/>
                    </a:lnTo>
                    <a:lnTo>
                      <a:pt x="224" y="107"/>
                    </a:lnTo>
                    <a:lnTo>
                      <a:pt x="186" y="90"/>
                    </a:lnTo>
                    <a:lnTo>
                      <a:pt x="140" y="0"/>
                    </a:lnTo>
                    <a:lnTo>
                      <a:pt x="43" y="31"/>
                    </a:lnTo>
                    <a:lnTo>
                      <a:pt x="3" y="65"/>
                    </a:lnTo>
                    <a:lnTo>
                      <a:pt x="3" y="191"/>
                    </a:lnTo>
                    <a:lnTo>
                      <a:pt x="23" y="214"/>
                    </a:lnTo>
                    <a:lnTo>
                      <a:pt x="3" y="202"/>
                    </a:lnTo>
                    <a:lnTo>
                      <a:pt x="0" y="244"/>
                    </a:lnTo>
                    <a:lnTo>
                      <a:pt x="3" y="270"/>
                    </a:lnTo>
                    <a:lnTo>
                      <a:pt x="18" y="283"/>
                    </a:lnTo>
                    <a:lnTo>
                      <a:pt x="104" y="289"/>
                    </a:lnTo>
                    <a:lnTo>
                      <a:pt x="110" y="311"/>
                    </a:lnTo>
                    <a:lnTo>
                      <a:pt x="160" y="351"/>
                    </a:lnTo>
                    <a:lnTo>
                      <a:pt x="244" y="332"/>
                    </a:lnTo>
                    <a:lnTo>
                      <a:pt x="225" y="373"/>
                    </a:lnTo>
                    <a:lnTo>
                      <a:pt x="238" y="395"/>
                    </a:lnTo>
                    <a:lnTo>
                      <a:pt x="255" y="373"/>
                    </a:lnTo>
                    <a:lnTo>
                      <a:pt x="314" y="398"/>
                    </a:lnTo>
                    <a:lnTo>
                      <a:pt x="318" y="379"/>
                    </a:lnTo>
                    <a:lnTo>
                      <a:pt x="339" y="410"/>
                    </a:lnTo>
                    <a:lnTo>
                      <a:pt x="354" y="398"/>
                    </a:lnTo>
                    <a:lnTo>
                      <a:pt x="360" y="421"/>
                    </a:lnTo>
                    <a:lnTo>
                      <a:pt x="421" y="409"/>
                    </a:lnTo>
                    <a:lnTo>
                      <a:pt x="446" y="334"/>
                    </a:lnTo>
                    <a:lnTo>
                      <a:pt x="432" y="317"/>
                    </a:lnTo>
                    <a:lnTo>
                      <a:pt x="412" y="315"/>
                    </a:lnTo>
                    <a:lnTo>
                      <a:pt x="416" y="295"/>
                    </a:lnTo>
                    <a:lnTo>
                      <a:pt x="390" y="259"/>
                    </a:lnTo>
                    <a:lnTo>
                      <a:pt x="412" y="249"/>
                    </a:lnTo>
                    <a:lnTo>
                      <a:pt x="384" y="211"/>
                    </a:lnTo>
                    <a:lnTo>
                      <a:pt x="343" y="205"/>
                    </a:lnTo>
                    <a:lnTo>
                      <a:pt x="349" y="162"/>
                    </a:lnTo>
                    <a:lnTo>
                      <a:pt x="342" y="145"/>
                    </a:lnTo>
                    <a:lnTo>
                      <a:pt x="329" y="160"/>
                    </a:lnTo>
                    <a:close/>
                    <a:moveTo>
                      <a:pt x="415" y="376"/>
                    </a:moveTo>
                    <a:lnTo>
                      <a:pt x="396" y="382"/>
                    </a:lnTo>
                    <a:lnTo>
                      <a:pt x="419" y="357"/>
                    </a:lnTo>
                    <a:lnTo>
                      <a:pt x="415" y="37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" name="Freeform 100">
                <a:extLst>
                  <a:ext uri="{FF2B5EF4-FFF2-40B4-BE49-F238E27FC236}">
                    <a16:creationId xmlns:a16="http://schemas.microsoft.com/office/drawing/2014/main" id="{8B00A74F-520A-4FC0-8E8C-CE772FAEC0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7" y="371"/>
                <a:ext cx="499" cy="334"/>
              </a:xfrm>
              <a:custGeom>
                <a:avLst/>
                <a:gdLst>
                  <a:gd name="T0" fmla="*/ 496 w 499"/>
                  <a:gd name="T1" fmla="*/ 171 h 334"/>
                  <a:gd name="T2" fmla="*/ 499 w 499"/>
                  <a:gd name="T3" fmla="*/ 143 h 334"/>
                  <a:gd name="T4" fmla="*/ 476 w 499"/>
                  <a:gd name="T5" fmla="*/ 126 h 334"/>
                  <a:gd name="T6" fmla="*/ 415 w 499"/>
                  <a:gd name="T7" fmla="*/ 138 h 334"/>
                  <a:gd name="T8" fmla="*/ 409 w 499"/>
                  <a:gd name="T9" fmla="*/ 115 h 334"/>
                  <a:gd name="T10" fmla="*/ 394 w 499"/>
                  <a:gd name="T11" fmla="*/ 127 h 334"/>
                  <a:gd name="T12" fmla="*/ 373 w 499"/>
                  <a:gd name="T13" fmla="*/ 96 h 334"/>
                  <a:gd name="T14" fmla="*/ 369 w 499"/>
                  <a:gd name="T15" fmla="*/ 115 h 334"/>
                  <a:gd name="T16" fmla="*/ 310 w 499"/>
                  <a:gd name="T17" fmla="*/ 90 h 334"/>
                  <a:gd name="T18" fmla="*/ 293 w 499"/>
                  <a:gd name="T19" fmla="*/ 112 h 334"/>
                  <a:gd name="T20" fmla="*/ 280 w 499"/>
                  <a:gd name="T21" fmla="*/ 90 h 334"/>
                  <a:gd name="T22" fmla="*/ 299 w 499"/>
                  <a:gd name="T23" fmla="*/ 49 h 334"/>
                  <a:gd name="T24" fmla="*/ 215 w 499"/>
                  <a:gd name="T25" fmla="*/ 68 h 334"/>
                  <a:gd name="T26" fmla="*/ 165 w 499"/>
                  <a:gd name="T27" fmla="*/ 28 h 334"/>
                  <a:gd name="T28" fmla="*/ 159 w 499"/>
                  <a:gd name="T29" fmla="*/ 6 h 334"/>
                  <a:gd name="T30" fmla="*/ 73 w 499"/>
                  <a:gd name="T31" fmla="*/ 0 h 334"/>
                  <a:gd name="T32" fmla="*/ 47 w 499"/>
                  <a:gd name="T33" fmla="*/ 9 h 334"/>
                  <a:gd name="T34" fmla="*/ 45 w 499"/>
                  <a:gd name="T35" fmla="*/ 29 h 334"/>
                  <a:gd name="T36" fmla="*/ 66 w 499"/>
                  <a:gd name="T37" fmla="*/ 68 h 334"/>
                  <a:gd name="T38" fmla="*/ 45 w 499"/>
                  <a:gd name="T39" fmla="*/ 59 h 334"/>
                  <a:gd name="T40" fmla="*/ 0 w 499"/>
                  <a:gd name="T41" fmla="*/ 121 h 334"/>
                  <a:gd name="T42" fmla="*/ 2 w 499"/>
                  <a:gd name="T43" fmla="*/ 121 h 334"/>
                  <a:gd name="T44" fmla="*/ 89 w 499"/>
                  <a:gd name="T45" fmla="*/ 195 h 334"/>
                  <a:gd name="T46" fmla="*/ 112 w 499"/>
                  <a:gd name="T47" fmla="*/ 254 h 334"/>
                  <a:gd name="T48" fmla="*/ 112 w 499"/>
                  <a:gd name="T49" fmla="*/ 254 h 334"/>
                  <a:gd name="T50" fmla="*/ 142 w 499"/>
                  <a:gd name="T51" fmla="*/ 279 h 334"/>
                  <a:gd name="T52" fmla="*/ 164 w 499"/>
                  <a:gd name="T53" fmla="*/ 272 h 334"/>
                  <a:gd name="T54" fmla="*/ 263 w 499"/>
                  <a:gd name="T55" fmla="*/ 286 h 334"/>
                  <a:gd name="T56" fmla="*/ 353 w 499"/>
                  <a:gd name="T57" fmla="*/ 334 h 334"/>
                  <a:gd name="T58" fmla="*/ 412 w 499"/>
                  <a:gd name="T59" fmla="*/ 286 h 334"/>
                  <a:gd name="T60" fmla="*/ 485 w 499"/>
                  <a:gd name="T61" fmla="*/ 276 h 334"/>
                  <a:gd name="T62" fmla="*/ 468 w 499"/>
                  <a:gd name="T63" fmla="*/ 227 h 334"/>
                  <a:gd name="T64" fmla="*/ 496 w 499"/>
                  <a:gd name="T65" fmla="*/ 171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99" h="334">
                    <a:moveTo>
                      <a:pt x="496" y="171"/>
                    </a:moveTo>
                    <a:lnTo>
                      <a:pt x="499" y="143"/>
                    </a:lnTo>
                    <a:lnTo>
                      <a:pt x="476" y="126"/>
                    </a:lnTo>
                    <a:lnTo>
                      <a:pt x="415" y="138"/>
                    </a:lnTo>
                    <a:lnTo>
                      <a:pt x="409" y="115"/>
                    </a:lnTo>
                    <a:lnTo>
                      <a:pt x="394" y="127"/>
                    </a:lnTo>
                    <a:lnTo>
                      <a:pt x="373" y="96"/>
                    </a:lnTo>
                    <a:lnTo>
                      <a:pt x="369" y="115"/>
                    </a:lnTo>
                    <a:lnTo>
                      <a:pt x="310" y="90"/>
                    </a:lnTo>
                    <a:lnTo>
                      <a:pt x="293" y="112"/>
                    </a:lnTo>
                    <a:lnTo>
                      <a:pt x="280" y="90"/>
                    </a:lnTo>
                    <a:lnTo>
                      <a:pt x="299" y="49"/>
                    </a:lnTo>
                    <a:lnTo>
                      <a:pt x="215" y="68"/>
                    </a:lnTo>
                    <a:lnTo>
                      <a:pt x="165" y="28"/>
                    </a:lnTo>
                    <a:lnTo>
                      <a:pt x="159" y="6"/>
                    </a:lnTo>
                    <a:lnTo>
                      <a:pt x="73" y="0"/>
                    </a:lnTo>
                    <a:lnTo>
                      <a:pt x="47" y="9"/>
                    </a:lnTo>
                    <a:lnTo>
                      <a:pt x="45" y="29"/>
                    </a:lnTo>
                    <a:lnTo>
                      <a:pt x="66" y="68"/>
                    </a:lnTo>
                    <a:lnTo>
                      <a:pt x="45" y="59"/>
                    </a:lnTo>
                    <a:lnTo>
                      <a:pt x="0" y="121"/>
                    </a:lnTo>
                    <a:lnTo>
                      <a:pt x="2" y="121"/>
                    </a:lnTo>
                    <a:lnTo>
                      <a:pt x="89" y="195"/>
                    </a:lnTo>
                    <a:lnTo>
                      <a:pt x="112" y="254"/>
                    </a:lnTo>
                    <a:lnTo>
                      <a:pt x="112" y="254"/>
                    </a:lnTo>
                    <a:lnTo>
                      <a:pt x="142" y="279"/>
                    </a:lnTo>
                    <a:lnTo>
                      <a:pt x="164" y="272"/>
                    </a:lnTo>
                    <a:lnTo>
                      <a:pt x="263" y="286"/>
                    </a:lnTo>
                    <a:lnTo>
                      <a:pt x="353" y="334"/>
                    </a:lnTo>
                    <a:lnTo>
                      <a:pt x="412" y="286"/>
                    </a:lnTo>
                    <a:lnTo>
                      <a:pt x="485" y="276"/>
                    </a:lnTo>
                    <a:lnTo>
                      <a:pt x="468" y="227"/>
                    </a:lnTo>
                    <a:lnTo>
                      <a:pt x="496" y="1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" name="Freeform 101">
                <a:extLst>
                  <a:ext uri="{FF2B5EF4-FFF2-40B4-BE49-F238E27FC236}">
                    <a16:creationId xmlns:a16="http://schemas.microsoft.com/office/drawing/2014/main" id="{4DCEF632-DFDB-4B96-96FA-73D89D7D6F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3" y="697"/>
                <a:ext cx="488" cy="508"/>
              </a:xfrm>
              <a:custGeom>
                <a:avLst/>
                <a:gdLst>
                  <a:gd name="T0" fmla="*/ 0 w 488"/>
                  <a:gd name="T1" fmla="*/ 25 h 508"/>
                  <a:gd name="T2" fmla="*/ 7 w 488"/>
                  <a:gd name="T3" fmla="*/ 62 h 508"/>
                  <a:gd name="T4" fmla="*/ 46 w 488"/>
                  <a:gd name="T5" fmla="*/ 47 h 508"/>
                  <a:gd name="T6" fmla="*/ 76 w 488"/>
                  <a:gd name="T7" fmla="*/ 81 h 508"/>
                  <a:gd name="T8" fmla="*/ 85 w 488"/>
                  <a:gd name="T9" fmla="*/ 99 h 508"/>
                  <a:gd name="T10" fmla="*/ 74 w 488"/>
                  <a:gd name="T11" fmla="*/ 140 h 508"/>
                  <a:gd name="T12" fmla="*/ 108 w 488"/>
                  <a:gd name="T13" fmla="*/ 220 h 508"/>
                  <a:gd name="T14" fmla="*/ 102 w 488"/>
                  <a:gd name="T15" fmla="*/ 239 h 508"/>
                  <a:gd name="T16" fmla="*/ 87 w 488"/>
                  <a:gd name="T17" fmla="*/ 335 h 508"/>
                  <a:gd name="T18" fmla="*/ 96 w 488"/>
                  <a:gd name="T19" fmla="*/ 396 h 508"/>
                  <a:gd name="T20" fmla="*/ 84 w 488"/>
                  <a:gd name="T21" fmla="*/ 416 h 508"/>
                  <a:gd name="T22" fmla="*/ 102 w 488"/>
                  <a:gd name="T23" fmla="*/ 430 h 508"/>
                  <a:gd name="T24" fmla="*/ 101 w 488"/>
                  <a:gd name="T25" fmla="*/ 449 h 508"/>
                  <a:gd name="T26" fmla="*/ 140 w 488"/>
                  <a:gd name="T27" fmla="*/ 453 h 508"/>
                  <a:gd name="T28" fmla="*/ 140 w 488"/>
                  <a:gd name="T29" fmla="*/ 474 h 508"/>
                  <a:gd name="T30" fmla="*/ 168 w 488"/>
                  <a:gd name="T31" fmla="*/ 508 h 508"/>
                  <a:gd name="T32" fmla="*/ 208 w 488"/>
                  <a:gd name="T33" fmla="*/ 503 h 508"/>
                  <a:gd name="T34" fmla="*/ 216 w 488"/>
                  <a:gd name="T35" fmla="*/ 483 h 508"/>
                  <a:gd name="T36" fmla="*/ 253 w 488"/>
                  <a:gd name="T37" fmla="*/ 469 h 508"/>
                  <a:gd name="T38" fmla="*/ 270 w 488"/>
                  <a:gd name="T39" fmla="*/ 481 h 508"/>
                  <a:gd name="T40" fmla="*/ 312 w 488"/>
                  <a:gd name="T41" fmla="*/ 475 h 508"/>
                  <a:gd name="T42" fmla="*/ 349 w 488"/>
                  <a:gd name="T43" fmla="*/ 449 h 508"/>
                  <a:gd name="T44" fmla="*/ 360 w 488"/>
                  <a:gd name="T45" fmla="*/ 466 h 508"/>
                  <a:gd name="T46" fmla="*/ 402 w 488"/>
                  <a:gd name="T47" fmla="*/ 478 h 508"/>
                  <a:gd name="T48" fmla="*/ 477 w 488"/>
                  <a:gd name="T49" fmla="*/ 425 h 508"/>
                  <a:gd name="T50" fmla="*/ 488 w 488"/>
                  <a:gd name="T51" fmla="*/ 422 h 508"/>
                  <a:gd name="T52" fmla="*/ 474 w 488"/>
                  <a:gd name="T53" fmla="*/ 413 h 508"/>
                  <a:gd name="T54" fmla="*/ 460 w 488"/>
                  <a:gd name="T55" fmla="*/ 394 h 508"/>
                  <a:gd name="T56" fmla="*/ 360 w 488"/>
                  <a:gd name="T57" fmla="*/ 357 h 508"/>
                  <a:gd name="T58" fmla="*/ 323 w 488"/>
                  <a:gd name="T59" fmla="*/ 331 h 508"/>
                  <a:gd name="T60" fmla="*/ 264 w 488"/>
                  <a:gd name="T61" fmla="*/ 320 h 508"/>
                  <a:gd name="T62" fmla="*/ 244 w 488"/>
                  <a:gd name="T63" fmla="*/ 284 h 508"/>
                  <a:gd name="T64" fmla="*/ 247 w 488"/>
                  <a:gd name="T65" fmla="*/ 264 h 508"/>
                  <a:gd name="T66" fmla="*/ 168 w 488"/>
                  <a:gd name="T67" fmla="*/ 236 h 508"/>
                  <a:gd name="T68" fmla="*/ 136 w 488"/>
                  <a:gd name="T69" fmla="*/ 183 h 508"/>
                  <a:gd name="T70" fmla="*/ 157 w 488"/>
                  <a:gd name="T71" fmla="*/ 183 h 508"/>
                  <a:gd name="T72" fmla="*/ 149 w 488"/>
                  <a:gd name="T73" fmla="*/ 143 h 508"/>
                  <a:gd name="T74" fmla="*/ 160 w 488"/>
                  <a:gd name="T75" fmla="*/ 123 h 508"/>
                  <a:gd name="T76" fmla="*/ 152 w 488"/>
                  <a:gd name="T77" fmla="*/ 98 h 508"/>
                  <a:gd name="T78" fmla="*/ 135 w 488"/>
                  <a:gd name="T79" fmla="*/ 87 h 508"/>
                  <a:gd name="T80" fmla="*/ 118 w 488"/>
                  <a:gd name="T81" fmla="*/ 20 h 508"/>
                  <a:gd name="T82" fmla="*/ 93 w 488"/>
                  <a:gd name="T83" fmla="*/ 0 h 508"/>
                  <a:gd name="T84" fmla="*/ 45 w 488"/>
                  <a:gd name="T85" fmla="*/ 0 h 508"/>
                  <a:gd name="T86" fmla="*/ 37 w 488"/>
                  <a:gd name="T87" fmla="*/ 19 h 508"/>
                  <a:gd name="T88" fmla="*/ 0 w 488"/>
                  <a:gd name="T89" fmla="*/ 25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8" h="508">
                    <a:moveTo>
                      <a:pt x="0" y="25"/>
                    </a:moveTo>
                    <a:lnTo>
                      <a:pt x="7" y="62"/>
                    </a:lnTo>
                    <a:lnTo>
                      <a:pt x="46" y="47"/>
                    </a:lnTo>
                    <a:lnTo>
                      <a:pt x="76" y="81"/>
                    </a:lnTo>
                    <a:lnTo>
                      <a:pt x="85" y="99"/>
                    </a:lnTo>
                    <a:lnTo>
                      <a:pt x="74" y="140"/>
                    </a:lnTo>
                    <a:lnTo>
                      <a:pt x="108" y="220"/>
                    </a:lnTo>
                    <a:lnTo>
                      <a:pt x="102" y="239"/>
                    </a:lnTo>
                    <a:lnTo>
                      <a:pt x="87" y="335"/>
                    </a:lnTo>
                    <a:lnTo>
                      <a:pt x="96" y="396"/>
                    </a:lnTo>
                    <a:lnTo>
                      <a:pt x="84" y="416"/>
                    </a:lnTo>
                    <a:lnTo>
                      <a:pt x="102" y="430"/>
                    </a:lnTo>
                    <a:lnTo>
                      <a:pt x="101" y="449"/>
                    </a:lnTo>
                    <a:lnTo>
                      <a:pt x="140" y="453"/>
                    </a:lnTo>
                    <a:lnTo>
                      <a:pt x="140" y="474"/>
                    </a:lnTo>
                    <a:lnTo>
                      <a:pt x="168" y="508"/>
                    </a:lnTo>
                    <a:lnTo>
                      <a:pt x="208" y="503"/>
                    </a:lnTo>
                    <a:lnTo>
                      <a:pt x="216" y="483"/>
                    </a:lnTo>
                    <a:lnTo>
                      <a:pt x="253" y="469"/>
                    </a:lnTo>
                    <a:lnTo>
                      <a:pt x="270" y="481"/>
                    </a:lnTo>
                    <a:lnTo>
                      <a:pt x="312" y="475"/>
                    </a:lnTo>
                    <a:lnTo>
                      <a:pt x="349" y="449"/>
                    </a:lnTo>
                    <a:lnTo>
                      <a:pt x="360" y="466"/>
                    </a:lnTo>
                    <a:lnTo>
                      <a:pt x="402" y="478"/>
                    </a:lnTo>
                    <a:lnTo>
                      <a:pt x="477" y="425"/>
                    </a:lnTo>
                    <a:lnTo>
                      <a:pt x="488" y="422"/>
                    </a:lnTo>
                    <a:lnTo>
                      <a:pt x="474" y="413"/>
                    </a:lnTo>
                    <a:lnTo>
                      <a:pt x="460" y="394"/>
                    </a:lnTo>
                    <a:lnTo>
                      <a:pt x="360" y="357"/>
                    </a:lnTo>
                    <a:lnTo>
                      <a:pt x="323" y="331"/>
                    </a:lnTo>
                    <a:lnTo>
                      <a:pt x="264" y="320"/>
                    </a:lnTo>
                    <a:lnTo>
                      <a:pt x="244" y="284"/>
                    </a:lnTo>
                    <a:lnTo>
                      <a:pt x="247" y="264"/>
                    </a:lnTo>
                    <a:lnTo>
                      <a:pt x="168" y="236"/>
                    </a:lnTo>
                    <a:lnTo>
                      <a:pt x="136" y="183"/>
                    </a:lnTo>
                    <a:lnTo>
                      <a:pt x="157" y="183"/>
                    </a:lnTo>
                    <a:lnTo>
                      <a:pt x="149" y="143"/>
                    </a:lnTo>
                    <a:lnTo>
                      <a:pt x="160" y="123"/>
                    </a:lnTo>
                    <a:lnTo>
                      <a:pt x="152" y="98"/>
                    </a:lnTo>
                    <a:lnTo>
                      <a:pt x="135" y="87"/>
                    </a:lnTo>
                    <a:lnTo>
                      <a:pt x="118" y="20"/>
                    </a:lnTo>
                    <a:lnTo>
                      <a:pt x="93" y="0"/>
                    </a:lnTo>
                    <a:lnTo>
                      <a:pt x="45" y="0"/>
                    </a:lnTo>
                    <a:lnTo>
                      <a:pt x="37" y="19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" name="Freeform 102">
                <a:extLst>
                  <a:ext uri="{FF2B5EF4-FFF2-40B4-BE49-F238E27FC236}">
                    <a16:creationId xmlns:a16="http://schemas.microsoft.com/office/drawing/2014/main" id="{7A86721B-267B-4EE3-A45C-4E259DCFAD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1" y="709"/>
                <a:ext cx="499" cy="403"/>
              </a:xfrm>
              <a:custGeom>
                <a:avLst/>
                <a:gdLst>
                  <a:gd name="T0" fmla="*/ 0 w 499"/>
                  <a:gd name="T1" fmla="*/ 8 h 403"/>
                  <a:gd name="T2" fmla="*/ 17 w 499"/>
                  <a:gd name="T3" fmla="*/ 75 h 403"/>
                  <a:gd name="T4" fmla="*/ 34 w 499"/>
                  <a:gd name="T5" fmla="*/ 86 h 403"/>
                  <a:gd name="T6" fmla="*/ 42 w 499"/>
                  <a:gd name="T7" fmla="*/ 111 h 403"/>
                  <a:gd name="T8" fmla="*/ 31 w 499"/>
                  <a:gd name="T9" fmla="*/ 131 h 403"/>
                  <a:gd name="T10" fmla="*/ 39 w 499"/>
                  <a:gd name="T11" fmla="*/ 171 h 403"/>
                  <a:gd name="T12" fmla="*/ 18 w 499"/>
                  <a:gd name="T13" fmla="*/ 171 h 403"/>
                  <a:gd name="T14" fmla="*/ 50 w 499"/>
                  <a:gd name="T15" fmla="*/ 224 h 403"/>
                  <a:gd name="T16" fmla="*/ 129 w 499"/>
                  <a:gd name="T17" fmla="*/ 252 h 403"/>
                  <a:gd name="T18" fmla="*/ 126 w 499"/>
                  <a:gd name="T19" fmla="*/ 272 h 403"/>
                  <a:gd name="T20" fmla="*/ 146 w 499"/>
                  <a:gd name="T21" fmla="*/ 308 h 403"/>
                  <a:gd name="T22" fmla="*/ 205 w 499"/>
                  <a:gd name="T23" fmla="*/ 319 h 403"/>
                  <a:gd name="T24" fmla="*/ 242 w 499"/>
                  <a:gd name="T25" fmla="*/ 345 h 403"/>
                  <a:gd name="T26" fmla="*/ 342 w 499"/>
                  <a:gd name="T27" fmla="*/ 382 h 403"/>
                  <a:gd name="T28" fmla="*/ 356 w 499"/>
                  <a:gd name="T29" fmla="*/ 401 h 403"/>
                  <a:gd name="T30" fmla="*/ 381 w 499"/>
                  <a:gd name="T31" fmla="*/ 403 h 403"/>
                  <a:gd name="T32" fmla="*/ 396 w 499"/>
                  <a:gd name="T33" fmla="*/ 392 h 403"/>
                  <a:gd name="T34" fmla="*/ 416 w 499"/>
                  <a:gd name="T35" fmla="*/ 299 h 403"/>
                  <a:gd name="T36" fmla="*/ 385 w 499"/>
                  <a:gd name="T37" fmla="*/ 274 h 403"/>
                  <a:gd name="T38" fmla="*/ 367 w 499"/>
                  <a:gd name="T39" fmla="*/ 272 h 403"/>
                  <a:gd name="T40" fmla="*/ 357 w 499"/>
                  <a:gd name="T41" fmla="*/ 289 h 403"/>
                  <a:gd name="T42" fmla="*/ 340 w 499"/>
                  <a:gd name="T43" fmla="*/ 278 h 403"/>
                  <a:gd name="T44" fmla="*/ 351 w 499"/>
                  <a:gd name="T45" fmla="*/ 261 h 403"/>
                  <a:gd name="T46" fmla="*/ 314 w 499"/>
                  <a:gd name="T47" fmla="*/ 243 h 403"/>
                  <a:gd name="T48" fmla="*/ 348 w 499"/>
                  <a:gd name="T49" fmla="*/ 168 h 403"/>
                  <a:gd name="T50" fmla="*/ 354 w 499"/>
                  <a:gd name="T51" fmla="*/ 187 h 403"/>
                  <a:gd name="T52" fmla="*/ 416 w 499"/>
                  <a:gd name="T53" fmla="*/ 219 h 403"/>
                  <a:gd name="T54" fmla="*/ 480 w 499"/>
                  <a:gd name="T55" fmla="*/ 218 h 403"/>
                  <a:gd name="T56" fmla="*/ 489 w 499"/>
                  <a:gd name="T57" fmla="*/ 199 h 403"/>
                  <a:gd name="T58" fmla="*/ 499 w 499"/>
                  <a:gd name="T59" fmla="*/ 171 h 403"/>
                  <a:gd name="T60" fmla="*/ 497 w 499"/>
                  <a:gd name="T61" fmla="*/ 170 h 403"/>
                  <a:gd name="T62" fmla="*/ 440 w 499"/>
                  <a:gd name="T63" fmla="*/ 118 h 403"/>
                  <a:gd name="T64" fmla="*/ 395 w 499"/>
                  <a:gd name="T65" fmla="*/ 146 h 403"/>
                  <a:gd name="T66" fmla="*/ 346 w 499"/>
                  <a:gd name="T67" fmla="*/ 139 h 403"/>
                  <a:gd name="T68" fmla="*/ 329 w 499"/>
                  <a:gd name="T69" fmla="*/ 146 h 403"/>
                  <a:gd name="T70" fmla="*/ 314 w 499"/>
                  <a:gd name="T71" fmla="*/ 120 h 403"/>
                  <a:gd name="T72" fmla="*/ 292 w 499"/>
                  <a:gd name="T73" fmla="*/ 109 h 403"/>
                  <a:gd name="T74" fmla="*/ 273 w 499"/>
                  <a:gd name="T75" fmla="*/ 121 h 403"/>
                  <a:gd name="T76" fmla="*/ 270 w 499"/>
                  <a:gd name="T77" fmla="*/ 140 h 403"/>
                  <a:gd name="T78" fmla="*/ 252 w 499"/>
                  <a:gd name="T79" fmla="*/ 137 h 403"/>
                  <a:gd name="T80" fmla="*/ 196 w 499"/>
                  <a:gd name="T81" fmla="*/ 72 h 403"/>
                  <a:gd name="T82" fmla="*/ 183 w 499"/>
                  <a:gd name="T83" fmla="*/ 31 h 403"/>
                  <a:gd name="T84" fmla="*/ 163 w 499"/>
                  <a:gd name="T85" fmla="*/ 17 h 403"/>
                  <a:gd name="T86" fmla="*/ 85 w 499"/>
                  <a:gd name="T87" fmla="*/ 0 h 403"/>
                  <a:gd name="T88" fmla="*/ 56 w 499"/>
                  <a:gd name="T89" fmla="*/ 24 h 403"/>
                  <a:gd name="T90" fmla="*/ 36 w 499"/>
                  <a:gd name="T91" fmla="*/ 25 h 403"/>
                  <a:gd name="T92" fmla="*/ 0 w 499"/>
                  <a:gd name="T93" fmla="*/ 8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99" h="403">
                    <a:moveTo>
                      <a:pt x="0" y="8"/>
                    </a:moveTo>
                    <a:lnTo>
                      <a:pt x="17" y="75"/>
                    </a:lnTo>
                    <a:lnTo>
                      <a:pt x="34" y="86"/>
                    </a:lnTo>
                    <a:lnTo>
                      <a:pt x="42" y="111"/>
                    </a:lnTo>
                    <a:lnTo>
                      <a:pt x="31" y="131"/>
                    </a:lnTo>
                    <a:lnTo>
                      <a:pt x="39" y="171"/>
                    </a:lnTo>
                    <a:lnTo>
                      <a:pt x="18" y="171"/>
                    </a:lnTo>
                    <a:lnTo>
                      <a:pt x="50" y="224"/>
                    </a:lnTo>
                    <a:lnTo>
                      <a:pt x="129" y="252"/>
                    </a:lnTo>
                    <a:lnTo>
                      <a:pt x="126" y="272"/>
                    </a:lnTo>
                    <a:lnTo>
                      <a:pt x="146" y="308"/>
                    </a:lnTo>
                    <a:lnTo>
                      <a:pt x="205" y="319"/>
                    </a:lnTo>
                    <a:lnTo>
                      <a:pt x="242" y="345"/>
                    </a:lnTo>
                    <a:lnTo>
                      <a:pt x="342" y="382"/>
                    </a:lnTo>
                    <a:lnTo>
                      <a:pt x="356" y="401"/>
                    </a:lnTo>
                    <a:lnTo>
                      <a:pt x="381" y="403"/>
                    </a:lnTo>
                    <a:lnTo>
                      <a:pt x="396" y="392"/>
                    </a:lnTo>
                    <a:lnTo>
                      <a:pt x="416" y="299"/>
                    </a:lnTo>
                    <a:lnTo>
                      <a:pt x="385" y="274"/>
                    </a:lnTo>
                    <a:lnTo>
                      <a:pt x="367" y="272"/>
                    </a:lnTo>
                    <a:lnTo>
                      <a:pt x="357" y="289"/>
                    </a:lnTo>
                    <a:lnTo>
                      <a:pt x="340" y="278"/>
                    </a:lnTo>
                    <a:lnTo>
                      <a:pt x="351" y="261"/>
                    </a:lnTo>
                    <a:lnTo>
                      <a:pt x="314" y="243"/>
                    </a:lnTo>
                    <a:lnTo>
                      <a:pt x="348" y="168"/>
                    </a:lnTo>
                    <a:lnTo>
                      <a:pt x="354" y="187"/>
                    </a:lnTo>
                    <a:lnTo>
                      <a:pt x="416" y="219"/>
                    </a:lnTo>
                    <a:lnTo>
                      <a:pt x="480" y="218"/>
                    </a:lnTo>
                    <a:lnTo>
                      <a:pt x="489" y="199"/>
                    </a:lnTo>
                    <a:lnTo>
                      <a:pt x="499" y="171"/>
                    </a:lnTo>
                    <a:lnTo>
                      <a:pt x="497" y="170"/>
                    </a:lnTo>
                    <a:lnTo>
                      <a:pt x="440" y="118"/>
                    </a:lnTo>
                    <a:lnTo>
                      <a:pt x="395" y="146"/>
                    </a:lnTo>
                    <a:lnTo>
                      <a:pt x="346" y="139"/>
                    </a:lnTo>
                    <a:lnTo>
                      <a:pt x="329" y="146"/>
                    </a:lnTo>
                    <a:lnTo>
                      <a:pt x="314" y="120"/>
                    </a:lnTo>
                    <a:lnTo>
                      <a:pt x="292" y="109"/>
                    </a:lnTo>
                    <a:lnTo>
                      <a:pt x="273" y="121"/>
                    </a:lnTo>
                    <a:lnTo>
                      <a:pt x="270" y="140"/>
                    </a:lnTo>
                    <a:lnTo>
                      <a:pt x="252" y="137"/>
                    </a:lnTo>
                    <a:lnTo>
                      <a:pt x="196" y="72"/>
                    </a:lnTo>
                    <a:lnTo>
                      <a:pt x="183" y="31"/>
                    </a:lnTo>
                    <a:lnTo>
                      <a:pt x="163" y="17"/>
                    </a:lnTo>
                    <a:lnTo>
                      <a:pt x="85" y="0"/>
                    </a:lnTo>
                    <a:lnTo>
                      <a:pt x="56" y="24"/>
                    </a:lnTo>
                    <a:lnTo>
                      <a:pt x="36" y="2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" name="Freeform 103">
                <a:extLst>
                  <a:ext uri="{FF2B5EF4-FFF2-40B4-BE49-F238E27FC236}">
                    <a16:creationId xmlns:a16="http://schemas.microsoft.com/office/drawing/2014/main" id="{6D5C1A19-B59D-4750-8CF4-DCB99239B1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3" y="1508"/>
                <a:ext cx="381" cy="407"/>
              </a:xfrm>
              <a:custGeom>
                <a:avLst/>
                <a:gdLst>
                  <a:gd name="T0" fmla="*/ 170 w 381"/>
                  <a:gd name="T1" fmla="*/ 0 h 407"/>
                  <a:gd name="T2" fmla="*/ 117 w 381"/>
                  <a:gd name="T3" fmla="*/ 31 h 407"/>
                  <a:gd name="T4" fmla="*/ 97 w 381"/>
                  <a:gd name="T5" fmla="*/ 29 h 407"/>
                  <a:gd name="T6" fmla="*/ 101 w 381"/>
                  <a:gd name="T7" fmla="*/ 51 h 407"/>
                  <a:gd name="T8" fmla="*/ 58 w 381"/>
                  <a:gd name="T9" fmla="*/ 34 h 407"/>
                  <a:gd name="T10" fmla="*/ 53 w 381"/>
                  <a:gd name="T11" fmla="*/ 51 h 407"/>
                  <a:gd name="T12" fmla="*/ 41 w 381"/>
                  <a:gd name="T13" fmla="*/ 115 h 407"/>
                  <a:gd name="T14" fmla="*/ 0 w 381"/>
                  <a:gd name="T15" fmla="*/ 222 h 407"/>
                  <a:gd name="T16" fmla="*/ 2 w 381"/>
                  <a:gd name="T17" fmla="*/ 222 h 407"/>
                  <a:gd name="T18" fmla="*/ 39 w 381"/>
                  <a:gd name="T19" fmla="*/ 245 h 407"/>
                  <a:gd name="T20" fmla="*/ 41 w 381"/>
                  <a:gd name="T21" fmla="*/ 267 h 407"/>
                  <a:gd name="T22" fmla="*/ 61 w 381"/>
                  <a:gd name="T23" fmla="*/ 265 h 407"/>
                  <a:gd name="T24" fmla="*/ 70 w 381"/>
                  <a:gd name="T25" fmla="*/ 307 h 407"/>
                  <a:gd name="T26" fmla="*/ 90 w 381"/>
                  <a:gd name="T27" fmla="*/ 318 h 407"/>
                  <a:gd name="T28" fmla="*/ 160 w 381"/>
                  <a:gd name="T29" fmla="*/ 315 h 407"/>
                  <a:gd name="T30" fmla="*/ 149 w 381"/>
                  <a:gd name="T31" fmla="*/ 295 h 407"/>
                  <a:gd name="T32" fmla="*/ 187 w 381"/>
                  <a:gd name="T33" fmla="*/ 315 h 407"/>
                  <a:gd name="T34" fmla="*/ 188 w 381"/>
                  <a:gd name="T35" fmla="*/ 337 h 407"/>
                  <a:gd name="T36" fmla="*/ 238 w 381"/>
                  <a:gd name="T37" fmla="*/ 407 h 407"/>
                  <a:gd name="T38" fmla="*/ 278 w 381"/>
                  <a:gd name="T39" fmla="*/ 403 h 407"/>
                  <a:gd name="T40" fmla="*/ 271 w 381"/>
                  <a:gd name="T41" fmla="*/ 385 h 407"/>
                  <a:gd name="T42" fmla="*/ 294 w 381"/>
                  <a:gd name="T43" fmla="*/ 301 h 407"/>
                  <a:gd name="T44" fmla="*/ 330 w 381"/>
                  <a:gd name="T45" fmla="*/ 282 h 407"/>
                  <a:gd name="T46" fmla="*/ 345 w 381"/>
                  <a:gd name="T47" fmla="*/ 295 h 407"/>
                  <a:gd name="T48" fmla="*/ 364 w 381"/>
                  <a:gd name="T49" fmla="*/ 270 h 407"/>
                  <a:gd name="T50" fmla="*/ 381 w 381"/>
                  <a:gd name="T51" fmla="*/ 256 h 407"/>
                  <a:gd name="T52" fmla="*/ 375 w 381"/>
                  <a:gd name="T53" fmla="*/ 222 h 407"/>
                  <a:gd name="T54" fmla="*/ 345 w 381"/>
                  <a:gd name="T55" fmla="*/ 175 h 407"/>
                  <a:gd name="T56" fmla="*/ 327 w 381"/>
                  <a:gd name="T57" fmla="*/ 183 h 407"/>
                  <a:gd name="T58" fmla="*/ 310 w 381"/>
                  <a:gd name="T59" fmla="*/ 171 h 407"/>
                  <a:gd name="T60" fmla="*/ 319 w 381"/>
                  <a:gd name="T61" fmla="*/ 107 h 407"/>
                  <a:gd name="T62" fmla="*/ 294 w 381"/>
                  <a:gd name="T63" fmla="*/ 71 h 407"/>
                  <a:gd name="T64" fmla="*/ 300 w 381"/>
                  <a:gd name="T65" fmla="*/ 52 h 407"/>
                  <a:gd name="T66" fmla="*/ 257 w 381"/>
                  <a:gd name="T67" fmla="*/ 29 h 407"/>
                  <a:gd name="T68" fmla="*/ 241 w 381"/>
                  <a:gd name="T69" fmla="*/ 42 h 407"/>
                  <a:gd name="T70" fmla="*/ 244 w 381"/>
                  <a:gd name="T71" fmla="*/ 3 h 407"/>
                  <a:gd name="T72" fmla="*/ 170 w 381"/>
                  <a:gd name="T73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81" h="407">
                    <a:moveTo>
                      <a:pt x="170" y="0"/>
                    </a:moveTo>
                    <a:lnTo>
                      <a:pt x="117" y="31"/>
                    </a:lnTo>
                    <a:lnTo>
                      <a:pt x="97" y="29"/>
                    </a:lnTo>
                    <a:lnTo>
                      <a:pt x="101" y="51"/>
                    </a:lnTo>
                    <a:lnTo>
                      <a:pt x="58" y="34"/>
                    </a:lnTo>
                    <a:lnTo>
                      <a:pt x="53" y="51"/>
                    </a:lnTo>
                    <a:lnTo>
                      <a:pt x="41" y="115"/>
                    </a:lnTo>
                    <a:lnTo>
                      <a:pt x="0" y="222"/>
                    </a:lnTo>
                    <a:lnTo>
                      <a:pt x="2" y="222"/>
                    </a:lnTo>
                    <a:lnTo>
                      <a:pt x="39" y="245"/>
                    </a:lnTo>
                    <a:lnTo>
                      <a:pt x="41" y="267"/>
                    </a:lnTo>
                    <a:lnTo>
                      <a:pt x="61" y="265"/>
                    </a:lnTo>
                    <a:lnTo>
                      <a:pt x="70" y="307"/>
                    </a:lnTo>
                    <a:lnTo>
                      <a:pt x="90" y="318"/>
                    </a:lnTo>
                    <a:lnTo>
                      <a:pt x="160" y="315"/>
                    </a:lnTo>
                    <a:lnTo>
                      <a:pt x="149" y="295"/>
                    </a:lnTo>
                    <a:lnTo>
                      <a:pt x="187" y="315"/>
                    </a:lnTo>
                    <a:lnTo>
                      <a:pt x="188" y="337"/>
                    </a:lnTo>
                    <a:lnTo>
                      <a:pt x="238" y="407"/>
                    </a:lnTo>
                    <a:lnTo>
                      <a:pt x="278" y="403"/>
                    </a:lnTo>
                    <a:lnTo>
                      <a:pt x="271" y="385"/>
                    </a:lnTo>
                    <a:lnTo>
                      <a:pt x="294" y="301"/>
                    </a:lnTo>
                    <a:lnTo>
                      <a:pt x="330" y="282"/>
                    </a:lnTo>
                    <a:lnTo>
                      <a:pt x="345" y="295"/>
                    </a:lnTo>
                    <a:lnTo>
                      <a:pt x="364" y="270"/>
                    </a:lnTo>
                    <a:lnTo>
                      <a:pt x="381" y="256"/>
                    </a:lnTo>
                    <a:lnTo>
                      <a:pt x="375" y="222"/>
                    </a:lnTo>
                    <a:lnTo>
                      <a:pt x="345" y="175"/>
                    </a:lnTo>
                    <a:lnTo>
                      <a:pt x="327" y="183"/>
                    </a:lnTo>
                    <a:lnTo>
                      <a:pt x="310" y="171"/>
                    </a:lnTo>
                    <a:lnTo>
                      <a:pt x="319" y="107"/>
                    </a:lnTo>
                    <a:lnTo>
                      <a:pt x="294" y="71"/>
                    </a:lnTo>
                    <a:lnTo>
                      <a:pt x="300" y="52"/>
                    </a:lnTo>
                    <a:lnTo>
                      <a:pt x="257" y="29"/>
                    </a:lnTo>
                    <a:lnTo>
                      <a:pt x="241" y="42"/>
                    </a:lnTo>
                    <a:lnTo>
                      <a:pt x="244" y="3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" name="Freeform 104">
                <a:extLst>
                  <a:ext uri="{FF2B5EF4-FFF2-40B4-BE49-F238E27FC236}">
                    <a16:creationId xmlns:a16="http://schemas.microsoft.com/office/drawing/2014/main" id="{B262ADA3-A778-45D8-B0CE-C5540CD4CF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8" y="1730"/>
                <a:ext cx="381" cy="481"/>
              </a:xfrm>
              <a:custGeom>
                <a:avLst/>
                <a:gdLst>
                  <a:gd name="T0" fmla="*/ 106 w 381"/>
                  <a:gd name="T1" fmla="*/ 43 h 481"/>
                  <a:gd name="T2" fmla="*/ 86 w 381"/>
                  <a:gd name="T3" fmla="*/ 45 h 481"/>
                  <a:gd name="T4" fmla="*/ 84 w 381"/>
                  <a:gd name="T5" fmla="*/ 23 h 481"/>
                  <a:gd name="T6" fmla="*/ 47 w 381"/>
                  <a:gd name="T7" fmla="*/ 0 h 481"/>
                  <a:gd name="T8" fmla="*/ 0 w 381"/>
                  <a:gd name="T9" fmla="*/ 42 h 481"/>
                  <a:gd name="T10" fmla="*/ 24 w 381"/>
                  <a:gd name="T11" fmla="*/ 104 h 481"/>
                  <a:gd name="T12" fmla="*/ 17 w 381"/>
                  <a:gd name="T13" fmla="*/ 126 h 481"/>
                  <a:gd name="T14" fmla="*/ 36 w 381"/>
                  <a:gd name="T15" fmla="*/ 133 h 481"/>
                  <a:gd name="T16" fmla="*/ 5 w 381"/>
                  <a:gd name="T17" fmla="*/ 231 h 481"/>
                  <a:gd name="T18" fmla="*/ 24 w 381"/>
                  <a:gd name="T19" fmla="*/ 227 h 481"/>
                  <a:gd name="T20" fmla="*/ 34 w 381"/>
                  <a:gd name="T21" fmla="*/ 247 h 481"/>
                  <a:gd name="T22" fmla="*/ 10 w 381"/>
                  <a:gd name="T23" fmla="*/ 286 h 481"/>
                  <a:gd name="T24" fmla="*/ 14 w 381"/>
                  <a:gd name="T25" fmla="*/ 326 h 481"/>
                  <a:gd name="T26" fmla="*/ 28 w 381"/>
                  <a:gd name="T27" fmla="*/ 340 h 481"/>
                  <a:gd name="T28" fmla="*/ 28 w 381"/>
                  <a:gd name="T29" fmla="*/ 360 h 481"/>
                  <a:gd name="T30" fmla="*/ 73 w 381"/>
                  <a:gd name="T31" fmla="*/ 362 h 481"/>
                  <a:gd name="T32" fmla="*/ 50 w 381"/>
                  <a:gd name="T33" fmla="*/ 421 h 481"/>
                  <a:gd name="T34" fmla="*/ 83 w 381"/>
                  <a:gd name="T35" fmla="*/ 441 h 481"/>
                  <a:gd name="T36" fmla="*/ 76 w 381"/>
                  <a:gd name="T37" fmla="*/ 461 h 481"/>
                  <a:gd name="T38" fmla="*/ 140 w 381"/>
                  <a:gd name="T39" fmla="*/ 481 h 481"/>
                  <a:gd name="T40" fmla="*/ 160 w 381"/>
                  <a:gd name="T41" fmla="*/ 477 h 481"/>
                  <a:gd name="T42" fmla="*/ 149 w 381"/>
                  <a:gd name="T43" fmla="*/ 460 h 481"/>
                  <a:gd name="T44" fmla="*/ 165 w 381"/>
                  <a:gd name="T45" fmla="*/ 446 h 481"/>
                  <a:gd name="T46" fmla="*/ 194 w 381"/>
                  <a:gd name="T47" fmla="*/ 473 h 481"/>
                  <a:gd name="T48" fmla="*/ 221 w 381"/>
                  <a:gd name="T49" fmla="*/ 464 h 481"/>
                  <a:gd name="T50" fmla="*/ 230 w 381"/>
                  <a:gd name="T51" fmla="*/ 446 h 481"/>
                  <a:gd name="T52" fmla="*/ 263 w 381"/>
                  <a:gd name="T53" fmla="*/ 452 h 481"/>
                  <a:gd name="T54" fmla="*/ 263 w 381"/>
                  <a:gd name="T55" fmla="*/ 427 h 481"/>
                  <a:gd name="T56" fmla="*/ 285 w 381"/>
                  <a:gd name="T57" fmla="*/ 391 h 481"/>
                  <a:gd name="T58" fmla="*/ 323 w 381"/>
                  <a:gd name="T59" fmla="*/ 373 h 481"/>
                  <a:gd name="T60" fmla="*/ 333 w 381"/>
                  <a:gd name="T61" fmla="*/ 352 h 481"/>
                  <a:gd name="T62" fmla="*/ 356 w 381"/>
                  <a:gd name="T63" fmla="*/ 359 h 481"/>
                  <a:gd name="T64" fmla="*/ 364 w 381"/>
                  <a:gd name="T65" fmla="*/ 341 h 481"/>
                  <a:gd name="T66" fmla="*/ 370 w 381"/>
                  <a:gd name="T67" fmla="*/ 343 h 481"/>
                  <a:gd name="T68" fmla="*/ 381 w 381"/>
                  <a:gd name="T69" fmla="*/ 324 h 481"/>
                  <a:gd name="T70" fmla="*/ 364 w 381"/>
                  <a:gd name="T71" fmla="*/ 315 h 481"/>
                  <a:gd name="T72" fmla="*/ 345 w 381"/>
                  <a:gd name="T73" fmla="*/ 276 h 481"/>
                  <a:gd name="T74" fmla="*/ 325 w 381"/>
                  <a:gd name="T75" fmla="*/ 276 h 481"/>
                  <a:gd name="T76" fmla="*/ 292 w 381"/>
                  <a:gd name="T77" fmla="*/ 247 h 481"/>
                  <a:gd name="T78" fmla="*/ 299 w 381"/>
                  <a:gd name="T79" fmla="*/ 206 h 481"/>
                  <a:gd name="T80" fmla="*/ 283 w 381"/>
                  <a:gd name="T81" fmla="*/ 185 h 481"/>
                  <a:gd name="T82" fmla="*/ 233 w 381"/>
                  <a:gd name="T83" fmla="*/ 115 h 481"/>
                  <a:gd name="T84" fmla="*/ 232 w 381"/>
                  <a:gd name="T85" fmla="*/ 93 h 481"/>
                  <a:gd name="T86" fmla="*/ 194 w 381"/>
                  <a:gd name="T87" fmla="*/ 73 h 481"/>
                  <a:gd name="T88" fmla="*/ 205 w 381"/>
                  <a:gd name="T89" fmla="*/ 93 h 481"/>
                  <a:gd name="T90" fmla="*/ 135 w 381"/>
                  <a:gd name="T91" fmla="*/ 96 h 481"/>
                  <a:gd name="T92" fmla="*/ 115 w 381"/>
                  <a:gd name="T93" fmla="*/ 85 h 481"/>
                  <a:gd name="T94" fmla="*/ 106 w 381"/>
                  <a:gd name="T95" fmla="*/ 43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81" h="481">
                    <a:moveTo>
                      <a:pt x="106" y="43"/>
                    </a:moveTo>
                    <a:lnTo>
                      <a:pt x="86" y="45"/>
                    </a:lnTo>
                    <a:lnTo>
                      <a:pt x="84" y="23"/>
                    </a:lnTo>
                    <a:lnTo>
                      <a:pt x="47" y="0"/>
                    </a:lnTo>
                    <a:lnTo>
                      <a:pt x="0" y="42"/>
                    </a:lnTo>
                    <a:lnTo>
                      <a:pt x="24" y="104"/>
                    </a:lnTo>
                    <a:lnTo>
                      <a:pt x="17" y="126"/>
                    </a:lnTo>
                    <a:lnTo>
                      <a:pt x="36" y="133"/>
                    </a:lnTo>
                    <a:lnTo>
                      <a:pt x="5" y="231"/>
                    </a:lnTo>
                    <a:lnTo>
                      <a:pt x="24" y="227"/>
                    </a:lnTo>
                    <a:lnTo>
                      <a:pt x="34" y="247"/>
                    </a:lnTo>
                    <a:lnTo>
                      <a:pt x="10" y="286"/>
                    </a:lnTo>
                    <a:lnTo>
                      <a:pt x="14" y="326"/>
                    </a:lnTo>
                    <a:lnTo>
                      <a:pt x="28" y="340"/>
                    </a:lnTo>
                    <a:lnTo>
                      <a:pt x="28" y="360"/>
                    </a:lnTo>
                    <a:lnTo>
                      <a:pt x="73" y="362"/>
                    </a:lnTo>
                    <a:lnTo>
                      <a:pt x="50" y="421"/>
                    </a:lnTo>
                    <a:lnTo>
                      <a:pt x="83" y="441"/>
                    </a:lnTo>
                    <a:lnTo>
                      <a:pt x="76" y="461"/>
                    </a:lnTo>
                    <a:lnTo>
                      <a:pt x="140" y="481"/>
                    </a:lnTo>
                    <a:lnTo>
                      <a:pt x="160" y="477"/>
                    </a:lnTo>
                    <a:lnTo>
                      <a:pt x="149" y="460"/>
                    </a:lnTo>
                    <a:lnTo>
                      <a:pt x="165" y="446"/>
                    </a:lnTo>
                    <a:lnTo>
                      <a:pt x="194" y="473"/>
                    </a:lnTo>
                    <a:lnTo>
                      <a:pt x="221" y="464"/>
                    </a:lnTo>
                    <a:lnTo>
                      <a:pt x="230" y="446"/>
                    </a:lnTo>
                    <a:lnTo>
                      <a:pt x="263" y="452"/>
                    </a:lnTo>
                    <a:lnTo>
                      <a:pt x="263" y="427"/>
                    </a:lnTo>
                    <a:lnTo>
                      <a:pt x="285" y="391"/>
                    </a:lnTo>
                    <a:lnTo>
                      <a:pt x="323" y="373"/>
                    </a:lnTo>
                    <a:lnTo>
                      <a:pt x="333" y="352"/>
                    </a:lnTo>
                    <a:lnTo>
                      <a:pt x="356" y="359"/>
                    </a:lnTo>
                    <a:lnTo>
                      <a:pt x="364" y="341"/>
                    </a:lnTo>
                    <a:lnTo>
                      <a:pt x="370" y="343"/>
                    </a:lnTo>
                    <a:lnTo>
                      <a:pt x="381" y="324"/>
                    </a:lnTo>
                    <a:lnTo>
                      <a:pt x="364" y="315"/>
                    </a:lnTo>
                    <a:lnTo>
                      <a:pt x="345" y="276"/>
                    </a:lnTo>
                    <a:lnTo>
                      <a:pt x="325" y="276"/>
                    </a:lnTo>
                    <a:lnTo>
                      <a:pt x="292" y="247"/>
                    </a:lnTo>
                    <a:lnTo>
                      <a:pt x="299" y="206"/>
                    </a:lnTo>
                    <a:lnTo>
                      <a:pt x="283" y="185"/>
                    </a:lnTo>
                    <a:lnTo>
                      <a:pt x="233" y="115"/>
                    </a:lnTo>
                    <a:lnTo>
                      <a:pt x="232" y="93"/>
                    </a:lnTo>
                    <a:lnTo>
                      <a:pt x="194" y="73"/>
                    </a:lnTo>
                    <a:lnTo>
                      <a:pt x="205" y="93"/>
                    </a:lnTo>
                    <a:lnTo>
                      <a:pt x="135" y="96"/>
                    </a:lnTo>
                    <a:lnTo>
                      <a:pt x="115" y="85"/>
                    </a:lnTo>
                    <a:lnTo>
                      <a:pt x="106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" name="Freeform 105">
                <a:extLst>
                  <a:ext uri="{FF2B5EF4-FFF2-40B4-BE49-F238E27FC236}">
                    <a16:creationId xmlns:a16="http://schemas.microsoft.com/office/drawing/2014/main" id="{65192E9C-3713-450B-9F8C-01F577454C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2" y="439"/>
                <a:ext cx="374" cy="398"/>
              </a:xfrm>
              <a:custGeom>
                <a:avLst/>
                <a:gdLst>
                  <a:gd name="T0" fmla="*/ 228 w 374"/>
                  <a:gd name="T1" fmla="*/ 115 h 398"/>
                  <a:gd name="T2" fmla="*/ 208 w 374"/>
                  <a:gd name="T3" fmla="*/ 75 h 398"/>
                  <a:gd name="T4" fmla="*/ 208 w 374"/>
                  <a:gd name="T5" fmla="*/ 47 h 398"/>
                  <a:gd name="T6" fmla="*/ 227 w 374"/>
                  <a:gd name="T7" fmla="*/ 13 h 398"/>
                  <a:gd name="T8" fmla="*/ 208 w 374"/>
                  <a:gd name="T9" fmla="*/ 0 h 398"/>
                  <a:gd name="T10" fmla="*/ 178 w 374"/>
                  <a:gd name="T11" fmla="*/ 31 h 398"/>
                  <a:gd name="T12" fmla="*/ 168 w 374"/>
                  <a:gd name="T13" fmla="*/ 75 h 398"/>
                  <a:gd name="T14" fmla="*/ 105 w 374"/>
                  <a:gd name="T15" fmla="*/ 103 h 398"/>
                  <a:gd name="T16" fmla="*/ 68 w 374"/>
                  <a:gd name="T17" fmla="*/ 90 h 398"/>
                  <a:gd name="T18" fmla="*/ 48 w 374"/>
                  <a:gd name="T19" fmla="*/ 95 h 398"/>
                  <a:gd name="T20" fmla="*/ 54 w 374"/>
                  <a:gd name="T21" fmla="*/ 135 h 398"/>
                  <a:gd name="T22" fmla="*/ 45 w 374"/>
                  <a:gd name="T23" fmla="*/ 159 h 398"/>
                  <a:gd name="T24" fmla="*/ 54 w 374"/>
                  <a:gd name="T25" fmla="*/ 180 h 398"/>
                  <a:gd name="T26" fmla="*/ 18 w 374"/>
                  <a:gd name="T27" fmla="*/ 230 h 398"/>
                  <a:gd name="T28" fmla="*/ 0 w 374"/>
                  <a:gd name="T29" fmla="*/ 233 h 398"/>
                  <a:gd name="T30" fmla="*/ 3 w 374"/>
                  <a:gd name="T31" fmla="*/ 332 h 398"/>
                  <a:gd name="T32" fmla="*/ 49 w 374"/>
                  <a:gd name="T33" fmla="*/ 339 h 398"/>
                  <a:gd name="T34" fmla="*/ 118 w 374"/>
                  <a:gd name="T35" fmla="*/ 385 h 398"/>
                  <a:gd name="T36" fmla="*/ 258 w 374"/>
                  <a:gd name="T37" fmla="*/ 398 h 398"/>
                  <a:gd name="T38" fmla="*/ 258 w 374"/>
                  <a:gd name="T39" fmla="*/ 398 h 398"/>
                  <a:gd name="T40" fmla="*/ 287 w 374"/>
                  <a:gd name="T41" fmla="*/ 373 h 398"/>
                  <a:gd name="T42" fmla="*/ 278 w 374"/>
                  <a:gd name="T43" fmla="*/ 354 h 398"/>
                  <a:gd name="T44" fmla="*/ 300 w 374"/>
                  <a:gd name="T45" fmla="*/ 320 h 398"/>
                  <a:gd name="T46" fmla="*/ 293 w 374"/>
                  <a:gd name="T47" fmla="*/ 258 h 398"/>
                  <a:gd name="T48" fmla="*/ 307 w 374"/>
                  <a:gd name="T49" fmla="*/ 244 h 398"/>
                  <a:gd name="T50" fmla="*/ 348 w 374"/>
                  <a:gd name="T51" fmla="*/ 258 h 398"/>
                  <a:gd name="T52" fmla="*/ 362 w 374"/>
                  <a:gd name="T53" fmla="*/ 239 h 398"/>
                  <a:gd name="T54" fmla="*/ 374 w 374"/>
                  <a:gd name="T55" fmla="*/ 232 h 398"/>
                  <a:gd name="T56" fmla="*/ 351 w 374"/>
                  <a:gd name="T57" fmla="*/ 233 h 398"/>
                  <a:gd name="T58" fmla="*/ 351 w 374"/>
                  <a:gd name="T59" fmla="*/ 211 h 398"/>
                  <a:gd name="T60" fmla="*/ 309 w 374"/>
                  <a:gd name="T61" fmla="*/ 202 h 398"/>
                  <a:gd name="T62" fmla="*/ 262 w 374"/>
                  <a:gd name="T63" fmla="*/ 160 h 398"/>
                  <a:gd name="T64" fmla="*/ 220 w 374"/>
                  <a:gd name="T65" fmla="*/ 162 h 398"/>
                  <a:gd name="T66" fmla="*/ 228 w 374"/>
                  <a:gd name="T67" fmla="*/ 115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4" h="398">
                    <a:moveTo>
                      <a:pt x="228" y="115"/>
                    </a:moveTo>
                    <a:lnTo>
                      <a:pt x="208" y="75"/>
                    </a:lnTo>
                    <a:lnTo>
                      <a:pt x="208" y="47"/>
                    </a:lnTo>
                    <a:lnTo>
                      <a:pt x="227" y="13"/>
                    </a:lnTo>
                    <a:lnTo>
                      <a:pt x="208" y="0"/>
                    </a:lnTo>
                    <a:lnTo>
                      <a:pt x="178" y="31"/>
                    </a:lnTo>
                    <a:lnTo>
                      <a:pt x="168" y="75"/>
                    </a:lnTo>
                    <a:lnTo>
                      <a:pt x="105" y="103"/>
                    </a:lnTo>
                    <a:lnTo>
                      <a:pt x="68" y="90"/>
                    </a:lnTo>
                    <a:lnTo>
                      <a:pt x="48" y="95"/>
                    </a:lnTo>
                    <a:lnTo>
                      <a:pt x="54" y="135"/>
                    </a:lnTo>
                    <a:lnTo>
                      <a:pt x="45" y="159"/>
                    </a:lnTo>
                    <a:lnTo>
                      <a:pt x="54" y="180"/>
                    </a:lnTo>
                    <a:lnTo>
                      <a:pt x="18" y="230"/>
                    </a:lnTo>
                    <a:lnTo>
                      <a:pt x="0" y="233"/>
                    </a:lnTo>
                    <a:lnTo>
                      <a:pt x="3" y="332"/>
                    </a:lnTo>
                    <a:lnTo>
                      <a:pt x="49" y="339"/>
                    </a:lnTo>
                    <a:lnTo>
                      <a:pt x="118" y="385"/>
                    </a:lnTo>
                    <a:lnTo>
                      <a:pt x="258" y="398"/>
                    </a:lnTo>
                    <a:lnTo>
                      <a:pt x="258" y="398"/>
                    </a:lnTo>
                    <a:lnTo>
                      <a:pt x="287" y="373"/>
                    </a:lnTo>
                    <a:lnTo>
                      <a:pt x="278" y="354"/>
                    </a:lnTo>
                    <a:lnTo>
                      <a:pt x="300" y="320"/>
                    </a:lnTo>
                    <a:lnTo>
                      <a:pt x="293" y="258"/>
                    </a:lnTo>
                    <a:lnTo>
                      <a:pt x="307" y="244"/>
                    </a:lnTo>
                    <a:lnTo>
                      <a:pt x="348" y="258"/>
                    </a:lnTo>
                    <a:lnTo>
                      <a:pt x="362" y="239"/>
                    </a:lnTo>
                    <a:lnTo>
                      <a:pt x="374" y="232"/>
                    </a:lnTo>
                    <a:lnTo>
                      <a:pt x="351" y="233"/>
                    </a:lnTo>
                    <a:lnTo>
                      <a:pt x="351" y="211"/>
                    </a:lnTo>
                    <a:lnTo>
                      <a:pt x="309" y="202"/>
                    </a:lnTo>
                    <a:lnTo>
                      <a:pt x="262" y="160"/>
                    </a:lnTo>
                    <a:lnTo>
                      <a:pt x="220" y="162"/>
                    </a:lnTo>
                    <a:lnTo>
                      <a:pt x="228" y="1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" name="Freeform 106">
                <a:extLst>
                  <a:ext uri="{FF2B5EF4-FFF2-40B4-BE49-F238E27FC236}">
                    <a16:creationId xmlns:a16="http://schemas.microsoft.com/office/drawing/2014/main" id="{3CB22F21-FD90-4186-ABEC-FB347CFE1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4" y="671"/>
                <a:ext cx="257" cy="510"/>
              </a:xfrm>
              <a:custGeom>
                <a:avLst/>
                <a:gdLst>
                  <a:gd name="T0" fmla="*/ 55 w 257"/>
                  <a:gd name="T1" fmla="*/ 12 h 510"/>
                  <a:gd name="T2" fmla="*/ 41 w 257"/>
                  <a:gd name="T3" fmla="*/ 26 h 510"/>
                  <a:gd name="T4" fmla="*/ 48 w 257"/>
                  <a:gd name="T5" fmla="*/ 88 h 510"/>
                  <a:gd name="T6" fmla="*/ 26 w 257"/>
                  <a:gd name="T7" fmla="*/ 122 h 510"/>
                  <a:gd name="T8" fmla="*/ 35 w 257"/>
                  <a:gd name="T9" fmla="*/ 141 h 510"/>
                  <a:gd name="T10" fmla="*/ 6 w 257"/>
                  <a:gd name="T11" fmla="*/ 166 h 510"/>
                  <a:gd name="T12" fmla="*/ 6 w 257"/>
                  <a:gd name="T13" fmla="*/ 166 h 510"/>
                  <a:gd name="T14" fmla="*/ 21 w 257"/>
                  <a:gd name="T15" fmla="*/ 229 h 510"/>
                  <a:gd name="T16" fmla="*/ 15 w 257"/>
                  <a:gd name="T17" fmla="*/ 257 h 510"/>
                  <a:gd name="T18" fmla="*/ 32 w 257"/>
                  <a:gd name="T19" fmla="*/ 267 h 510"/>
                  <a:gd name="T20" fmla="*/ 27 w 257"/>
                  <a:gd name="T21" fmla="*/ 295 h 510"/>
                  <a:gd name="T22" fmla="*/ 7 w 257"/>
                  <a:gd name="T23" fmla="*/ 302 h 510"/>
                  <a:gd name="T24" fmla="*/ 0 w 257"/>
                  <a:gd name="T25" fmla="*/ 343 h 510"/>
                  <a:gd name="T26" fmla="*/ 21 w 257"/>
                  <a:gd name="T27" fmla="*/ 374 h 510"/>
                  <a:gd name="T28" fmla="*/ 24 w 257"/>
                  <a:gd name="T29" fmla="*/ 403 h 510"/>
                  <a:gd name="T30" fmla="*/ 48 w 257"/>
                  <a:gd name="T31" fmla="*/ 439 h 510"/>
                  <a:gd name="T32" fmla="*/ 166 w 257"/>
                  <a:gd name="T33" fmla="*/ 510 h 510"/>
                  <a:gd name="T34" fmla="*/ 214 w 257"/>
                  <a:gd name="T35" fmla="*/ 487 h 510"/>
                  <a:gd name="T36" fmla="*/ 236 w 257"/>
                  <a:gd name="T37" fmla="*/ 492 h 510"/>
                  <a:gd name="T38" fmla="*/ 250 w 257"/>
                  <a:gd name="T39" fmla="*/ 475 h 510"/>
                  <a:gd name="T40" fmla="*/ 251 w 257"/>
                  <a:gd name="T41" fmla="*/ 456 h 510"/>
                  <a:gd name="T42" fmla="*/ 233 w 257"/>
                  <a:gd name="T43" fmla="*/ 442 h 510"/>
                  <a:gd name="T44" fmla="*/ 245 w 257"/>
                  <a:gd name="T45" fmla="*/ 422 h 510"/>
                  <a:gd name="T46" fmla="*/ 236 w 257"/>
                  <a:gd name="T47" fmla="*/ 361 h 510"/>
                  <a:gd name="T48" fmla="*/ 251 w 257"/>
                  <a:gd name="T49" fmla="*/ 265 h 510"/>
                  <a:gd name="T50" fmla="*/ 257 w 257"/>
                  <a:gd name="T51" fmla="*/ 246 h 510"/>
                  <a:gd name="T52" fmla="*/ 223 w 257"/>
                  <a:gd name="T53" fmla="*/ 166 h 510"/>
                  <a:gd name="T54" fmla="*/ 234 w 257"/>
                  <a:gd name="T55" fmla="*/ 125 h 510"/>
                  <a:gd name="T56" fmla="*/ 225 w 257"/>
                  <a:gd name="T57" fmla="*/ 107 h 510"/>
                  <a:gd name="T58" fmla="*/ 195 w 257"/>
                  <a:gd name="T59" fmla="*/ 73 h 510"/>
                  <a:gd name="T60" fmla="*/ 156 w 257"/>
                  <a:gd name="T61" fmla="*/ 88 h 510"/>
                  <a:gd name="T62" fmla="*/ 149 w 257"/>
                  <a:gd name="T63" fmla="*/ 51 h 510"/>
                  <a:gd name="T64" fmla="*/ 146 w 257"/>
                  <a:gd name="T65" fmla="*/ 51 h 510"/>
                  <a:gd name="T66" fmla="*/ 122 w 257"/>
                  <a:gd name="T67" fmla="*/ 0 h 510"/>
                  <a:gd name="T68" fmla="*/ 110 w 257"/>
                  <a:gd name="T69" fmla="*/ 7 h 510"/>
                  <a:gd name="T70" fmla="*/ 96 w 257"/>
                  <a:gd name="T71" fmla="*/ 26 h 510"/>
                  <a:gd name="T72" fmla="*/ 55 w 257"/>
                  <a:gd name="T73" fmla="*/ 12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7" h="510">
                    <a:moveTo>
                      <a:pt x="55" y="12"/>
                    </a:moveTo>
                    <a:lnTo>
                      <a:pt x="41" y="26"/>
                    </a:lnTo>
                    <a:lnTo>
                      <a:pt x="48" y="88"/>
                    </a:lnTo>
                    <a:lnTo>
                      <a:pt x="26" y="122"/>
                    </a:lnTo>
                    <a:lnTo>
                      <a:pt x="35" y="141"/>
                    </a:lnTo>
                    <a:lnTo>
                      <a:pt x="6" y="166"/>
                    </a:lnTo>
                    <a:lnTo>
                      <a:pt x="6" y="166"/>
                    </a:lnTo>
                    <a:lnTo>
                      <a:pt x="21" y="229"/>
                    </a:lnTo>
                    <a:lnTo>
                      <a:pt x="15" y="257"/>
                    </a:lnTo>
                    <a:lnTo>
                      <a:pt x="32" y="267"/>
                    </a:lnTo>
                    <a:lnTo>
                      <a:pt x="27" y="295"/>
                    </a:lnTo>
                    <a:lnTo>
                      <a:pt x="7" y="302"/>
                    </a:lnTo>
                    <a:lnTo>
                      <a:pt x="0" y="343"/>
                    </a:lnTo>
                    <a:lnTo>
                      <a:pt x="21" y="374"/>
                    </a:lnTo>
                    <a:lnTo>
                      <a:pt x="24" y="403"/>
                    </a:lnTo>
                    <a:lnTo>
                      <a:pt x="48" y="439"/>
                    </a:lnTo>
                    <a:lnTo>
                      <a:pt x="166" y="510"/>
                    </a:lnTo>
                    <a:lnTo>
                      <a:pt x="214" y="487"/>
                    </a:lnTo>
                    <a:lnTo>
                      <a:pt x="236" y="492"/>
                    </a:lnTo>
                    <a:lnTo>
                      <a:pt x="250" y="475"/>
                    </a:lnTo>
                    <a:lnTo>
                      <a:pt x="251" y="456"/>
                    </a:lnTo>
                    <a:lnTo>
                      <a:pt x="233" y="442"/>
                    </a:lnTo>
                    <a:lnTo>
                      <a:pt x="245" y="422"/>
                    </a:lnTo>
                    <a:lnTo>
                      <a:pt x="236" y="361"/>
                    </a:lnTo>
                    <a:lnTo>
                      <a:pt x="251" y="265"/>
                    </a:lnTo>
                    <a:lnTo>
                      <a:pt x="257" y="246"/>
                    </a:lnTo>
                    <a:lnTo>
                      <a:pt x="223" y="166"/>
                    </a:lnTo>
                    <a:lnTo>
                      <a:pt x="234" y="125"/>
                    </a:lnTo>
                    <a:lnTo>
                      <a:pt x="225" y="107"/>
                    </a:lnTo>
                    <a:lnTo>
                      <a:pt x="195" y="73"/>
                    </a:lnTo>
                    <a:lnTo>
                      <a:pt x="156" y="88"/>
                    </a:lnTo>
                    <a:lnTo>
                      <a:pt x="149" y="51"/>
                    </a:lnTo>
                    <a:lnTo>
                      <a:pt x="146" y="51"/>
                    </a:lnTo>
                    <a:lnTo>
                      <a:pt x="122" y="0"/>
                    </a:lnTo>
                    <a:lnTo>
                      <a:pt x="110" y="7"/>
                    </a:lnTo>
                    <a:lnTo>
                      <a:pt x="96" y="26"/>
                    </a:lnTo>
                    <a:lnTo>
                      <a:pt x="55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" name="Line 107">
                <a:extLst>
                  <a:ext uri="{FF2B5EF4-FFF2-40B4-BE49-F238E27FC236}">
                    <a16:creationId xmlns:a16="http://schemas.microsoft.com/office/drawing/2014/main" id="{F00CBD4C-AF7A-4CD2-966A-5A6259E6CC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45" y="1470"/>
                <a:ext cx="0" cy="0"/>
              </a:xfrm>
              <a:prstGeom prst="line">
                <a:avLst/>
              </a:prstGeom>
              <a:noFill/>
              <a:ln w="3175">
                <a:solidFill>
                  <a:srgbClr val="BCBD4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" name="Freeform 108">
                <a:extLst>
                  <a:ext uri="{FF2B5EF4-FFF2-40B4-BE49-F238E27FC236}">
                    <a16:creationId xmlns:a16="http://schemas.microsoft.com/office/drawing/2014/main" id="{FF3287E4-09D3-442B-9306-A96A6633EE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4" y="837"/>
                <a:ext cx="32" cy="237"/>
              </a:xfrm>
              <a:custGeom>
                <a:avLst/>
                <a:gdLst>
                  <a:gd name="T0" fmla="*/ 24 w 32"/>
                  <a:gd name="T1" fmla="*/ 237 h 237"/>
                  <a:gd name="T2" fmla="*/ 21 w 32"/>
                  <a:gd name="T3" fmla="*/ 208 h 237"/>
                  <a:gd name="T4" fmla="*/ 0 w 32"/>
                  <a:gd name="T5" fmla="*/ 177 h 237"/>
                  <a:gd name="T6" fmla="*/ 7 w 32"/>
                  <a:gd name="T7" fmla="*/ 136 h 237"/>
                  <a:gd name="T8" fmla="*/ 27 w 32"/>
                  <a:gd name="T9" fmla="*/ 129 h 237"/>
                  <a:gd name="T10" fmla="*/ 32 w 32"/>
                  <a:gd name="T11" fmla="*/ 101 h 237"/>
                  <a:gd name="T12" fmla="*/ 15 w 32"/>
                  <a:gd name="T13" fmla="*/ 91 h 237"/>
                  <a:gd name="T14" fmla="*/ 21 w 32"/>
                  <a:gd name="T15" fmla="*/ 63 h 237"/>
                  <a:gd name="T16" fmla="*/ 6 w 32"/>
                  <a:gd name="T17" fmla="*/ 0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237">
                    <a:moveTo>
                      <a:pt x="24" y="237"/>
                    </a:moveTo>
                    <a:lnTo>
                      <a:pt x="21" y="208"/>
                    </a:lnTo>
                    <a:lnTo>
                      <a:pt x="0" y="177"/>
                    </a:lnTo>
                    <a:lnTo>
                      <a:pt x="7" y="136"/>
                    </a:lnTo>
                    <a:lnTo>
                      <a:pt x="27" y="129"/>
                    </a:lnTo>
                    <a:lnTo>
                      <a:pt x="32" y="101"/>
                    </a:lnTo>
                    <a:lnTo>
                      <a:pt x="15" y="91"/>
                    </a:lnTo>
                    <a:lnTo>
                      <a:pt x="21" y="63"/>
                    </a:lnTo>
                    <a:lnTo>
                      <a:pt x="6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" name="Freeform 109">
                <a:extLst>
                  <a:ext uri="{FF2B5EF4-FFF2-40B4-BE49-F238E27FC236}">
                    <a16:creationId xmlns:a16="http://schemas.microsoft.com/office/drawing/2014/main" id="{0F8B5AF7-8EC9-41D8-B871-D33F193522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1" y="1070"/>
                <a:ext cx="319" cy="80"/>
              </a:xfrm>
              <a:custGeom>
                <a:avLst/>
                <a:gdLst>
                  <a:gd name="T0" fmla="*/ 319 w 319"/>
                  <a:gd name="T1" fmla="*/ 73 h 80"/>
                  <a:gd name="T2" fmla="*/ 295 w 319"/>
                  <a:gd name="T3" fmla="*/ 65 h 80"/>
                  <a:gd name="T4" fmla="*/ 278 w 319"/>
                  <a:gd name="T5" fmla="*/ 74 h 80"/>
                  <a:gd name="T6" fmla="*/ 278 w 319"/>
                  <a:gd name="T7" fmla="*/ 74 h 80"/>
                  <a:gd name="T8" fmla="*/ 240 w 319"/>
                  <a:gd name="T9" fmla="*/ 59 h 80"/>
                  <a:gd name="T10" fmla="*/ 221 w 319"/>
                  <a:gd name="T11" fmla="*/ 45 h 80"/>
                  <a:gd name="T12" fmla="*/ 218 w 319"/>
                  <a:gd name="T13" fmla="*/ 3 h 80"/>
                  <a:gd name="T14" fmla="*/ 196 w 319"/>
                  <a:gd name="T15" fmla="*/ 0 h 80"/>
                  <a:gd name="T16" fmla="*/ 151 w 319"/>
                  <a:gd name="T17" fmla="*/ 6 h 80"/>
                  <a:gd name="T18" fmla="*/ 86 w 319"/>
                  <a:gd name="T19" fmla="*/ 59 h 80"/>
                  <a:gd name="T20" fmla="*/ 86 w 319"/>
                  <a:gd name="T21" fmla="*/ 80 h 80"/>
                  <a:gd name="T22" fmla="*/ 22 w 319"/>
                  <a:gd name="T23" fmla="*/ 73 h 80"/>
                  <a:gd name="T24" fmla="*/ 0 w 319"/>
                  <a:gd name="T25" fmla="*/ 4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19" h="80">
                    <a:moveTo>
                      <a:pt x="319" y="73"/>
                    </a:moveTo>
                    <a:lnTo>
                      <a:pt x="295" y="65"/>
                    </a:lnTo>
                    <a:lnTo>
                      <a:pt x="278" y="74"/>
                    </a:lnTo>
                    <a:lnTo>
                      <a:pt x="278" y="74"/>
                    </a:lnTo>
                    <a:lnTo>
                      <a:pt x="240" y="59"/>
                    </a:lnTo>
                    <a:lnTo>
                      <a:pt x="221" y="45"/>
                    </a:lnTo>
                    <a:lnTo>
                      <a:pt x="218" y="3"/>
                    </a:lnTo>
                    <a:lnTo>
                      <a:pt x="196" y="0"/>
                    </a:lnTo>
                    <a:lnTo>
                      <a:pt x="151" y="6"/>
                    </a:lnTo>
                    <a:lnTo>
                      <a:pt x="86" y="59"/>
                    </a:lnTo>
                    <a:lnTo>
                      <a:pt x="86" y="80"/>
                    </a:lnTo>
                    <a:lnTo>
                      <a:pt x="22" y="73"/>
                    </a:lnTo>
                    <a:lnTo>
                      <a:pt x="0" y="4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" name="Freeform 110">
                <a:extLst>
                  <a:ext uri="{FF2B5EF4-FFF2-40B4-BE49-F238E27FC236}">
                    <a16:creationId xmlns:a16="http://schemas.microsoft.com/office/drawing/2014/main" id="{7C50E389-EDF3-490E-879F-1D696D8FBC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0" y="1074"/>
                <a:ext cx="88" cy="69"/>
              </a:xfrm>
              <a:custGeom>
                <a:avLst/>
                <a:gdLst>
                  <a:gd name="T0" fmla="*/ 88 w 88"/>
                  <a:gd name="T1" fmla="*/ 0 h 69"/>
                  <a:gd name="T2" fmla="*/ 29 w 88"/>
                  <a:gd name="T3" fmla="*/ 16 h 69"/>
                  <a:gd name="T4" fmla="*/ 45 w 88"/>
                  <a:gd name="T5" fmla="*/ 33 h 69"/>
                  <a:gd name="T6" fmla="*/ 28 w 88"/>
                  <a:gd name="T7" fmla="*/ 48 h 69"/>
                  <a:gd name="T8" fmla="*/ 32 w 88"/>
                  <a:gd name="T9" fmla="*/ 69 h 69"/>
                  <a:gd name="T10" fmla="*/ 0 w 88"/>
                  <a:gd name="T11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69">
                    <a:moveTo>
                      <a:pt x="88" y="0"/>
                    </a:moveTo>
                    <a:lnTo>
                      <a:pt x="29" y="16"/>
                    </a:lnTo>
                    <a:lnTo>
                      <a:pt x="45" y="33"/>
                    </a:lnTo>
                    <a:lnTo>
                      <a:pt x="28" y="48"/>
                    </a:lnTo>
                    <a:lnTo>
                      <a:pt x="32" y="69"/>
                    </a:lnTo>
                    <a:lnTo>
                      <a:pt x="0" y="6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" name="Freeform 111">
                <a:extLst>
                  <a:ext uri="{FF2B5EF4-FFF2-40B4-BE49-F238E27FC236}">
                    <a16:creationId xmlns:a16="http://schemas.microsoft.com/office/drawing/2014/main" id="{76B1D447-E858-47FC-AD14-22264A370B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8" y="1074"/>
                <a:ext cx="142" cy="107"/>
              </a:xfrm>
              <a:custGeom>
                <a:avLst/>
                <a:gdLst>
                  <a:gd name="T0" fmla="*/ 142 w 142"/>
                  <a:gd name="T1" fmla="*/ 107 h 107"/>
                  <a:gd name="T2" fmla="*/ 24 w 142"/>
                  <a:gd name="T3" fmla="*/ 36 h 107"/>
                  <a:gd name="T4" fmla="*/ 0 w 142"/>
                  <a:gd name="T5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2" h="107">
                    <a:moveTo>
                      <a:pt x="142" y="107"/>
                    </a:moveTo>
                    <a:lnTo>
                      <a:pt x="24" y="36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" name="Freeform 112">
                <a:extLst>
                  <a:ext uri="{FF2B5EF4-FFF2-40B4-BE49-F238E27FC236}">
                    <a16:creationId xmlns:a16="http://schemas.microsoft.com/office/drawing/2014/main" id="{A015922F-45C6-4077-815A-937FD7EAA1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7" y="1181"/>
                <a:ext cx="342" cy="367"/>
              </a:xfrm>
              <a:custGeom>
                <a:avLst/>
                <a:gdLst>
                  <a:gd name="T0" fmla="*/ 0 w 342"/>
                  <a:gd name="T1" fmla="*/ 181 h 367"/>
                  <a:gd name="T2" fmla="*/ 25 w 342"/>
                  <a:gd name="T3" fmla="*/ 187 h 367"/>
                  <a:gd name="T4" fmla="*/ 28 w 342"/>
                  <a:gd name="T5" fmla="*/ 206 h 367"/>
                  <a:gd name="T6" fmla="*/ 47 w 342"/>
                  <a:gd name="T7" fmla="*/ 212 h 367"/>
                  <a:gd name="T8" fmla="*/ 43 w 342"/>
                  <a:gd name="T9" fmla="*/ 232 h 367"/>
                  <a:gd name="T10" fmla="*/ 64 w 342"/>
                  <a:gd name="T11" fmla="*/ 233 h 367"/>
                  <a:gd name="T12" fmla="*/ 76 w 342"/>
                  <a:gd name="T13" fmla="*/ 249 h 367"/>
                  <a:gd name="T14" fmla="*/ 84 w 342"/>
                  <a:gd name="T15" fmla="*/ 271 h 367"/>
                  <a:gd name="T16" fmla="*/ 64 w 342"/>
                  <a:gd name="T17" fmla="*/ 288 h 367"/>
                  <a:gd name="T18" fmla="*/ 81 w 342"/>
                  <a:gd name="T19" fmla="*/ 322 h 367"/>
                  <a:gd name="T20" fmla="*/ 144 w 342"/>
                  <a:gd name="T21" fmla="*/ 336 h 367"/>
                  <a:gd name="T22" fmla="*/ 165 w 342"/>
                  <a:gd name="T23" fmla="*/ 347 h 367"/>
                  <a:gd name="T24" fmla="*/ 165 w 342"/>
                  <a:gd name="T25" fmla="*/ 367 h 367"/>
                  <a:gd name="T26" fmla="*/ 199 w 342"/>
                  <a:gd name="T27" fmla="*/ 353 h 367"/>
                  <a:gd name="T28" fmla="*/ 208 w 342"/>
                  <a:gd name="T29" fmla="*/ 336 h 367"/>
                  <a:gd name="T30" fmla="*/ 253 w 342"/>
                  <a:gd name="T31" fmla="*/ 308 h 367"/>
                  <a:gd name="T32" fmla="*/ 269 w 342"/>
                  <a:gd name="T33" fmla="*/ 320 h 367"/>
                  <a:gd name="T34" fmla="*/ 291 w 342"/>
                  <a:gd name="T35" fmla="*/ 314 h 367"/>
                  <a:gd name="T36" fmla="*/ 292 w 342"/>
                  <a:gd name="T37" fmla="*/ 255 h 367"/>
                  <a:gd name="T38" fmla="*/ 308 w 342"/>
                  <a:gd name="T39" fmla="*/ 238 h 367"/>
                  <a:gd name="T40" fmla="*/ 326 w 342"/>
                  <a:gd name="T41" fmla="*/ 241 h 367"/>
                  <a:gd name="T42" fmla="*/ 342 w 342"/>
                  <a:gd name="T43" fmla="*/ 219 h 367"/>
                  <a:gd name="T44" fmla="*/ 342 w 342"/>
                  <a:gd name="T45" fmla="*/ 209 h 367"/>
                  <a:gd name="T46" fmla="*/ 342 w 342"/>
                  <a:gd name="T47" fmla="*/ 209 h 367"/>
                  <a:gd name="T48" fmla="*/ 332 w 342"/>
                  <a:gd name="T49" fmla="*/ 192 h 367"/>
                  <a:gd name="T50" fmla="*/ 314 w 342"/>
                  <a:gd name="T51" fmla="*/ 199 h 367"/>
                  <a:gd name="T52" fmla="*/ 312 w 342"/>
                  <a:gd name="T53" fmla="*/ 176 h 367"/>
                  <a:gd name="T54" fmla="*/ 273 w 342"/>
                  <a:gd name="T55" fmla="*/ 143 h 367"/>
                  <a:gd name="T56" fmla="*/ 286 w 342"/>
                  <a:gd name="T57" fmla="*/ 84 h 367"/>
                  <a:gd name="T58" fmla="*/ 196 w 342"/>
                  <a:gd name="T59" fmla="*/ 18 h 367"/>
                  <a:gd name="T60" fmla="*/ 213 w 342"/>
                  <a:gd name="T61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42" h="367">
                    <a:moveTo>
                      <a:pt x="0" y="181"/>
                    </a:moveTo>
                    <a:lnTo>
                      <a:pt x="25" y="187"/>
                    </a:lnTo>
                    <a:lnTo>
                      <a:pt x="28" y="206"/>
                    </a:lnTo>
                    <a:lnTo>
                      <a:pt x="47" y="212"/>
                    </a:lnTo>
                    <a:lnTo>
                      <a:pt x="43" y="232"/>
                    </a:lnTo>
                    <a:lnTo>
                      <a:pt x="64" y="233"/>
                    </a:lnTo>
                    <a:lnTo>
                      <a:pt x="76" y="249"/>
                    </a:lnTo>
                    <a:lnTo>
                      <a:pt x="84" y="271"/>
                    </a:lnTo>
                    <a:lnTo>
                      <a:pt x="64" y="288"/>
                    </a:lnTo>
                    <a:lnTo>
                      <a:pt x="81" y="322"/>
                    </a:lnTo>
                    <a:lnTo>
                      <a:pt x="144" y="336"/>
                    </a:lnTo>
                    <a:lnTo>
                      <a:pt x="165" y="347"/>
                    </a:lnTo>
                    <a:lnTo>
                      <a:pt x="165" y="367"/>
                    </a:lnTo>
                    <a:lnTo>
                      <a:pt x="199" y="353"/>
                    </a:lnTo>
                    <a:lnTo>
                      <a:pt x="208" y="336"/>
                    </a:lnTo>
                    <a:lnTo>
                      <a:pt x="253" y="308"/>
                    </a:lnTo>
                    <a:lnTo>
                      <a:pt x="269" y="320"/>
                    </a:lnTo>
                    <a:lnTo>
                      <a:pt x="291" y="314"/>
                    </a:lnTo>
                    <a:lnTo>
                      <a:pt x="292" y="255"/>
                    </a:lnTo>
                    <a:lnTo>
                      <a:pt x="308" y="238"/>
                    </a:lnTo>
                    <a:lnTo>
                      <a:pt x="326" y="241"/>
                    </a:lnTo>
                    <a:lnTo>
                      <a:pt x="342" y="219"/>
                    </a:lnTo>
                    <a:lnTo>
                      <a:pt x="342" y="209"/>
                    </a:lnTo>
                    <a:lnTo>
                      <a:pt x="342" y="209"/>
                    </a:lnTo>
                    <a:lnTo>
                      <a:pt x="332" y="192"/>
                    </a:lnTo>
                    <a:lnTo>
                      <a:pt x="314" y="199"/>
                    </a:lnTo>
                    <a:lnTo>
                      <a:pt x="312" y="176"/>
                    </a:lnTo>
                    <a:lnTo>
                      <a:pt x="273" y="143"/>
                    </a:lnTo>
                    <a:lnTo>
                      <a:pt x="286" y="84"/>
                    </a:lnTo>
                    <a:lnTo>
                      <a:pt x="196" y="18"/>
                    </a:lnTo>
                    <a:lnTo>
                      <a:pt x="213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" name="Freeform 113">
                <a:extLst>
                  <a:ext uri="{FF2B5EF4-FFF2-40B4-BE49-F238E27FC236}">
                    <a16:creationId xmlns:a16="http://schemas.microsoft.com/office/drawing/2014/main" id="{8E4F1A49-25BC-4788-9BA6-584F0918C8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5" y="1143"/>
                <a:ext cx="61" cy="219"/>
              </a:xfrm>
              <a:custGeom>
                <a:avLst/>
                <a:gdLst>
                  <a:gd name="T0" fmla="*/ 5 w 61"/>
                  <a:gd name="T1" fmla="*/ 0 h 219"/>
                  <a:gd name="T2" fmla="*/ 0 w 61"/>
                  <a:gd name="T3" fmla="*/ 23 h 219"/>
                  <a:gd name="T4" fmla="*/ 17 w 61"/>
                  <a:gd name="T5" fmla="*/ 60 h 219"/>
                  <a:gd name="T6" fmla="*/ 56 w 61"/>
                  <a:gd name="T7" fmla="*/ 80 h 219"/>
                  <a:gd name="T8" fmla="*/ 61 w 61"/>
                  <a:gd name="T9" fmla="*/ 149 h 219"/>
                  <a:gd name="T10" fmla="*/ 59 w 61"/>
                  <a:gd name="T11" fmla="*/ 169 h 219"/>
                  <a:gd name="T12" fmla="*/ 20 w 61"/>
                  <a:gd name="T13" fmla="*/ 186 h 219"/>
                  <a:gd name="T14" fmla="*/ 22 w 61"/>
                  <a:gd name="T15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219">
                    <a:moveTo>
                      <a:pt x="5" y="0"/>
                    </a:moveTo>
                    <a:lnTo>
                      <a:pt x="0" y="23"/>
                    </a:lnTo>
                    <a:lnTo>
                      <a:pt x="17" y="60"/>
                    </a:lnTo>
                    <a:lnTo>
                      <a:pt x="56" y="80"/>
                    </a:lnTo>
                    <a:lnTo>
                      <a:pt x="61" y="149"/>
                    </a:lnTo>
                    <a:lnTo>
                      <a:pt x="59" y="169"/>
                    </a:lnTo>
                    <a:lnTo>
                      <a:pt x="20" y="186"/>
                    </a:lnTo>
                    <a:lnTo>
                      <a:pt x="22" y="21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" name="Freeform 114">
                <a:extLst>
                  <a:ext uri="{FF2B5EF4-FFF2-40B4-BE49-F238E27FC236}">
                    <a16:creationId xmlns:a16="http://schemas.microsoft.com/office/drawing/2014/main" id="{BD387405-846F-46B5-B2BE-78F7F57CB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9" y="1359"/>
                <a:ext cx="118" cy="48"/>
              </a:xfrm>
              <a:custGeom>
                <a:avLst/>
                <a:gdLst>
                  <a:gd name="T0" fmla="*/ 118 w 118"/>
                  <a:gd name="T1" fmla="*/ 3 h 48"/>
                  <a:gd name="T2" fmla="*/ 118 w 118"/>
                  <a:gd name="T3" fmla="*/ 3 h 48"/>
                  <a:gd name="T4" fmla="*/ 90 w 118"/>
                  <a:gd name="T5" fmla="*/ 0 h 48"/>
                  <a:gd name="T6" fmla="*/ 59 w 118"/>
                  <a:gd name="T7" fmla="*/ 28 h 48"/>
                  <a:gd name="T8" fmla="*/ 15 w 118"/>
                  <a:gd name="T9" fmla="*/ 34 h 48"/>
                  <a:gd name="T10" fmla="*/ 0 w 118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48">
                    <a:moveTo>
                      <a:pt x="118" y="3"/>
                    </a:moveTo>
                    <a:lnTo>
                      <a:pt x="118" y="3"/>
                    </a:lnTo>
                    <a:lnTo>
                      <a:pt x="90" y="0"/>
                    </a:lnTo>
                    <a:lnTo>
                      <a:pt x="59" y="28"/>
                    </a:lnTo>
                    <a:lnTo>
                      <a:pt x="15" y="34"/>
                    </a:lnTo>
                    <a:lnTo>
                      <a:pt x="0" y="48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" name="Freeform 115">
                <a:extLst>
                  <a:ext uri="{FF2B5EF4-FFF2-40B4-BE49-F238E27FC236}">
                    <a16:creationId xmlns:a16="http://schemas.microsoft.com/office/drawing/2014/main" id="{7561A6D0-A0CD-400B-896C-A82E87087C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0" y="1146"/>
                <a:ext cx="84" cy="35"/>
              </a:xfrm>
              <a:custGeom>
                <a:avLst/>
                <a:gdLst>
                  <a:gd name="T0" fmla="*/ 84 w 84"/>
                  <a:gd name="T1" fmla="*/ 0 h 35"/>
                  <a:gd name="T2" fmla="*/ 70 w 84"/>
                  <a:gd name="T3" fmla="*/ 17 h 35"/>
                  <a:gd name="T4" fmla="*/ 48 w 84"/>
                  <a:gd name="T5" fmla="*/ 12 h 35"/>
                  <a:gd name="T6" fmla="*/ 0 w 84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35">
                    <a:moveTo>
                      <a:pt x="84" y="0"/>
                    </a:moveTo>
                    <a:lnTo>
                      <a:pt x="70" y="17"/>
                    </a:lnTo>
                    <a:lnTo>
                      <a:pt x="48" y="12"/>
                    </a:lnTo>
                    <a:lnTo>
                      <a:pt x="0" y="35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" name="Freeform 116">
                <a:extLst>
                  <a:ext uri="{FF2B5EF4-FFF2-40B4-BE49-F238E27FC236}">
                    <a16:creationId xmlns:a16="http://schemas.microsoft.com/office/drawing/2014/main" id="{D2118CAA-9D94-4289-A446-D8296B4CC9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9" y="1349"/>
                <a:ext cx="273" cy="75"/>
              </a:xfrm>
              <a:custGeom>
                <a:avLst/>
                <a:gdLst>
                  <a:gd name="T0" fmla="*/ 273 w 273"/>
                  <a:gd name="T1" fmla="*/ 75 h 75"/>
                  <a:gd name="T2" fmla="*/ 214 w 273"/>
                  <a:gd name="T3" fmla="*/ 28 h 75"/>
                  <a:gd name="T4" fmla="*/ 179 w 273"/>
                  <a:gd name="T5" fmla="*/ 44 h 75"/>
                  <a:gd name="T6" fmla="*/ 144 w 273"/>
                  <a:gd name="T7" fmla="*/ 19 h 75"/>
                  <a:gd name="T8" fmla="*/ 105 w 273"/>
                  <a:gd name="T9" fmla="*/ 31 h 75"/>
                  <a:gd name="T10" fmla="*/ 56 w 273"/>
                  <a:gd name="T11" fmla="*/ 0 h 75"/>
                  <a:gd name="T12" fmla="*/ 0 w 273"/>
                  <a:gd name="T13" fmla="*/ 4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3" h="75">
                    <a:moveTo>
                      <a:pt x="273" y="75"/>
                    </a:moveTo>
                    <a:lnTo>
                      <a:pt x="214" y="28"/>
                    </a:lnTo>
                    <a:lnTo>
                      <a:pt x="179" y="44"/>
                    </a:lnTo>
                    <a:lnTo>
                      <a:pt x="144" y="19"/>
                    </a:lnTo>
                    <a:lnTo>
                      <a:pt x="105" y="31"/>
                    </a:lnTo>
                    <a:lnTo>
                      <a:pt x="56" y="0"/>
                    </a:lnTo>
                    <a:lnTo>
                      <a:pt x="0" y="4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" name="Freeform 117">
                <a:extLst>
                  <a:ext uri="{FF2B5EF4-FFF2-40B4-BE49-F238E27FC236}">
                    <a16:creationId xmlns:a16="http://schemas.microsoft.com/office/drawing/2014/main" id="{91A100C6-6EFE-4D1D-AC48-A523D37C36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5" y="877"/>
                <a:ext cx="185" cy="235"/>
              </a:xfrm>
              <a:custGeom>
                <a:avLst/>
                <a:gdLst>
                  <a:gd name="T0" fmla="*/ 185 w 185"/>
                  <a:gd name="T1" fmla="*/ 2 h 235"/>
                  <a:gd name="T2" fmla="*/ 185 w 185"/>
                  <a:gd name="T3" fmla="*/ 3 h 235"/>
                  <a:gd name="T4" fmla="*/ 175 w 185"/>
                  <a:gd name="T5" fmla="*/ 31 h 235"/>
                  <a:gd name="T6" fmla="*/ 166 w 185"/>
                  <a:gd name="T7" fmla="*/ 50 h 235"/>
                  <a:gd name="T8" fmla="*/ 102 w 185"/>
                  <a:gd name="T9" fmla="*/ 51 h 235"/>
                  <a:gd name="T10" fmla="*/ 40 w 185"/>
                  <a:gd name="T11" fmla="*/ 19 h 235"/>
                  <a:gd name="T12" fmla="*/ 34 w 185"/>
                  <a:gd name="T13" fmla="*/ 0 h 235"/>
                  <a:gd name="T14" fmla="*/ 0 w 185"/>
                  <a:gd name="T15" fmla="*/ 75 h 235"/>
                  <a:gd name="T16" fmla="*/ 37 w 185"/>
                  <a:gd name="T17" fmla="*/ 93 h 235"/>
                  <a:gd name="T18" fmla="*/ 26 w 185"/>
                  <a:gd name="T19" fmla="*/ 110 h 235"/>
                  <a:gd name="T20" fmla="*/ 43 w 185"/>
                  <a:gd name="T21" fmla="*/ 121 h 235"/>
                  <a:gd name="T22" fmla="*/ 53 w 185"/>
                  <a:gd name="T23" fmla="*/ 104 h 235"/>
                  <a:gd name="T24" fmla="*/ 71 w 185"/>
                  <a:gd name="T25" fmla="*/ 106 h 235"/>
                  <a:gd name="T26" fmla="*/ 102 w 185"/>
                  <a:gd name="T27" fmla="*/ 131 h 235"/>
                  <a:gd name="T28" fmla="*/ 82 w 185"/>
                  <a:gd name="T29" fmla="*/ 224 h 235"/>
                  <a:gd name="T30" fmla="*/ 67 w 185"/>
                  <a:gd name="T31" fmla="*/ 235 h 235"/>
                  <a:gd name="T32" fmla="*/ 42 w 185"/>
                  <a:gd name="T33" fmla="*/ 233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5" h="235">
                    <a:moveTo>
                      <a:pt x="185" y="2"/>
                    </a:moveTo>
                    <a:lnTo>
                      <a:pt x="185" y="3"/>
                    </a:lnTo>
                    <a:lnTo>
                      <a:pt x="175" y="31"/>
                    </a:lnTo>
                    <a:lnTo>
                      <a:pt x="166" y="50"/>
                    </a:lnTo>
                    <a:lnTo>
                      <a:pt x="102" y="51"/>
                    </a:lnTo>
                    <a:lnTo>
                      <a:pt x="40" y="19"/>
                    </a:lnTo>
                    <a:lnTo>
                      <a:pt x="34" y="0"/>
                    </a:lnTo>
                    <a:lnTo>
                      <a:pt x="0" y="75"/>
                    </a:lnTo>
                    <a:lnTo>
                      <a:pt x="37" y="93"/>
                    </a:lnTo>
                    <a:lnTo>
                      <a:pt x="26" y="110"/>
                    </a:lnTo>
                    <a:lnTo>
                      <a:pt x="43" y="121"/>
                    </a:lnTo>
                    <a:lnTo>
                      <a:pt x="53" y="104"/>
                    </a:lnTo>
                    <a:lnTo>
                      <a:pt x="71" y="106"/>
                    </a:lnTo>
                    <a:lnTo>
                      <a:pt x="102" y="131"/>
                    </a:lnTo>
                    <a:lnTo>
                      <a:pt x="82" y="224"/>
                    </a:lnTo>
                    <a:lnTo>
                      <a:pt x="67" y="235"/>
                    </a:lnTo>
                    <a:lnTo>
                      <a:pt x="42" y="233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" name="Freeform 118">
                <a:extLst>
                  <a:ext uri="{FF2B5EF4-FFF2-40B4-BE49-F238E27FC236}">
                    <a16:creationId xmlns:a16="http://schemas.microsoft.com/office/drawing/2014/main" id="{71EE80F9-7B29-4980-B9CF-5F2925FBE0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7" y="1205"/>
                <a:ext cx="112" cy="73"/>
              </a:xfrm>
              <a:custGeom>
                <a:avLst/>
                <a:gdLst>
                  <a:gd name="T0" fmla="*/ 112 w 112"/>
                  <a:gd name="T1" fmla="*/ 73 h 73"/>
                  <a:gd name="T2" fmla="*/ 84 w 112"/>
                  <a:gd name="T3" fmla="*/ 59 h 73"/>
                  <a:gd name="T4" fmla="*/ 81 w 112"/>
                  <a:gd name="T5" fmla="*/ 40 h 73"/>
                  <a:gd name="T6" fmla="*/ 22 w 112"/>
                  <a:gd name="T7" fmla="*/ 1 h 73"/>
                  <a:gd name="T8" fmla="*/ 0 w 112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73">
                    <a:moveTo>
                      <a:pt x="112" y="73"/>
                    </a:moveTo>
                    <a:lnTo>
                      <a:pt x="84" y="59"/>
                    </a:lnTo>
                    <a:lnTo>
                      <a:pt x="81" y="40"/>
                    </a:lnTo>
                    <a:lnTo>
                      <a:pt x="22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" name="Freeform 119">
                <a:extLst>
                  <a:ext uri="{FF2B5EF4-FFF2-40B4-BE49-F238E27FC236}">
                    <a16:creationId xmlns:a16="http://schemas.microsoft.com/office/drawing/2014/main" id="{B5A76CB0-06C0-4FC2-9280-7F340A0174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1" y="1119"/>
                <a:ext cx="36" cy="86"/>
              </a:xfrm>
              <a:custGeom>
                <a:avLst/>
                <a:gdLst>
                  <a:gd name="T0" fmla="*/ 10 w 36"/>
                  <a:gd name="T1" fmla="*/ 0 h 86"/>
                  <a:gd name="T2" fmla="*/ 0 w 36"/>
                  <a:gd name="T3" fmla="*/ 70 h 86"/>
                  <a:gd name="T4" fmla="*/ 36 w 36"/>
                  <a:gd name="T5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86">
                    <a:moveTo>
                      <a:pt x="10" y="0"/>
                    </a:moveTo>
                    <a:lnTo>
                      <a:pt x="0" y="70"/>
                    </a:lnTo>
                    <a:lnTo>
                      <a:pt x="36" y="86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7" name="Freeform 120">
                <a:extLst>
                  <a:ext uri="{FF2B5EF4-FFF2-40B4-BE49-F238E27FC236}">
                    <a16:creationId xmlns:a16="http://schemas.microsoft.com/office/drawing/2014/main" id="{E76772FB-26B9-4F12-9BBF-0F6A4DEA9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9" y="1205"/>
                <a:ext cx="88" cy="214"/>
              </a:xfrm>
              <a:custGeom>
                <a:avLst/>
                <a:gdLst>
                  <a:gd name="T0" fmla="*/ 88 w 88"/>
                  <a:gd name="T1" fmla="*/ 0 h 214"/>
                  <a:gd name="T2" fmla="*/ 80 w 88"/>
                  <a:gd name="T3" fmla="*/ 6 h 214"/>
                  <a:gd name="T4" fmla="*/ 52 w 88"/>
                  <a:gd name="T5" fmla="*/ 101 h 214"/>
                  <a:gd name="T6" fmla="*/ 18 w 88"/>
                  <a:gd name="T7" fmla="*/ 155 h 214"/>
                  <a:gd name="T8" fmla="*/ 18 w 88"/>
                  <a:gd name="T9" fmla="*/ 199 h 214"/>
                  <a:gd name="T10" fmla="*/ 0 w 88"/>
                  <a:gd name="T11" fmla="*/ 21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214">
                    <a:moveTo>
                      <a:pt x="88" y="0"/>
                    </a:moveTo>
                    <a:lnTo>
                      <a:pt x="80" y="6"/>
                    </a:lnTo>
                    <a:lnTo>
                      <a:pt x="52" y="101"/>
                    </a:lnTo>
                    <a:lnTo>
                      <a:pt x="18" y="155"/>
                    </a:lnTo>
                    <a:lnTo>
                      <a:pt x="18" y="199"/>
                    </a:lnTo>
                    <a:lnTo>
                      <a:pt x="0" y="214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8" name="Freeform 121">
                <a:extLst>
                  <a:ext uri="{FF2B5EF4-FFF2-40B4-BE49-F238E27FC236}">
                    <a16:creationId xmlns:a16="http://schemas.microsoft.com/office/drawing/2014/main" id="{510F4E43-B830-47A2-BB7E-BAE8D8B685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5" y="1424"/>
                <a:ext cx="17" cy="109"/>
              </a:xfrm>
              <a:custGeom>
                <a:avLst/>
                <a:gdLst>
                  <a:gd name="T0" fmla="*/ 17 w 17"/>
                  <a:gd name="T1" fmla="*/ 0 h 109"/>
                  <a:gd name="T2" fmla="*/ 0 w 17"/>
                  <a:gd name="T3" fmla="*/ 40 h 109"/>
                  <a:gd name="T4" fmla="*/ 17 w 17"/>
                  <a:gd name="T5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09">
                    <a:moveTo>
                      <a:pt x="17" y="0"/>
                    </a:moveTo>
                    <a:lnTo>
                      <a:pt x="0" y="40"/>
                    </a:lnTo>
                    <a:lnTo>
                      <a:pt x="17" y="10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9" name="Freeform 122">
                <a:extLst>
                  <a:ext uri="{FF2B5EF4-FFF2-40B4-BE49-F238E27FC236}">
                    <a16:creationId xmlns:a16="http://schemas.microsoft.com/office/drawing/2014/main" id="{1CBB45A8-9CE1-41A5-AD72-3D3083A335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2" y="1419"/>
                <a:ext cx="97" cy="166"/>
              </a:xfrm>
              <a:custGeom>
                <a:avLst/>
                <a:gdLst>
                  <a:gd name="T0" fmla="*/ 0 w 97"/>
                  <a:gd name="T1" fmla="*/ 114 h 166"/>
                  <a:gd name="T2" fmla="*/ 0 w 97"/>
                  <a:gd name="T3" fmla="*/ 114 h 166"/>
                  <a:gd name="T4" fmla="*/ 44 w 97"/>
                  <a:gd name="T5" fmla="*/ 132 h 166"/>
                  <a:gd name="T6" fmla="*/ 34 w 97"/>
                  <a:gd name="T7" fmla="*/ 149 h 166"/>
                  <a:gd name="T8" fmla="*/ 42 w 97"/>
                  <a:gd name="T9" fmla="*/ 165 h 166"/>
                  <a:gd name="T10" fmla="*/ 44 w 97"/>
                  <a:gd name="T11" fmla="*/ 166 h 166"/>
                  <a:gd name="T12" fmla="*/ 69 w 97"/>
                  <a:gd name="T13" fmla="*/ 137 h 166"/>
                  <a:gd name="T14" fmla="*/ 69 w 97"/>
                  <a:gd name="T15" fmla="*/ 135 h 166"/>
                  <a:gd name="T16" fmla="*/ 97 w 97"/>
                  <a:gd name="T17" fmla="*/ 132 h 166"/>
                  <a:gd name="T18" fmla="*/ 81 w 97"/>
                  <a:gd name="T19" fmla="*/ 98 h 166"/>
                  <a:gd name="T20" fmla="*/ 62 w 97"/>
                  <a:gd name="T21" fmla="*/ 98 h 166"/>
                  <a:gd name="T22" fmla="*/ 59 w 97"/>
                  <a:gd name="T23" fmla="*/ 36 h 166"/>
                  <a:gd name="T24" fmla="*/ 7 w 97"/>
                  <a:gd name="T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" h="166">
                    <a:moveTo>
                      <a:pt x="0" y="114"/>
                    </a:moveTo>
                    <a:lnTo>
                      <a:pt x="0" y="114"/>
                    </a:lnTo>
                    <a:lnTo>
                      <a:pt x="44" y="132"/>
                    </a:lnTo>
                    <a:lnTo>
                      <a:pt x="34" y="149"/>
                    </a:lnTo>
                    <a:lnTo>
                      <a:pt x="42" y="165"/>
                    </a:lnTo>
                    <a:lnTo>
                      <a:pt x="44" y="166"/>
                    </a:lnTo>
                    <a:lnTo>
                      <a:pt x="69" y="137"/>
                    </a:lnTo>
                    <a:lnTo>
                      <a:pt x="69" y="135"/>
                    </a:lnTo>
                    <a:lnTo>
                      <a:pt x="97" y="132"/>
                    </a:lnTo>
                    <a:lnTo>
                      <a:pt x="81" y="98"/>
                    </a:lnTo>
                    <a:lnTo>
                      <a:pt x="62" y="98"/>
                    </a:lnTo>
                    <a:lnTo>
                      <a:pt x="59" y="36"/>
                    </a:lnTo>
                    <a:lnTo>
                      <a:pt x="7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0" name="Line 123">
                <a:extLst>
                  <a:ext uri="{FF2B5EF4-FFF2-40B4-BE49-F238E27FC236}">
                    <a16:creationId xmlns:a16="http://schemas.microsoft.com/office/drawing/2014/main" id="{C7973787-97BA-46A6-A804-19FD9F683B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32" y="1419"/>
                <a:ext cx="7" cy="5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1" name="Freeform 124">
                <a:extLst>
                  <a:ext uri="{FF2B5EF4-FFF2-40B4-BE49-F238E27FC236}">
                    <a16:creationId xmlns:a16="http://schemas.microsoft.com/office/drawing/2014/main" id="{BB65589A-A927-412A-B865-404EA015A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7" y="1528"/>
                <a:ext cx="315" cy="149"/>
              </a:xfrm>
              <a:custGeom>
                <a:avLst/>
                <a:gdLst>
                  <a:gd name="T0" fmla="*/ 315 w 315"/>
                  <a:gd name="T1" fmla="*/ 5 h 149"/>
                  <a:gd name="T2" fmla="*/ 315 w 315"/>
                  <a:gd name="T3" fmla="*/ 5 h 149"/>
                  <a:gd name="T4" fmla="*/ 273 w 315"/>
                  <a:gd name="T5" fmla="*/ 0 h 149"/>
                  <a:gd name="T6" fmla="*/ 270 w 315"/>
                  <a:gd name="T7" fmla="*/ 18 h 149"/>
                  <a:gd name="T8" fmla="*/ 248 w 315"/>
                  <a:gd name="T9" fmla="*/ 22 h 149"/>
                  <a:gd name="T10" fmla="*/ 234 w 315"/>
                  <a:gd name="T11" fmla="*/ 37 h 149"/>
                  <a:gd name="T12" fmla="*/ 216 w 315"/>
                  <a:gd name="T13" fmla="*/ 31 h 149"/>
                  <a:gd name="T14" fmla="*/ 177 w 315"/>
                  <a:gd name="T15" fmla="*/ 45 h 149"/>
                  <a:gd name="T16" fmla="*/ 157 w 315"/>
                  <a:gd name="T17" fmla="*/ 78 h 149"/>
                  <a:gd name="T18" fmla="*/ 0 w 315"/>
                  <a:gd name="T19" fmla="*/ 14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5" h="149">
                    <a:moveTo>
                      <a:pt x="315" y="5"/>
                    </a:moveTo>
                    <a:lnTo>
                      <a:pt x="315" y="5"/>
                    </a:lnTo>
                    <a:lnTo>
                      <a:pt x="273" y="0"/>
                    </a:lnTo>
                    <a:lnTo>
                      <a:pt x="270" y="18"/>
                    </a:lnTo>
                    <a:lnTo>
                      <a:pt x="248" y="22"/>
                    </a:lnTo>
                    <a:lnTo>
                      <a:pt x="234" y="37"/>
                    </a:lnTo>
                    <a:lnTo>
                      <a:pt x="216" y="31"/>
                    </a:lnTo>
                    <a:lnTo>
                      <a:pt x="177" y="45"/>
                    </a:lnTo>
                    <a:lnTo>
                      <a:pt x="157" y="78"/>
                    </a:lnTo>
                    <a:lnTo>
                      <a:pt x="0" y="14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2" name="Freeform 125">
                <a:extLst>
                  <a:ext uri="{FF2B5EF4-FFF2-40B4-BE49-F238E27FC236}">
                    <a16:creationId xmlns:a16="http://schemas.microsoft.com/office/drawing/2014/main" id="{BCD58BA0-0D55-4B51-B634-B88061D454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" y="2244"/>
                <a:ext cx="293" cy="102"/>
              </a:xfrm>
              <a:custGeom>
                <a:avLst/>
                <a:gdLst>
                  <a:gd name="T0" fmla="*/ 293 w 293"/>
                  <a:gd name="T1" fmla="*/ 53 h 102"/>
                  <a:gd name="T2" fmla="*/ 292 w 293"/>
                  <a:gd name="T3" fmla="*/ 56 h 102"/>
                  <a:gd name="T4" fmla="*/ 276 w 293"/>
                  <a:gd name="T5" fmla="*/ 65 h 102"/>
                  <a:gd name="T6" fmla="*/ 234 w 293"/>
                  <a:gd name="T7" fmla="*/ 50 h 102"/>
                  <a:gd name="T8" fmla="*/ 219 w 293"/>
                  <a:gd name="T9" fmla="*/ 37 h 102"/>
                  <a:gd name="T10" fmla="*/ 223 w 293"/>
                  <a:gd name="T11" fmla="*/ 15 h 102"/>
                  <a:gd name="T12" fmla="*/ 205 w 293"/>
                  <a:gd name="T13" fmla="*/ 5 h 102"/>
                  <a:gd name="T14" fmla="*/ 139 w 293"/>
                  <a:gd name="T15" fmla="*/ 102 h 102"/>
                  <a:gd name="T16" fmla="*/ 108 w 293"/>
                  <a:gd name="T17" fmla="*/ 78 h 102"/>
                  <a:gd name="T18" fmla="*/ 85 w 293"/>
                  <a:gd name="T19" fmla="*/ 71 h 102"/>
                  <a:gd name="T20" fmla="*/ 66 w 293"/>
                  <a:gd name="T21" fmla="*/ 82 h 102"/>
                  <a:gd name="T22" fmla="*/ 46 w 293"/>
                  <a:gd name="T23" fmla="*/ 71 h 102"/>
                  <a:gd name="T24" fmla="*/ 37 w 293"/>
                  <a:gd name="T25" fmla="*/ 53 h 102"/>
                  <a:gd name="T26" fmla="*/ 18 w 293"/>
                  <a:gd name="T27" fmla="*/ 46 h 102"/>
                  <a:gd name="T28" fmla="*/ 0 w 293"/>
                  <a:gd name="T2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93" h="102">
                    <a:moveTo>
                      <a:pt x="293" y="53"/>
                    </a:moveTo>
                    <a:lnTo>
                      <a:pt x="292" y="56"/>
                    </a:lnTo>
                    <a:lnTo>
                      <a:pt x="276" y="65"/>
                    </a:lnTo>
                    <a:lnTo>
                      <a:pt x="234" y="50"/>
                    </a:lnTo>
                    <a:lnTo>
                      <a:pt x="219" y="37"/>
                    </a:lnTo>
                    <a:lnTo>
                      <a:pt x="223" y="15"/>
                    </a:lnTo>
                    <a:lnTo>
                      <a:pt x="205" y="5"/>
                    </a:lnTo>
                    <a:lnTo>
                      <a:pt x="139" y="102"/>
                    </a:lnTo>
                    <a:lnTo>
                      <a:pt x="108" y="78"/>
                    </a:lnTo>
                    <a:lnTo>
                      <a:pt x="85" y="71"/>
                    </a:lnTo>
                    <a:lnTo>
                      <a:pt x="66" y="82"/>
                    </a:lnTo>
                    <a:lnTo>
                      <a:pt x="46" y="71"/>
                    </a:lnTo>
                    <a:lnTo>
                      <a:pt x="37" y="53"/>
                    </a:lnTo>
                    <a:lnTo>
                      <a:pt x="18" y="46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3" name="Freeform 126">
                <a:extLst>
                  <a:ext uri="{FF2B5EF4-FFF2-40B4-BE49-F238E27FC236}">
                    <a16:creationId xmlns:a16="http://schemas.microsoft.com/office/drawing/2014/main" id="{895E68BD-43A2-4D9E-A198-D53281F9C1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2" y="1661"/>
                <a:ext cx="55" cy="16"/>
              </a:xfrm>
              <a:custGeom>
                <a:avLst/>
                <a:gdLst>
                  <a:gd name="T0" fmla="*/ 55 w 55"/>
                  <a:gd name="T1" fmla="*/ 16 h 16"/>
                  <a:gd name="T2" fmla="*/ 18 w 55"/>
                  <a:gd name="T3" fmla="*/ 14 h 16"/>
                  <a:gd name="T4" fmla="*/ 0 w 55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16">
                    <a:moveTo>
                      <a:pt x="55" y="16"/>
                    </a:moveTo>
                    <a:lnTo>
                      <a:pt x="18" y="14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4" name="Freeform 127">
                <a:extLst>
                  <a:ext uri="{FF2B5EF4-FFF2-40B4-BE49-F238E27FC236}">
                    <a16:creationId xmlns:a16="http://schemas.microsoft.com/office/drawing/2014/main" id="{FC863065-6C3C-4BCF-8EDF-3EDF15B8D6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7" y="1677"/>
                <a:ext cx="160" cy="297"/>
              </a:xfrm>
              <a:custGeom>
                <a:avLst/>
                <a:gdLst>
                  <a:gd name="T0" fmla="*/ 141 w 160"/>
                  <a:gd name="T1" fmla="*/ 297 h 297"/>
                  <a:gd name="T2" fmla="*/ 119 w 160"/>
                  <a:gd name="T3" fmla="*/ 275 h 297"/>
                  <a:gd name="T4" fmla="*/ 144 w 160"/>
                  <a:gd name="T5" fmla="*/ 222 h 297"/>
                  <a:gd name="T6" fmla="*/ 160 w 160"/>
                  <a:gd name="T7" fmla="*/ 207 h 297"/>
                  <a:gd name="T8" fmla="*/ 129 w 160"/>
                  <a:gd name="T9" fmla="*/ 179 h 297"/>
                  <a:gd name="T10" fmla="*/ 110 w 160"/>
                  <a:gd name="T11" fmla="*/ 174 h 297"/>
                  <a:gd name="T12" fmla="*/ 70 w 160"/>
                  <a:gd name="T13" fmla="*/ 104 h 297"/>
                  <a:gd name="T14" fmla="*/ 48 w 160"/>
                  <a:gd name="T15" fmla="*/ 110 h 297"/>
                  <a:gd name="T16" fmla="*/ 37 w 160"/>
                  <a:gd name="T17" fmla="*/ 92 h 297"/>
                  <a:gd name="T18" fmla="*/ 23 w 160"/>
                  <a:gd name="T19" fmla="*/ 107 h 297"/>
                  <a:gd name="T20" fmla="*/ 15 w 160"/>
                  <a:gd name="T21" fmla="*/ 88 h 297"/>
                  <a:gd name="T22" fmla="*/ 36 w 160"/>
                  <a:gd name="T23" fmla="*/ 53 h 297"/>
                  <a:gd name="T24" fmla="*/ 0 w 160"/>
                  <a:gd name="T25" fmla="*/ 0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0" h="297">
                    <a:moveTo>
                      <a:pt x="141" y="297"/>
                    </a:moveTo>
                    <a:lnTo>
                      <a:pt x="119" y="275"/>
                    </a:lnTo>
                    <a:lnTo>
                      <a:pt x="144" y="222"/>
                    </a:lnTo>
                    <a:lnTo>
                      <a:pt x="160" y="207"/>
                    </a:lnTo>
                    <a:lnTo>
                      <a:pt x="129" y="179"/>
                    </a:lnTo>
                    <a:lnTo>
                      <a:pt x="110" y="174"/>
                    </a:lnTo>
                    <a:lnTo>
                      <a:pt x="70" y="104"/>
                    </a:lnTo>
                    <a:lnTo>
                      <a:pt x="48" y="110"/>
                    </a:lnTo>
                    <a:lnTo>
                      <a:pt x="37" y="92"/>
                    </a:lnTo>
                    <a:lnTo>
                      <a:pt x="23" y="107"/>
                    </a:lnTo>
                    <a:lnTo>
                      <a:pt x="15" y="88"/>
                    </a:lnTo>
                    <a:lnTo>
                      <a:pt x="36" y="53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5" name="Freeform 128">
                <a:extLst>
                  <a:ext uri="{FF2B5EF4-FFF2-40B4-BE49-F238E27FC236}">
                    <a16:creationId xmlns:a16="http://schemas.microsoft.com/office/drawing/2014/main" id="{D882C3ED-E85F-4965-9DE8-8A670D1241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6" y="1523"/>
                <a:ext cx="46" cy="138"/>
              </a:xfrm>
              <a:custGeom>
                <a:avLst/>
                <a:gdLst>
                  <a:gd name="T0" fmla="*/ 46 w 46"/>
                  <a:gd name="T1" fmla="*/ 138 h 138"/>
                  <a:gd name="T2" fmla="*/ 20 w 46"/>
                  <a:gd name="T3" fmla="*/ 81 h 138"/>
                  <a:gd name="T4" fmla="*/ 1 w 46"/>
                  <a:gd name="T5" fmla="*/ 72 h 138"/>
                  <a:gd name="T6" fmla="*/ 34 w 46"/>
                  <a:gd name="T7" fmla="*/ 44 h 138"/>
                  <a:gd name="T8" fmla="*/ 34 w 46"/>
                  <a:gd name="T9" fmla="*/ 20 h 138"/>
                  <a:gd name="T10" fmla="*/ 18 w 46"/>
                  <a:gd name="T11" fmla="*/ 0 h 138"/>
                  <a:gd name="T12" fmla="*/ 0 w 46"/>
                  <a:gd name="T13" fmla="*/ 1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38">
                    <a:moveTo>
                      <a:pt x="46" y="138"/>
                    </a:moveTo>
                    <a:lnTo>
                      <a:pt x="20" y="81"/>
                    </a:lnTo>
                    <a:lnTo>
                      <a:pt x="1" y="72"/>
                    </a:lnTo>
                    <a:lnTo>
                      <a:pt x="34" y="44"/>
                    </a:lnTo>
                    <a:lnTo>
                      <a:pt x="34" y="20"/>
                    </a:lnTo>
                    <a:lnTo>
                      <a:pt x="18" y="0"/>
                    </a:lnTo>
                    <a:lnTo>
                      <a:pt x="0" y="1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6" name="Freeform 129">
                <a:extLst>
                  <a:ext uri="{FF2B5EF4-FFF2-40B4-BE49-F238E27FC236}">
                    <a16:creationId xmlns:a16="http://schemas.microsoft.com/office/drawing/2014/main" id="{955B7B40-8336-4D9C-9DF3-367BCBD1F0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1" y="1661"/>
                <a:ext cx="71" cy="142"/>
              </a:xfrm>
              <a:custGeom>
                <a:avLst/>
                <a:gdLst>
                  <a:gd name="T0" fmla="*/ 71 w 71"/>
                  <a:gd name="T1" fmla="*/ 0 h 142"/>
                  <a:gd name="T2" fmla="*/ 64 w 71"/>
                  <a:gd name="T3" fmla="*/ 10 h 142"/>
                  <a:gd name="T4" fmla="*/ 51 w 71"/>
                  <a:gd name="T5" fmla="*/ 67 h 142"/>
                  <a:gd name="T6" fmla="*/ 8 w 71"/>
                  <a:gd name="T7" fmla="*/ 114 h 142"/>
                  <a:gd name="T8" fmla="*/ 0 w 71"/>
                  <a:gd name="T9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142">
                    <a:moveTo>
                      <a:pt x="71" y="0"/>
                    </a:moveTo>
                    <a:lnTo>
                      <a:pt x="64" y="10"/>
                    </a:lnTo>
                    <a:lnTo>
                      <a:pt x="51" y="67"/>
                    </a:lnTo>
                    <a:lnTo>
                      <a:pt x="8" y="114"/>
                    </a:lnTo>
                    <a:lnTo>
                      <a:pt x="0" y="14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7" name="Freeform 130">
                <a:extLst>
                  <a:ext uri="{FF2B5EF4-FFF2-40B4-BE49-F238E27FC236}">
                    <a16:creationId xmlns:a16="http://schemas.microsoft.com/office/drawing/2014/main" id="{E973FD93-DAF0-4DD3-983D-D55FBFDA74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2" y="1738"/>
                <a:ext cx="309" cy="105"/>
              </a:xfrm>
              <a:custGeom>
                <a:avLst/>
                <a:gdLst>
                  <a:gd name="T0" fmla="*/ 309 w 309"/>
                  <a:gd name="T1" fmla="*/ 65 h 105"/>
                  <a:gd name="T2" fmla="*/ 309 w 309"/>
                  <a:gd name="T3" fmla="*/ 65 h 105"/>
                  <a:gd name="T4" fmla="*/ 205 w 309"/>
                  <a:gd name="T5" fmla="*/ 76 h 105"/>
                  <a:gd name="T6" fmla="*/ 143 w 309"/>
                  <a:gd name="T7" fmla="*/ 105 h 105"/>
                  <a:gd name="T8" fmla="*/ 104 w 309"/>
                  <a:gd name="T9" fmla="*/ 62 h 105"/>
                  <a:gd name="T10" fmla="*/ 67 w 309"/>
                  <a:gd name="T11" fmla="*/ 48 h 105"/>
                  <a:gd name="T12" fmla="*/ 57 w 309"/>
                  <a:gd name="T13" fmla="*/ 29 h 105"/>
                  <a:gd name="T14" fmla="*/ 17 w 309"/>
                  <a:gd name="T15" fmla="*/ 18 h 105"/>
                  <a:gd name="T16" fmla="*/ 0 w 309"/>
                  <a:gd name="T17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9" h="105">
                    <a:moveTo>
                      <a:pt x="309" y="65"/>
                    </a:moveTo>
                    <a:lnTo>
                      <a:pt x="309" y="65"/>
                    </a:lnTo>
                    <a:lnTo>
                      <a:pt x="205" y="76"/>
                    </a:lnTo>
                    <a:lnTo>
                      <a:pt x="143" y="105"/>
                    </a:lnTo>
                    <a:lnTo>
                      <a:pt x="104" y="62"/>
                    </a:lnTo>
                    <a:lnTo>
                      <a:pt x="67" y="48"/>
                    </a:lnTo>
                    <a:lnTo>
                      <a:pt x="57" y="29"/>
                    </a:lnTo>
                    <a:lnTo>
                      <a:pt x="17" y="18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8" name="Freeform 131">
                <a:extLst>
                  <a:ext uri="{FF2B5EF4-FFF2-40B4-BE49-F238E27FC236}">
                    <a16:creationId xmlns:a16="http://schemas.microsoft.com/office/drawing/2014/main" id="{D176BB46-CBE6-4207-9F9B-59DF2F53FE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1" y="1803"/>
                <a:ext cx="61" cy="230"/>
              </a:xfrm>
              <a:custGeom>
                <a:avLst/>
                <a:gdLst>
                  <a:gd name="T0" fmla="*/ 25 w 61"/>
                  <a:gd name="T1" fmla="*/ 230 h 230"/>
                  <a:gd name="T2" fmla="*/ 45 w 61"/>
                  <a:gd name="T3" fmla="*/ 222 h 230"/>
                  <a:gd name="T4" fmla="*/ 39 w 61"/>
                  <a:gd name="T5" fmla="*/ 185 h 230"/>
                  <a:gd name="T6" fmla="*/ 59 w 61"/>
                  <a:gd name="T7" fmla="*/ 149 h 230"/>
                  <a:gd name="T8" fmla="*/ 43 w 61"/>
                  <a:gd name="T9" fmla="*/ 90 h 230"/>
                  <a:gd name="T10" fmla="*/ 26 w 61"/>
                  <a:gd name="T11" fmla="*/ 77 h 230"/>
                  <a:gd name="T12" fmla="*/ 61 w 61"/>
                  <a:gd name="T13" fmla="*/ 53 h 230"/>
                  <a:gd name="T14" fmla="*/ 3 w 61"/>
                  <a:gd name="T15" fmla="*/ 22 h 230"/>
                  <a:gd name="T16" fmla="*/ 0 w 61"/>
                  <a:gd name="T17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230">
                    <a:moveTo>
                      <a:pt x="25" y="230"/>
                    </a:moveTo>
                    <a:lnTo>
                      <a:pt x="45" y="222"/>
                    </a:lnTo>
                    <a:lnTo>
                      <a:pt x="39" y="185"/>
                    </a:lnTo>
                    <a:lnTo>
                      <a:pt x="59" y="149"/>
                    </a:lnTo>
                    <a:lnTo>
                      <a:pt x="43" y="90"/>
                    </a:lnTo>
                    <a:lnTo>
                      <a:pt x="26" y="77"/>
                    </a:lnTo>
                    <a:lnTo>
                      <a:pt x="61" y="53"/>
                    </a:lnTo>
                    <a:lnTo>
                      <a:pt x="3" y="22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9" name="Freeform 132">
                <a:extLst>
                  <a:ext uri="{FF2B5EF4-FFF2-40B4-BE49-F238E27FC236}">
                    <a16:creationId xmlns:a16="http://schemas.microsoft.com/office/drawing/2014/main" id="{0275D08E-59B4-41A6-B8D5-841E5E1C00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4" y="2008"/>
                <a:ext cx="152" cy="146"/>
              </a:xfrm>
              <a:custGeom>
                <a:avLst/>
                <a:gdLst>
                  <a:gd name="T0" fmla="*/ 152 w 152"/>
                  <a:gd name="T1" fmla="*/ 25 h 146"/>
                  <a:gd name="T2" fmla="*/ 119 w 152"/>
                  <a:gd name="T3" fmla="*/ 1 h 146"/>
                  <a:gd name="T4" fmla="*/ 80 w 152"/>
                  <a:gd name="T5" fmla="*/ 9 h 146"/>
                  <a:gd name="T6" fmla="*/ 40 w 152"/>
                  <a:gd name="T7" fmla="*/ 0 h 146"/>
                  <a:gd name="T8" fmla="*/ 0 w 152"/>
                  <a:gd name="T9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46">
                    <a:moveTo>
                      <a:pt x="152" y="25"/>
                    </a:moveTo>
                    <a:lnTo>
                      <a:pt x="119" y="1"/>
                    </a:lnTo>
                    <a:lnTo>
                      <a:pt x="80" y="9"/>
                    </a:lnTo>
                    <a:lnTo>
                      <a:pt x="40" y="0"/>
                    </a:lnTo>
                    <a:lnTo>
                      <a:pt x="0" y="146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0" name="Freeform 133">
                <a:extLst>
                  <a:ext uri="{FF2B5EF4-FFF2-40B4-BE49-F238E27FC236}">
                    <a16:creationId xmlns:a16="http://schemas.microsoft.com/office/drawing/2014/main" id="{BAAA7D01-FF18-434D-A6F3-E34F836AF0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6" y="2033"/>
                <a:ext cx="224" cy="74"/>
              </a:xfrm>
              <a:custGeom>
                <a:avLst/>
                <a:gdLst>
                  <a:gd name="T0" fmla="*/ 224 w 224"/>
                  <a:gd name="T1" fmla="*/ 3 h 74"/>
                  <a:gd name="T2" fmla="*/ 191 w 224"/>
                  <a:gd name="T3" fmla="*/ 49 h 74"/>
                  <a:gd name="T4" fmla="*/ 154 w 224"/>
                  <a:gd name="T5" fmla="*/ 71 h 74"/>
                  <a:gd name="T6" fmla="*/ 126 w 224"/>
                  <a:gd name="T7" fmla="*/ 73 h 74"/>
                  <a:gd name="T8" fmla="*/ 123 w 224"/>
                  <a:gd name="T9" fmla="*/ 54 h 74"/>
                  <a:gd name="T10" fmla="*/ 99 w 224"/>
                  <a:gd name="T11" fmla="*/ 43 h 74"/>
                  <a:gd name="T12" fmla="*/ 71 w 224"/>
                  <a:gd name="T13" fmla="*/ 73 h 74"/>
                  <a:gd name="T14" fmla="*/ 51 w 224"/>
                  <a:gd name="T15" fmla="*/ 74 h 74"/>
                  <a:gd name="T16" fmla="*/ 51 w 224"/>
                  <a:gd name="T17" fmla="*/ 52 h 74"/>
                  <a:gd name="T18" fmla="*/ 31 w 224"/>
                  <a:gd name="T19" fmla="*/ 52 h 74"/>
                  <a:gd name="T20" fmla="*/ 0 w 224"/>
                  <a:gd name="T2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4" h="74">
                    <a:moveTo>
                      <a:pt x="224" y="3"/>
                    </a:moveTo>
                    <a:lnTo>
                      <a:pt x="191" y="49"/>
                    </a:lnTo>
                    <a:lnTo>
                      <a:pt x="154" y="71"/>
                    </a:lnTo>
                    <a:lnTo>
                      <a:pt x="126" y="73"/>
                    </a:lnTo>
                    <a:lnTo>
                      <a:pt x="123" y="54"/>
                    </a:lnTo>
                    <a:lnTo>
                      <a:pt x="99" y="43"/>
                    </a:lnTo>
                    <a:lnTo>
                      <a:pt x="71" y="73"/>
                    </a:lnTo>
                    <a:lnTo>
                      <a:pt x="51" y="74"/>
                    </a:lnTo>
                    <a:lnTo>
                      <a:pt x="51" y="52"/>
                    </a:lnTo>
                    <a:lnTo>
                      <a:pt x="31" y="52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1" name="Freeform 134">
                <a:extLst>
                  <a:ext uri="{FF2B5EF4-FFF2-40B4-BE49-F238E27FC236}">
                    <a16:creationId xmlns:a16="http://schemas.microsoft.com/office/drawing/2014/main" id="{A868591E-A0A1-481F-AAB6-6DD9D741A7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3" y="2154"/>
                <a:ext cx="112" cy="155"/>
              </a:xfrm>
              <a:custGeom>
                <a:avLst/>
                <a:gdLst>
                  <a:gd name="T0" fmla="*/ 112 w 112"/>
                  <a:gd name="T1" fmla="*/ 152 h 155"/>
                  <a:gd name="T2" fmla="*/ 66 w 112"/>
                  <a:gd name="T3" fmla="*/ 155 h 155"/>
                  <a:gd name="T4" fmla="*/ 42 w 112"/>
                  <a:gd name="T5" fmla="*/ 116 h 155"/>
                  <a:gd name="T6" fmla="*/ 21 w 112"/>
                  <a:gd name="T7" fmla="*/ 119 h 155"/>
                  <a:gd name="T8" fmla="*/ 0 w 112"/>
                  <a:gd name="T9" fmla="*/ 56 h 155"/>
                  <a:gd name="T10" fmla="*/ 11 w 112"/>
                  <a:gd name="T11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2" h="155">
                    <a:moveTo>
                      <a:pt x="112" y="152"/>
                    </a:moveTo>
                    <a:lnTo>
                      <a:pt x="66" y="155"/>
                    </a:lnTo>
                    <a:lnTo>
                      <a:pt x="42" y="116"/>
                    </a:lnTo>
                    <a:lnTo>
                      <a:pt x="21" y="119"/>
                    </a:lnTo>
                    <a:lnTo>
                      <a:pt x="0" y="56"/>
                    </a:lnTo>
                    <a:lnTo>
                      <a:pt x="11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2" name="Freeform 135">
                <a:extLst>
                  <a:ext uri="{FF2B5EF4-FFF2-40B4-BE49-F238E27FC236}">
                    <a16:creationId xmlns:a16="http://schemas.microsoft.com/office/drawing/2014/main" id="{CA679D3E-ED62-483E-895A-ACCD136CB7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5" y="2099"/>
                <a:ext cx="119" cy="55"/>
              </a:xfrm>
              <a:custGeom>
                <a:avLst/>
                <a:gdLst>
                  <a:gd name="T0" fmla="*/ 119 w 119"/>
                  <a:gd name="T1" fmla="*/ 55 h 55"/>
                  <a:gd name="T2" fmla="*/ 78 w 119"/>
                  <a:gd name="T3" fmla="*/ 0 h 55"/>
                  <a:gd name="T4" fmla="*/ 67 w 119"/>
                  <a:gd name="T5" fmla="*/ 18 h 55"/>
                  <a:gd name="T6" fmla="*/ 50 w 119"/>
                  <a:gd name="T7" fmla="*/ 7 h 55"/>
                  <a:gd name="T8" fmla="*/ 35 w 119"/>
                  <a:gd name="T9" fmla="*/ 18 h 55"/>
                  <a:gd name="T10" fmla="*/ 19 w 119"/>
                  <a:gd name="T11" fmla="*/ 5 h 55"/>
                  <a:gd name="T12" fmla="*/ 2 w 119"/>
                  <a:gd name="T13" fmla="*/ 19 h 55"/>
                  <a:gd name="T14" fmla="*/ 0 w 119"/>
                  <a:gd name="T15" fmla="*/ 3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9" h="55">
                    <a:moveTo>
                      <a:pt x="119" y="55"/>
                    </a:moveTo>
                    <a:lnTo>
                      <a:pt x="78" y="0"/>
                    </a:lnTo>
                    <a:lnTo>
                      <a:pt x="67" y="18"/>
                    </a:lnTo>
                    <a:lnTo>
                      <a:pt x="50" y="7"/>
                    </a:lnTo>
                    <a:lnTo>
                      <a:pt x="35" y="18"/>
                    </a:lnTo>
                    <a:lnTo>
                      <a:pt x="19" y="5"/>
                    </a:lnTo>
                    <a:lnTo>
                      <a:pt x="2" y="19"/>
                    </a:lnTo>
                    <a:lnTo>
                      <a:pt x="0" y="3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3" name="Freeform 136">
                <a:extLst>
                  <a:ext uri="{FF2B5EF4-FFF2-40B4-BE49-F238E27FC236}">
                    <a16:creationId xmlns:a16="http://schemas.microsoft.com/office/drawing/2014/main" id="{2FFC5E97-21DC-488C-B9D3-18098BDA72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4" y="2158"/>
                <a:ext cx="41" cy="86"/>
              </a:xfrm>
              <a:custGeom>
                <a:avLst/>
                <a:gdLst>
                  <a:gd name="T0" fmla="*/ 7 w 41"/>
                  <a:gd name="T1" fmla="*/ 86 h 86"/>
                  <a:gd name="T2" fmla="*/ 7 w 41"/>
                  <a:gd name="T3" fmla="*/ 86 h 86"/>
                  <a:gd name="T4" fmla="*/ 0 w 41"/>
                  <a:gd name="T5" fmla="*/ 21 h 86"/>
                  <a:gd name="T6" fmla="*/ 22 w 41"/>
                  <a:gd name="T7" fmla="*/ 21 h 86"/>
                  <a:gd name="T8" fmla="*/ 41 w 41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86">
                    <a:moveTo>
                      <a:pt x="7" y="86"/>
                    </a:moveTo>
                    <a:lnTo>
                      <a:pt x="7" y="86"/>
                    </a:lnTo>
                    <a:lnTo>
                      <a:pt x="0" y="21"/>
                    </a:lnTo>
                    <a:lnTo>
                      <a:pt x="22" y="21"/>
                    </a:lnTo>
                    <a:lnTo>
                      <a:pt x="41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4" name="Freeform 137">
                <a:extLst>
                  <a:ext uri="{FF2B5EF4-FFF2-40B4-BE49-F238E27FC236}">
                    <a16:creationId xmlns:a16="http://schemas.microsoft.com/office/drawing/2014/main" id="{2FEEE278-5989-43EB-9769-AE8E066504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5" y="2385"/>
                <a:ext cx="202" cy="201"/>
              </a:xfrm>
              <a:custGeom>
                <a:avLst/>
                <a:gdLst>
                  <a:gd name="T0" fmla="*/ 0 w 202"/>
                  <a:gd name="T1" fmla="*/ 0 h 201"/>
                  <a:gd name="T2" fmla="*/ 45 w 202"/>
                  <a:gd name="T3" fmla="*/ 75 h 201"/>
                  <a:gd name="T4" fmla="*/ 88 w 202"/>
                  <a:gd name="T5" fmla="*/ 76 h 201"/>
                  <a:gd name="T6" fmla="*/ 90 w 202"/>
                  <a:gd name="T7" fmla="*/ 56 h 201"/>
                  <a:gd name="T8" fmla="*/ 157 w 202"/>
                  <a:gd name="T9" fmla="*/ 70 h 201"/>
                  <a:gd name="T10" fmla="*/ 175 w 202"/>
                  <a:gd name="T11" fmla="*/ 115 h 201"/>
                  <a:gd name="T12" fmla="*/ 158 w 202"/>
                  <a:gd name="T13" fmla="*/ 152 h 201"/>
                  <a:gd name="T14" fmla="*/ 166 w 202"/>
                  <a:gd name="T15" fmla="*/ 191 h 201"/>
                  <a:gd name="T16" fmla="*/ 202 w 202"/>
                  <a:gd name="T17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2" h="201">
                    <a:moveTo>
                      <a:pt x="0" y="0"/>
                    </a:moveTo>
                    <a:lnTo>
                      <a:pt x="45" y="75"/>
                    </a:lnTo>
                    <a:lnTo>
                      <a:pt x="88" y="76"/>
                    </a:lnTo>
                    <a:lnTo>
                      <a:pt x="90" y="56"/>
                    </a:lnTo>
                    <a:lnTo>
                      <a:pt x="157" y="70"/>
                    </a:lnTo>
                    <a:lnTo>
                      <a:pt x="175" y="115"/>
                    </a:lnTo>
                    <a:lnTo>
                      <a:pt x="158" y="152"/>
                    </a:lnTo>
                    <a:lnTo>
                      <a:pt x="166" y="191"/>
                    </a:lnTo>
                    <a:lnTo>
                      <a:pt x="202" y="20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5" name="Freeform 138">
                <a:extLst>
                  <a:ext uri="{FF2B5EF4-FFF2-40B4-BE49-F238E27FC236}">
                    <a16:creationId xmlns:a16="http://schemas.microsoft.com/office/drawing/2014/main" id="{D8C4DEDB-70A5-49D0-A295-AB58B5CB24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5" y="2244"/>
                <a:ext cx="56" cy="141"/>
              </a:xfrm>
              <a:custGeom>
                <a:avLst/>
                <a:gdLst>
                  <a:gd name="T0" fmla="*/ 56 w 56"/>
                  <a:gd name="T1" fmla="*/ 0 h 141"/>
                  <a:gd name="T2" fmla="*/ 40 w 56"/>
                  <a:gd name="T3" fmla="*/ 95 h 141"/>
                  <a:gd name="T4" fmla="*/ 0 w 56"/>
                  <a:gd name="T5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141">
                    <a:moveTo>
                      <a:pt x="56" y="0"/>
                    </a:moveTo>
                    <a:lnTo>
                      <a:pt x="40" y="95"/>
                    </a:lnTo>
                    <a:lnTo>
                      <a:pt x="0" y="14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6" name="Freeform 139">
                <a:extLst>
                  <a:ext uri="{FF2B5EF4-FFF2-40B4-BE49-F238E27FC236}">
                    <a16:creationId xmlns:a16="http://schemas.microsoft.com/office/drawing/2014/main" id="{8371BCE1-CC8F-44CB-864B-AD49E2F061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7" y="2586"/>
                <a:ext cx="112" cy="24"/>
              </a:xfrm>
              <a:custGeom>
                <a:avLst/>
                <a:gdLst>
                  <a:gd name="T0" fmla="*/ 112 w 112"/>
                  <a:gd name="T1" fmla="*/ 3 h 24"/>
                  <a:gd name="T2" fmla="*/ 110 w 112"/>
                  <a:gd name="T3" fmla="*/ 3 h 24"/>
                  <a:gd name="T4" fmla="*/ 68 w 112"/>
                  <a:gd name="T5" fmla="*/ 10 h 24"/>
                  <a:gd name="T6" fmla="*/ 54 w 112"/>
                  <a:gd name="T7" fmla="*/ 24 h 24"/>
                  <a:gd name="T8" fmla="*/ 0 w 112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24">
                    <a:moveTo>
                      <a:pt x="112" y="3"/>
                    </a:moveTo>
                    <a:lnTo>
                      <a:pt x="110" y="3"/>
                    </a:lnTo>
                    <a:lnTo>
                      <a:pt x="68" y="10"/>
                    </a:lnTo>
                    <a:lnTo>
                      <a:pt x="54" y="24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7" name="Freeform 140">
                <a:extLst>
                  <a:ext uri="{FF2B5EF4-FFF2-40B4-BE49-F238E27FC236}">
                    <a16:creationId xmlns:a16="http://schemas.microsoft.com/office/drawing/2014/main" id="{FAA7F73F-827F-4C09-9168-CAAE78B72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6" y="2586"/>
                <a:ext cx="163" cy="188"/>
              </a:xfrm>
              <a:custGeom>
                <a:avLst/>
                <a:gdLst>
                  <a:gd name="T0" fmla="*/ 131 w 163"/>
                  <a:gd name="T1" fmla="*/ 0 h 188"/>
                  <a:gd name="T2" fmla="*/ 120 w 163"/>
                  <a:gd name="T3" fmla="*/ 28 h 188"/>
                  <a:gd name="T4" fmla="*/ 132 w 163"/>
                  <a:gd name="T5" fmla="*/ 55 h 188"/>
                  <a:gd name="T6" fmla="*/ 163 w 163"/>
                  <a:gd name="T7" fmla="*/ 77 h 188"/>
                  <a:gd name="T8" fmla="*/ 160 w 163"/>
                  <a:gd name="T9" fmla="*/ 118 h 188"/>
                  <a:gd name="T10" fmla="*/ 138 w 163"/>
                  <a:gd name="T11" fmla="*/ 111 h 188"/>
                  <a:gd name="T12" fmla="*/ 50 w 163"/>
                  <a:gd name="T13" fmla="*/ 138 h 188"/>
                  <a:gd name="T14" fmla="*/ 44 w 163"/>
                  <a:gd name="T15" fmla="*/ 156 h 188"/>
                  <a:gd name="T16" fmla="*/ 6 w 163"/>
                  <a:gd name="T17" fmla="*/ 166 h 188"/>
                  <a:gd name="T18" fmla="*/ 0 w 163"/>
                  <a:gd name="T19" fmla="*/ 188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3" h="188">
                    <a:moveTo>
                      <a:pt x="131" y="0"/>
                    </a:moveTo>
                    <a:lnTo>
                      <a:pt x="120" y="28"/>
                    </a:lnTo>
                    <a:lnTo>
                      <a:pt x="132" y="55"/>
                    </a:lnTo>
                    <a:lnTo>
                      <a:pt x="163" y="77"/>
                    </a:lnTo>
                    <a:lnTo>
                      <a:pt x="160" y="118"/>
                    </a:lnTo>
                    <a:lnTo>
                      <a:pt x="138" y="111"/>
                    </a:lnTo>
                    <a:lnTo>
                      <a:pt x="50" y="138"/>
                    </a:lnTo>
                    <a:lnTo>
                      <a:pt x="44" y="156"/>
                    </a:lnTo>
                    <a:lnTo>
                      <a:pt x="6" y="166"/>
                    </a:lnTo>
                    <a:lnTo>
                      <a:pt x="0" y="188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8" name="Freeform 141">
                <a:extLst>
                  <a:ext uri="{FF2B5EF4-FFF2-40B4-BE49-F238E27FC236}">
                    <a16:creationId xmlns:a16="http://schemas.microsoft.com/office/drawing/2014/main" id="{6C7DC922-5D27-4556-944D-81317E3C47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5" y="2306"/>
                <a:ext cx="101" cy="157"/>
              </a:xfrm>
              <a:custGeom>
                <a:avLst/>
                <a:gdLst>
                  <a:gd name="T0" fmla="*/ 0 w 101"/>
                  <a:gd name="T1" fmla="*/ 157 h 157"/>
                  <a:gd name="T2" fmla="*/ 31 w 101"/>
                  <a:gd name="T3" fmla="*/ 130 h 157"/>
                  <a:gd name="T4" fmla="*/ 19 w 101"/>
                  <a:gd name="T5" fmla="*/ 112 h 157"/>
                  <a:gd name="T6" fmla="*/ 36 w 101"/>
                  <a:gd name="T7" fmla="*/ 95 h 157"/>
                  <a:gd name="T8" fmla="*/ 84 w 101"/>
                  <a:gd name="T9" fmla="*/ 84 h 157"/>
                  <a:gd name="T10" fmla="*/ 101 w 101"/>
                  <a:gd name="T11" fmla="*/ 50 h 157"/>
                  <a:gd name="T12" fmla="*/ 100 w 101"/>
                  <a:gd name="T13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1" h="157">
                    <a:moveTo>
                      <a:pt x="0" y="157"/>
                    </a:moveTo>
                    <a:lnTo>
                      <a:pt x="31" y="130"/>
                    </a:lnTo>
                    <a:lnTo>
                      <a:pt x="19" y="112"/>
                    </a:lnTo>
                    <a:lnTo>
                      <a:pt x="36" y="95"/>
                    </a:lnTo>
                    <a:lnTo>
                      <a:pt x="84" y="84"/>
                    </a:lnTo>
                    <a:lnTo>
                      <a:pt x="101" y="50"/>
                    </a:lnTo>
                    <a:lnTo>
                      <a:pt x="10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9" name="Freeform 142">
                <a:extLst>
                  <a:ext uri="{FF2B5EF4-FFF2-40B4-BE49-F238E27FC236}">
                    <a16:creationId xmlns:a16="http://schemas.microsoft.com/office/drawing/2014/main" id="{BB759F47-5032-431E-97A0-0D25BDB703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5" y="2280"/>
                <a:ext cx="160" cy="105"/>
              </a:xfrm>
              <a:custGeom>
                <a:avLst/>
                <a:gdLst>
                  <a:gd name="T0" fmla="*/ 160 w 160"/>
                  <a:gd name="T1" fmla="*/ 105 h 105"/>
                  <a:gd name="T2" fmla="*/ 82 w 160"/>
                  <a:gd name="T3" fmla="*/ 0 h 105"/>
                  <a:gd name="T4" fmla="*/ 62 w 160"/>
                  <a:gd name="T5" fmla="*/ 4 h 105"/>
                  <a:gd name="T6" fmla="*/ 41 w 160"/>
                  <a:gd name="T7" fmla="*/ 40 h 105"/>
                  <a:gd name="T8" fmla="*/ 0 w 160"/>
                  <a:gd name="T9" fmla="*/ 26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105">
                    <a:moveTo>
                      <a:pt x="160" y="105"/>
                    </a:moveTo>
                    <a:lnTo>
                      <a:pt x="82" y="0"/>
                    </a:lnTo>
                    <a:lnTo>
                      <a:pt x="62" y="4"/>
                    </a:lnTo>
                    <a:lnTo>
                      <a:pt x="41" y="40"/>
                    </a:lnTo>
                    <a:lnTo>
                      <a:pt x="0" y="26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0" name="Freeform 143">
                <a:extLst>
                  <a:ext uri="{FF2B5EF4-FFF2-40B4-BE49-F238E27FC236}">
                    <a16:creationId xmlns:a16="http://schemas.microsoft.com/office/drawing/2014/main" id="{17531FB0-6E4E-482A-9DCE-786AB5B4A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4" y="2138"/>
                <a:ext cx="151" cy="325"/>
              </a:xfrm>
              <a:custGeom>
                <a:avLst/>
                <a:gdLst>
                  <a:gd name="T0" fmla="*/ 31 w 151"/>
                  <a:gd name="T1" fmla="*/ 0 h 325"/>
                  <a:gd name="T2" fmla="*/ 31 w 151"/>
                  <a:gd name="T3" fmla="*/ 0 h 325"/>
                  <a:gd name="T4" fmla="*/ 45 w 151"/>
                  <a:gd name="T5" fmla="*/ 22 h 325"/>
                  <a:gd name="T6" fmla="*/ 13 w 151"/>
                  <a:gd name="T7" fmla="*/ 45 h 325"/>
                  <a:gd name="T8" fmla="*/ 0 w 151"/>
                  <a:gd name="T9" fmla="*/ 106 h 325"/>
                  <a:gd name="T10" fmla="*/ 38 w 151"/>
                  <a:gd name="T11" fmla="*/ 152 h 325"/>
                  <a:gd name="T12" fmla="*/ 25 w 151"/>
                  <a:gd name="T13" fmla="*/ 193 h 325"/>
                  <a:gd name="T14" fmla="*/ 41 w 151"/>
                  <a:gd name="T15" fmla="*/ 205 h 325"/>
                  <a:gd name="T16" fmla="*/ 31 w 151"/>
                  <a:gd name="T17" fmla="*/ 222 h 325"/>
                  <a:gd name="T18" fmla="*/ 41 w 151"/>
                  <a:gd name="T19" fmla="*/ 243 h 325"/>
                  <a:gd name="T20" fmla="*/ 72 w 151"/>
                  <a:gd name="T21" fmla="*/ 272 h 325"/>
                  <a:gd name="T22" fmla="*/ 114 w 151"/>
                  <a:gd name="T23" fmla="*/ 286 h 325"/>
                  <a:gd name="T24" fmla="*/ 120 w 151"/>
                  <a:gd name="T25" fmla="*/ 308 h 325"/>
                  <a:gd name="T26" fmla="*/ 151 w 151"/>
                  <a:gd name="T27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1" h="325">
                    <a:moveTo>
                      <a:pt x="31" y="0"/>
                    </a:moveTo>
                    <a:lnTo>
                      <a:pt x="31" y="0"/>
                    </a:lnTo>
                    <a:lnTo>
                      <a:pt x="45" y="22"/>
                    </a:lnTo>
                    <a:lnTo>
                      <a:pt x="13" y="45"/>
                    </a:lnTo>
                    <a:lnTo>
                      <a:pt x="0" y="106"/>
                    </a:lnTo>
                    <a:lnTo>
                      <a:pt x="38" y="152"/>
                    </a:lnTo>
                    <a:lnTo>
                      <a:pt x="25" y="193"/>
                    </a:lnTo>
                    <a:lnTo>
                      <a:pt x="41" y="205"/>
                    </a:lnTo>
                    <a:lnTo>
                      <a:pt x="31" y="222"/>
                    </a:lnTo>
                    <a:lnTo>
                      <a:pt x="41" y="243"/>
                    </a:lnTo>
                    <a:lnTo>
                      <a:pt x="72" y="272"/>
                    </a:lnTo>
                    <a:lnTo>
                      <a:pt x="114" y="286"/>
                    </a:lnTo>
                    <a:lnTo>
                      <a:pt x="120" y="308"/>
                    </a:lnTo>
                    <a:lnTo>
                      <a:pt x="151" y="325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1" name="Freeform 144">
                <a:extLst>
                  <a:ext uri="{FF2B5EF4-FFF2-40B4-BE49-F238E27FC236}">
                    <a16:creationId xmlns:a16="http://schemas.microsoft.com/office/drawing/2014/main" id="{F259D14B-784B-44D5-A0D4-F8CEA1C18F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6" y="2463"/>
                <a:ext cx="81" cy="98"/>
              </a:xfrm>
              <a:custGeom>
                <a:avLst/>
                <a:gdLst>
                  <a:gd name="T0" fmla="*/ 0 w 81"/>
                  <a:gd name="T1" fmla="*/ 98 h 98"/>
                  <a:gd name="T2" fmla="*/ 23 w 81"/>
                  <a:gd name="T3" fmla="*/ 92 h 98"/>
                  <a:gd name="T4" fmla="*/ 46 w 81"/>
                  <a:gd name="T5" fmla="*/ 57 h 98"/>
                  <a:gd name="T6" fmla="*/ 81 w 81"/>
                  <a:gd name="T7" fmla="*/ 39 h 98"/>
                  <a:gd name="T8" fmla="*/ 81 w 81"/>
                  <a:gd name="T9" fmla="*/ 8 h 98"/>
                  <a:gd name="T10" fmla="*/ 79 w 81"/>
                  <a:gd name="T11" fmla="*/ 0 h 98"/>
                  <a:gd name="T12" fmla="*/ 79 w 81"/>
                  <a:gd name="T13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98">
                    <a:moveTo>
                      <a:pt x="0" y="98"/>
                    </a:moveTo>
                    <a:lnTo>
                      <a:pt x="23" y="92"/>
                    </a:lnTo>
                    <a:lnTo>
                      <a:pt x="46" y="57"/>
                    </a:lnTo>
                    <a:lnTo>
                      <a:pt x="81" y="39"/>
                    </a:lnTo>
                    <a:lnTo>
                      <a:pt x="81" y="8"/>
                    </a:lnTo>
                    <a:lnTo>
                      <a:pt x="79" y="0"/>
                    </a:lnTo>
                    <a:lnTo>
                      <a:pt x="79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2" name="Line 145">
                <a:extLst>
                  <a:ext uri="{FF2B5EF4-FFF2-40B4-BE49-F238E27FC236}">
                    <a16:creationId xmlns:a16="http://schemas.microsoft.com/office/drawing/2014/main" id="{01AA903F-F66A-4827-A791-D50283D773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67" y="2502"/>
                <a:ext cx="14" cy="29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3" name="Freeform 146">
                <a:extLst>
                  <a:ext uri="{FF2B5EF4-FFF2-40B4-BE49-F238E27FC236}">
                    <a16:creationId xmlns:a16="http://schemas.microsoft.com/office/drawing/2014/main" id="{E885B924-1DDD-42A3-9E50-BEE33968DE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4" y="1110"/>
                <a:ext cx="387" cy="95"/>
              </a:xfrm>
              <a:custGeom>
                <a:avLst/>
                <a:gdLst>
                  <a:gd name="T0" fmla="*/ 0 w 387"/>
                  <a:gd name="T1" fmla="*/ 36 h 95"/>
                  <a:gd name="T2" fmla="*/ 39 w 387"/>
                  <a:gd name="T3" fmla="*/ 40 h 95"/>
                  <a:gd name="T4" fmla="*/ 39 w 387"/>
                  <a:gd name="T5" fmla="*/ 61 h 95"/>
                  <a:gd name="T6" fmla="*/ 67 w 387"/>
                  <a:gd name="T7" fmla="*/ 95 h 95"/>
                  <a:gd name="T8" fmla="*/ 107 w 387"/>
                  <a:gd name="T9" fmla="*/ 90 h 95"/>
                  <a:gd name="T10" fmla="*/ 115 w 387"/>
                  <a:gd name="T11" fmla="*/ 70 h 95"/>
                  <a:gd name="T12" fmla="*/ 152 w 387"/>
                  <a:gd name="T13" fmla="*/ 56 h 95"/>
                  <a:gd name="T14" fmla="*/ 169 w 387"/>
                  <a:gd name="T15" fmla="*/ 68 h 95"/>
                  <a:gd name="T16" fmla="*/ 211 w 387"/>
                  <a:gd name="T17" fmla="*/ 62 h 95"/>
                  <a:gd name="T18" fmla="*/ 248 w 387"/>
                  <a:gd name="T19" fmla="*/ 36 h 95"/>
                  <a:gd name="T20" fmla="*/ 259 w 387"/>
                  <a:gd name="T21" fmla="*/ 53 h 95"/>
                  <a:gd name="T22" fmla="*/ 301 w 387"/>
                  <a:gd name="T23" fmla="*/ 65 h 95"/>
                  <a:gd name="T24" fmla="*/ 376 w 387"/>
                  <a:gd name="T25" fmla="*/ 12 h 95"/>
                  <a:gd name="T26" fmla="*/ 387 w 387"/>
                  <a:gd name="T27" fmla="*/ 9 h 95"/>
                  <a:gd name="T28" fmla="*/ 373 w 387"/>
                  <a:gd name="T2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7" h="95">
                    <a:moveTo>
                      <a:pt x="0" y="36"/>
                    </a:moveTo>
                    <a:lnTo>
                      <a:pt x="39" y="40"/>
                    </a:lnTo>
                    <a:lnTo>
                      <a:pt x="39" y="61"/>
                    </a:lnTo>
                    <a:lnTo>
                      <a:pt x="67" y="95"/>
                    </a:lnTo>
                    <a:lnTo>
                      <a:pt x="107" y="90"/>
                    </a:lnTo>
                    <a:lnTo>
                      <a:pt x="115" y="70"/>
                    </a:lnTo>
                    <a:lnTo>
                      <a:pt x="152" y="56"/>
                    </a:lnTo>
                    <a:lnTo>
                      <a:pt x="169" y="68"/>
                    </a:lnTo>
                    <a:lnTo>
                      <a:pt x="211" y="62"/>
                    </a:lnTo>
                    <a:lnTo>
                      <a:pt x="248" y="36"/>
                    </a:lnTo>
                    <a:lnTo>
                      <a:pt x="259" y="53"/>
                    </a:lnTo>
                    <a:lnTo>
                      <a:pt x="301" y="65"/>
                    </a:lnTo>
                    <a:lnTo>
                      <a:pt x="376" y="12"/>
                    </a:lnTo>
                    <a:lnTo>
                      <a:pt x="387" y="9"/>
                    </a:lnTo>
                    <a:lnTo>
                      <a:pt x="373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4" name="Freeform 147">
                <a:extLst>
                  <a:ext uri="{FF2B5EF4-FFF2-40B4-BE49-F238E27FC236}">
                    <a16:creationId xmlns:a16="http://schemas.microsoft.com/office/drawing/2014/main" id="{1CE6AB30-6099-49A2-BDBA-121DCD418A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1" y="2561"/>
                <a:ext cx="185" cy="216"/>
              </a:xfrm>
              <a:custGeom>
                <a:avLst/>
                <a:gdLst>
                  <a:gd name="T0" fmla="*/ 185 w 185"/>
                  <a:gd name="T1" fmla="*/ 0 h 216"/>
                  <a:gd name="T2" fmla="*/ 177 w 185"/>
                  <a:gd name="T3" fmla="*/ 28 h 216"/>
                  <a:gd name="T4" fmla="*/ 177 w 185"/>
                  <a:gd name="T5" fmla="*/ 49 h 216"/>
                  <a:gd name="T6" fmla="*/ 160 w 185"/>
                  <a:gd name="T7" fmla="*/ 42 h 216"/>
                  <a:gd name="T8" fmla="*/ 149 w 185"/>
                  <a:gd name="T9" fmla="*/ 77 h 216"/>
                  <a:gd name="T10" fmla="*/ 130 w 185"/>
                  <a:gd name="T11" fmla="*/ 93 h 216"/>
                  <a:gd name="T12" fmla="*/ 135 w 185"/>
                  <a:gd name="T13" fmla="*/ 113 h 216"/>
                  <a:gd name="T14" fmla="*/ 112 w 185"/>
                  <a:gd name="T15" fmla="*/ 116 h 216"/>
                  <a:gd name="T16" fmla="*/ 88 w 185"/>
                  <a:gd name="T17" fmla="*/ 158 h 216"/>
                  <a:gd name="T18" fmla="*/ 46 w 185"/>
                  <a:gd name="T19" fmla="*/ 171 h 216"/>
                  <a:gd name="T20" fmla="*/ 0 w 185"/>
                  <a:gd name="T21" fmla="*/ 21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5" h="216">
                    <a:moveTo>
                      <a:pt x="185" y="0"/>
                    </a:moveTo>
                    <a:lnTo>
                      <a:pt x="177" y="28"/>
                    </a:lnTo>
                    <a:lnTo>
                      <a:pt x="177" y="49"/>
                    </a:lnTo>
                    <a:lnTo>
                      <a:pt x="160" y="42"/>
                    </a:lnTo>
                    <a:lnTo>
                      <a:pt x="149" y="77"/>
                    </a:lnTo>
                    <a:lnTo>
                      <a:pt x="130" y="93"/>
                    </a:lnTo>
                    <a:lnTo>
                      <a:pt x="135" y="113"/>
                    </a:lnTo>
                    <a:lnTo>
                      <a:pt x="112" y="116"/>
                    </a:lnTo>
                    <a:lnTo>
                      <a:pt x="88" y="158"/>
                    </a:lnTo>
                    <a:lnTo>
                      <a:pt x="46" y="171"/>
                    </a:lnTo>
                    <a:lnTo>
                      <a:pt x="0" y="216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5" name="Freeform 148">
                <a:extLst>
                  <a:ext uri="{FF2B5EF4-FFF2-40B4-BE49-F238E27FC236}">
                    <a16:creationId xmlns:a16="http://schemas.microsoft.com/office/drawing/2014/main" id="{000259AB-5F2C-49FD-BEC5-A5DCB1DB3A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6" y="2531"/>
                <a:ext cx="64" cy="416"/>
              </a:xfrm>
              <a:custGeom>
                <a:avLst/>
                <a:gdLst>
                  <a:gd name="T0" fmla="*/ 0 w 64"/>
                  <a:gd name="T1" fmla="*/ 416 h 416"/>
                  <a:gd name="T2" fmla="*/ 14 w 64"/>
                  <a:gd name="T3" fmla="*/ 316 h 416"/>
                  <a:gd name="T4" fmla="*/ 36 w 64"/>
                  <a:gd name="T5" fmla="*/ 275 h 416"/>
                  <a:gd name="T6" fmla="*/ 30 w 64"/>
                  <a:gd name="T7" fmla="*/ 225 h 416"/>
                  <a:gd name="T8" fmla="*/ 55 w 64"/>
                  <a:gd name="T9" fmla="*/ 194 h 416"/>
                  <a:gd name="T10" fmla="*/ 64 w 64"/>
                  <a:gd name="T11" fmla="*/ 151 h 416"/>
                  <a:gd name="T12" fmla="*/ 38 w 64"/>
                  <a:gd name="T13" fmla="*/ 72 h 416"/>
                  <a:gd name="T14" fmla="*/ 35 w 64"/>
                  <a:gd name="T15" fmla="*/ 0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" h="416">
                    <a:moveTo>
                      <a:pt x="0" y="416"/>
                    </a:moveTo>
                    <a:lnTo>
                      <a:pt x="14" y="316"/>
                    </a:lnTo>
                    <a:lnTo>
                      <a:pt x="36" y="275"/>
                    </a:lnTo>
                    <a:lnTo>
                      <a:pt x="30" y="225"/>
                    </a:lnTo>
                    <a:lnTo>
                      <a:pt x="55" y="194"/>
                    </a:lnTo>
                    <a:lnTo>
                      <a:pt x="64" y="151"/>
                    </a:lnTo>
                    <a:lnTo>
                      <a:pt x="38" y="72"/>
                    </a:lnTo>
                    <a:lnTo>
                      <a:pt x="35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6" name="Freeform 149">
                <a:extLst>
                  <a:ext uri="{FF2B5EF4-FFF2-40B4-BE49-F238E27FC236}">
                    <a16:creationId xmlns:a16="http://schemas.microsoft.com/office/drawing/2014/main" id="{300984CF-93A5-4031-8C4D-FD28E5FA63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1" y="2509"/>
                <a:ext cx="315" cy="265"/>
              </a:xfrm>
              <a:custGeom>
                <a:avLst/>
                <a:gdLst>
                  <a:gd name="T0" fmla="*/ 315 w 315"/>
                  <a:gd name="T1" fmla="*/ 265 h 265"/>
                  <a:gd name="T2" fmla="*/ 273 w 315"/>
                  <a:gd name="T3" fmla="*/ 258 h 265"/>
                  <a:gd name="T4" fmla="*/ 236 w 315"/>
                  <a:gd name="T5" fmla="*/ 230 h 265"/>
                  <a:gd name="T6" fmla="*/ 216 w 315"/>
                  <a:gd name="T7" fmla="*/ 235 h 265"/>
                  <a:gd name="T8" fmla="*/ 209 w 315"/>
                  <a:gd name="T9" fmla="*/ 112 h 265"/>
                  <a:gd name="T10" fmla="*/ 188 w 315"/>
                  <a:gd name="T11" fmla="*/ 123 h 265"/>
                  <a:gd name="T12" fmla="*/ 130 w 315"/>
                  <a:gd name="T13" fmla="*/ 111 h 265"/>
                  <a:gd name="T14" fmla="*/ 111 w 315"/>
                  <a:gd name="T15" fmla="*/ 117 h 265"/>
                  <a:gd name="T16" fmla="*/ 119 w 315"/>
                  <a:gd name="T17" fmla="*/ 73 h 265"/>
                  <a:gd name="T18" fmla="*/ 96 w 315"/>
                  <a:gd name="T19" fmla="*/ 19 h 265"/>
                  <a:gd name="T20" fmla="*/ 62 w 315"/>
                  <a:gd name="T21" fmla="*/ 0 h 265"/>
                  <a:gd name="T22" fmla="*/ 0 w 315"/>
                  <a:gd name="T23" fmla="*/ 22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5" h="265">
                    <a:moveTo>
                      <a:pt x="315" y="265"/>
                    </a:moveTo>
                    <a:lnTo>
                      <a:pt x="273" y="258"/>
                    </a:lnTo>
                    <a:lnTo>
                      <a:pt x="236" y="230"/>
                    </a:lnTo>
                    <a:lnTo>
                      <a:pt x="216" y="235"/>
                    </a:lnTo>
                    <a:lnTo>
                      <a:pt x="209" y="112"/>
                    </a:lnTo>
                    <a:lnTo>
                      <a:pt x="188" y="123"/>
                    </a:lnTo>
                    <a:lnTo>
                      <a:pt x="130" y="111"/>
                    </a:lnTo>
                    <a:lnTo>
                      <a:pt x="111" y="117"/>
                    </a:lnTo>
                    <a:lnTo>
                      <a:pt x="119" y="73"/>
                    </a:lnTo>
                    <a:lnTo>
                      <a:pt x="96" y="19"/>
                    </a:lnTo>
                    <a:lnTo>
                      <a:pt x="62" y="0"/>
                    </a:lnTo>
                    <a:lnTo>
                      <a:pt x="0" y="2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7" name="Freeform 150">
                <a:extLst>
                  <a:ext uri="{FF2B5EF4-FFF2-40B4-BE49-F238E27FC236}">
                    <a16:creationId xmlns:a16="http://schemas.microsoft.com/office/drawing/2014/main" id="{724126B0-21F5-41D0-87BD-B450088773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8" y="2974"/>
                <a:ext cx="64" cy="147"/>
              </a:xfrm>
              <a:custGeom>
                <a:avLst/>
                <a:gdLst>
                  <a:gd name="T0" fmla="*/ 31 w 64"/>
                  <a:gd name="T1" fmla="*/ 147 h 147"/>
                  <a:gd name="T2" fmla="*/ 64 w 64"/>
                  <a:gd name="T3" fmla="*/ 113 h 147"/>
                  <a:gd name="T4" fmla="*/ 19 w 64"/>
                  <a:gd name="T5" fmla="*/ 68 h 147"/>
                  <a:gd name="T6" fmla="*/ 19 w 64"/>
                  <a:gd name="T7" fmla="*/ 31 h 147"/>
                  <a:gd name="T8" fmla="*/ 0 w 64"/>
                  <a:gd name="T9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7">
                    <a:moveTo>
                      <a:pt x="31" y="147"/>
                    </a:moveTo>
                    <a:lnTo>
                      <a:pt x="64" y="113"/>
                    </a:lnTo>
                    <a:lnTo>
                      <a:pt x="19" y="68"/>
                    </a:lnTo>
                    <a:lnTo>
                      <a:pt x="19" y="31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8" name="Line 151">
                <a:extLst>
                  <a:ext uri="{FF2B5EF4-FFF2-40B4-BE49-F238E27FC236}">
                    <a16:creationId xmlns:a16="http://schemas.microsoft.com/office/drawing/2014/main" id="{F6FBAEB4-A308-4FF5-8878-6FDDE9CCA2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46" y="2947"/>
                <a:ext cx="2" cy="27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9" name="Freeform 152">
                <a:extLst>
                  <a:ext uri="{FF2B5EF4-FFF2-40B4-BE49-F238E27FC236}">
                    <a16:creationId xmlns:a16="http://schemas.microsoft.com/office/drawing/2014/main" id="{C6909873-3824-4184-9637-74BEE67A2F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4" y="2896"/>
                <a:ext cx="204" cy="78"/>
              </a:xfrm>
              <a:custGeom>
                <a:avLst/>
                <a:gdLst>
                  <a:gd name="T0" fmla="*/ 204 w 204"/>
                  <a:gd name="T1" fmla="*/ 78 h 78"/>
                  <a:gd name="T2" fmla="*/ 162 w 204"/>
                  <a:gd name="T3" fmla="*/ 53 h 78"/>
                  <a:gd name="T4" fmla="*/ 142 w 204"/>
                  <a:gd name="T5" fmla="*/ 53 h 78"/>
                  <a:gd name="T6" fmla="*/ 125 w 204"/>
                  <a:gd name="T7" fmla="*/ 69 h 78"/>
                  <a:gd name="T8" fmla="*/ 123 w 204"/>
                  <a:gd name="T9" fmla="*/ 47 h 78"/>
                  <a:gd name="T10" fmla="*/ 75 w 204"/>
                  <a:gd name="T11" fmla="*/ 78 h 78"/>
                  <a:gd name="T12" fmla="*/ 21 w 204"/>
                  <a:gd name="T13" fmla="*/ 42 h 78"/>
                  <a:gd name="T14" fmla="*/ 0 w 204"/>
                  <a:gd name="T1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4" h="78">
                    <a:moveTo>
                      <a:pt x="204" y="78"/>
                    </a:moveTo>
                    <a:lnTo>
                      <a:pt x="162" y="53"/>
                    </a:lnTo>
                    <a:lnTo>
                      <a:pt x="142" y="53"/>
                    </a:lnTo>
                    <a:lnTo>
                      <a:pt x="125" y="69"/>
                    </a:lnTo>
                    <a:lnTo>
                      <a:pt x="123" y="47"/>
                    </a:lnTo>
                    <a:lnTo>
                      <a:pt x="75" y="78"/>
                    </a:lnTo>
                    <a:lnTo>
                      <a:pt x="21" y="42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0" name="Freeform 153">
                <a:extLst>
                  <a:ext uri="{FF2B5EF4-FFF2-40B4-BE49-F238E27FC236}">
                    <a16:creationId xmlns:a16="http://schemas.microsoft.com/office/drawing/2014/main" id="{C7B0B185-7090-47FB-A6A5-D29CD661B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6" y="2947"/>
                <a:ext cx="266" cy="84"/>
              </a:xfrm>
              <a:custGeom>
                <a:avLst/>
                <a:gdLst>
                  <a:gd name="T0" fmla="*/ 266 w 266"/>
                  <a:gd name="T1" fmla="*/ 84 h 84"/>
                  <a:gd name="T2" fmla="*/ 230 w 266"/>
                  <a:gd name="T3" fmla="*/ 69 h 84"/>
                  <a:gd name="T4" fmla="*/ 230 w 266"/>
                  <a:gd name="T5" fmla="*/ 49 h 84"/>
                  <a:gd name="T6" fmla="*/ 165 w 266"/>
                  <a:gd name="T7" fmla="*/ 42 h 84"/>
                  <a:gd name="T8" fmla="*/ 160 w 266"/>
                  <a:gd name="T9" fmla="*/ 2 h 84"/>
                  <a:gd name="T10" fmla="*/ 143 w 266"/>
                  <a:gd name="T11" fmla="*/ 18 h 84"/>
                  <a:gd name="T12" fmla="*/ 126 w 266"/>
                  <a:gd name="T13" fmla="*/ 8 h 84"/>
                  <a:gd name="T14" fmla="*/ 66 w 266"/>
                  <a:gd name="T15" fmla="*/ 35 h 84"/>
                  <a:gd name="T16" fmla="*/ 42 w 266"/>
                  <a:gd name="T17" fmla="*/ 5 h 84"/>
                  <a:gd name="T18" fmla="*/ 0 w 266"/>
                  <a:gd name="T1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6" h="84">
                    <a:moveTo>
                      <a:pt x="266" y="84"/>
                    </a:moveTo>
                    <a:lnTo>
                      <a:pt x="230" y="69"/>
                    </a:lnTo>
                    <a:lnTo>
                      <a:pt x="230" y="49"/>
                    </a:lnTo>
                    <a:lnTo>
                      <a:pt x="165" y="42"/>
                    </a:lnTo>
                    <a:lnTo>
                      <a:pt x="160" y="2"/>
                    </a:lnTo>
                    <a:lnTo>
                      <a:pt x="143" y="18"/>
                    </a:lnTo>
                    <a:lnTo>
                      <a:pt x="126" y="8"/>
                    </a:lnTo>
                    <a:lnTo>
                      <a:pt x="66" y="35"/>
                    </a:lnTo>
                    <a:lnTo>
                      <a:pt x="42" y="5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1" name="Freeform 154">
                <a:extLst>
                  <a:ext uri="{FF2B5EF4-FFF2-40B4-BE49-F238E27FC236}">
                    <a16:creationId xmlns:a16="http://schemas.microsoft.com/office/drawing/2014/main" id="{EF6587CD-E58E-4C8E-BC7D-CC3913D115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8" y="2902"/>
                <a:ext cx="59" cy="52"/>
              </a:xfrm>
              <a:custGeom>
                <a:avLst/>
                <a:gdLst>
                  <a:gd name="T0" fmla="*/ 26 w 59"/>
                  <a:gd name="T1" fmla="*/ 0 h 52"/>
                  <a:gd name="T2" fmla="*/ 59 w 59"/>
                  <a:gd name="T3" fmla="*/ 19 h 52"/>
                  <a:gd name="T4" fmla="*/ 42 w 59"/>
                  <a:gd name="T5" fmla="*/ 44 h 52"/>
                  <a:gd name="T6" fmla="*/ 14 w 59"/>
                  <a:gd name="T7" fmla="*/ 52 h 52"/>
                  <a:gd name="T8" fmla="*/ 0 w 59"/>
                  <a:gd name="T9" fmla="*/ 36 h 52"/>
                  <a:gd name="T10" fmla="*/ 8 w 59"/>
                  <a:gd name="T11" fmla="*/ 16 h 52"/>
                  <a:gd name="T12" fmla="*/ 26 w 59"/>
                  <a:gd name="T1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52">
                    <a:moveTo>
                      <a:pt x="26" y="0"/>
                    </a:moveTo>
                    <a:lnTo>
                      <a:pt x="59" y="19"/>
                    </a:lnTo>
                    <a:lnTo>
                      <a:pt x="42" y="44"/>
                    </a:lnTo>
                    <a:lnTo>
                      <a:pt x="14" y="52"/>
                    </a:lnTo>
                    <a:lnTo>
                      <a:pt x="0" y="36"/>
                    </a:lnTo>
                    <a:lnTo>
                      <a:pt x="8" y="16"/>
                    </a:lnTo>
                    <a:lnTo>
                      <a:pt x="26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2" name="Freeform 155">
                <a:extLst>
                  <a:ext uri="{FF2B5EF4-FFF2-40B4-BE49-F238E27FC236}">
                    <a16:creationId xmlns:a16="http://schemas.microsoft.com/office/drawing/2014/main" id="{D5E88223-F39A-473D-8444-56A7B1F3C8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7" y="2774"/>
                <a:ext cx="109" cy="222"/>
              </a:xfrm>
              <a:custGeom>
                <a:avLst/>
                <a:gdLst>
                  <a:gd name="T0" fmla="*/ 109 w 109"/>
                  <a:gd name="T1" fmla="*/ 0 h 222"/>
                  <a:gd name="T2" fmla="*/ 106 w 109"/>
                  <a:gd name="T3" fmla="*/ 23 h 222"/>
                  <a:gd name="T4" fmla="*/ 66 w 109"/>
                  <a:gd name="T5" fmla="*/ 24 h 222"/>
                  <a:gd name="T6" fmla="*/ 48 w 109"/>
                  <a:gd name="T7" fmla="*/ 73 h 222"/>
                  <a:gd name="T8" fmla="*/ 69 w 109"/>
                  <a:gd name="T9" fmla="*/ 88 h 222"/>
                  <a:gd name="T10" fmla="*/ 52 w 109"/>
                  <a:gd name="T11" fmla="*/ 105 h 222"/>
                  <a:gd name="T12" fmla="*/ 22 w 109"/>
                  <a:gd name="T13" fmla="*/ 96 h 222"/>
                  <a:gd name="T14" fmla="*/ 0 w 109"/>
                  <a:gd name="T15" fmla="*/ 130 h 222"/>
                  <a:gd name="T16" fmla="*/ 11 w 109"/>
                  <a:gd name="T17" fmla="*/ 150 h 222"/>
                  <a:gd name="T18" fmla="*/ 81 w 109"/>
                  <a:gd name="T19" fmla="*/ 189 h 222"/>
                  <a:gd name="T20" fmla="*/ 80 w 109"/>
                  <a:gd name="T21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9" h="222">
                    <a:moveTo>
                      <a:pt x="109" y="0"/>
                    </a:moveTo>
                    <a:lnTo>
                      <a:pt x="106" y="23"/>
                    </a:lnTo>
                    <a:lnTo>
                      <a:pt x="66" y="24"/>
                    </a:lnTo>
                    <a:lnTo>
                      <a:pt x="48" y="73"/>
                    </a:lnTo>
                    <a:lnTo>
                      <a:pt x="69" y="88"/>
                    </a:lnTo>
                    <a:lnTo>
                      <a:pt x="52" y="105"/>
                    </a:lnTo>
                    <a:lnTo>
                      <a:pt x="22" y="96"/>
                    </a:lnTo>
                    <a:lnTo>
                      <a:pt x="0" y="130"/>
                    </a:lnTo>
                    <a:lnTo>
                      <a:pt x="11" y="150"/>
                    </a:lnTo>
                    <a:lnTo>
                      <a:pt x="81" y="189"/>
                    </a:lnTo>
                    <a:lnTo>
                      <a:pt x="80" y="22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3" name="Freeform 156">
                <a:extLst>
                  <a:ext uri="{FF2B5EF4-FFF2-40B4-BE49-F238E27FC236}">
                    <a16:creationId xmlns:a16="http://schemas.microsoft.com/office/drawing/2014/main" id="{C7242DED-06F7-42A0-A6C1-025567EBB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7" y="2777"/>
                <a:ext cx="379" cy="219"/>
              </a:xfrm>
              <a:custGeom>
                <a:avLst/>
                <a:gdLst>
                  <a:gd name="T0" fmla="*/ 379 w 379"/>
                  <a:gd name="T1" fmla="*/ 0 h 219"/>
                  <a:gd name="T2" fmla="*/ 377 w 379"/>
                  <a:gd name="T3" fmla="*/ 1 h 219"/>
                  <a:gd name="T4" fmla="*/ 337 w 379"/>
                  <a:gd name="T5" fmla="*/ 24 h 219"/>
                  <a:gd name="T6" fmla="*/ 273 w 379"/>
                  <a:gd name="T7" fmla="*/ 96 h 219"/>
                  <a:gd name="T8" fmla="*/ 195 w 379"/>
                  <a:gd name="T9" fmla="*/ 73 h 219"/>
                  <a:gd name="T10" fmla="*/ 169 w 379"/>
                  <a:gd name="T11" fmla="*/ 101 h 219"/>
                  <a:gd name="T12" fmla="*/ 164 w 379"/>
                  <a:gd name="T13" fmla="*/ 129 h 219"/>
                  <a:gd name="T14" fmla="*/ 141 w 379"/>
                  <a:gd name="T15" fmla="*/ 96 h 219"/>
                  <a:gd name="T16" fmla="*/ 116 w 379"/>
                  <a:gd name="T17" fmla="*/ 102 h 219"/>
                  <a:gd name="T18" fmla="*/ 80 w 379"/>
                  <a:gd name="T19" fmla="*/ 130 h 219"/>
                  <a:gd name="T20" fmla="*/ 69 w 379"/>
                  <a:gd name="T21" fmla="*/ 191 h 219"/>
                  <a:gd name="T22" fmla="*/ 43 w 379"/>
                  <a:gd name="T23" fmla="*/ 181 h 219"/>
                  <a:gd name="T24" fmla="*/ 66 w 379"/>
                  <a:gd name="T25" fmla="*/ 216 h 219"/>
                  <a:gd name="T26" fmla="*/ 42 w 379"/>
                  <a:gd name="T27" fmla="*/ 209 h 219"/>
                  <a:gd name="T28" fmla="*/ 0 w 379"/>
                  <a:gd name="T2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79" h="219">
                    <a:moveTo>
                      <a:pt x="379" y="0"/>
                    </a:moveTo>
                    <a:lnTo>
                      <a:pt x="377" y="1"/>
                    </a:lnTo>
                    <a:lnTo>
                      <a:pt x="337" y="24"/>
                    </a:lnTo>
                    <a:lnTo>
                      <a:pt x="273" y="96"/>
                    </a:lnTo>
                    <a:lnTo>
                      <a:pt x="195" y="73"/>
                    </a:lnTo>
                    <a:lnTo>
                      <a:pt x="169" y="101"/>
                    </a:lnTo>
                    <a:lnTo>
                      <a:pt x="164" y="129"/>
                    </a:lnTo>
                    <a:lnTo>
                      <a:pt x="141" y="96"/>
                    </a:lnTo>
                    <a:lnTo>
                      <a:pt x="116" y="102"/>
                    </a:lnTo>
                    <a:lnTo>
                      <a:pt x="80" y="130"/>
                    </a:lnTo>
                    <a:lnTo>
                      <a:pt x="69" y="191"/>
                    </a:lnTo>
                    <a:lnTo>
                      <a:pt x="43" y="181"/>
                    </a:lnTo>
                    <a:lnTo>
                      <a:pt x="66" y="216"/>
                    </a:lnTo>
                    <a:lnTo>
                      <a:pt x="42" y="209"/>
                    </a:lnTo>
                    <a:lnTo>
                      <a:pt x="0" y="21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4" name="Freeform 157">
                <a:extLst>
                  <a:ext uri="{FF2B5EF4-FFF2-40B4-BE49-F238E27FC236}">
                    <a16:creationId xmlns:a16="http://schemas.microsoft.com/office/drawing/2014/main" id="{2F30D5DD-2D5B-49AB-A4CB-4D49F0230E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2" y="2996"/>
                <a:ext cx="55" cy="35"/>
              </a:xfrm>
              <a:custGeom>
                <a:avLst/>
                <a:gdLst>
                  <a:gd name="T0" fmla="*/ 55 w 55"/>
                  <a:gd name="T1" fmla="*/ 0 h 35"/>
                  <a:gd name="T2" fmla="*/ 47 w 55"/>
                  <a:gd name="T3" fmla="*/ 1 h 35"/>
                  <a:gd name="T4" fmla="*/ 31 w 55"/>
                  <a:gd name="T5" fmla="*/ 3 h 35"/>
                  <a:gd name="T6" fmla="*/ 0 w 55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35">
                    <a:moveTo>
                      <a:pt x="55" y="0"/>
                    </a:moveTo>
                    <a:lnTo>
                      <a:pt x="47" y="1"/>
                    </a:lnTo>
                    <a:lnTo>
                      <a:pt x="31" y="3"/>
                    </a:lnTo>
                    <a:lnTo>
                      <a:pt x="0" y="35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5" name="Freeform 158">
                <a:extLst>
                  <a:ext uri="{FF2B5EF4-FFF2-40B4-BE49-F238E27FC236}">
                    <a16:creationId xmlns:a16="http://schemas.microsoft.com/office/drawing/2014/main" id="{63807E71-3098-4925-8262-9D59BC6526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3" y="2906"/>
                <a:ext cx="84" cy="248"/>
              </a:xfrm>
              <a:custGeom>
                <a:avLst/>
                <a:gdLst>
                  <a:gd name="T0" fmla="*/ 62 w 84"/>
                  <a:gd name="T1" fmla="*/ 0 h 248"/>
                  <a:gd name="T2" fmla="*/ 20 w 84"/>
                  <a:gd name="T3" fmla="*/ 48 h 248"/>
                  <a:gd name="T4" fmla="*/ 6 w 84"/>
                  <a:gd name="T5" fmla="*/ 85 h 248"/>
                  <a:gd name="T6" fmla="*/ 35 w 84"/>
                  <a:gd name="T7" fmla="*/ 144 h 248"/>
                  <a:gd name="T8" fmla="*/ 84 w 84"/>
                  <a:gd name="T9" fmla="*/ 198 h 248"/>
                  <a:gd name="T10" fmla="*/ 48 w 84"/>
                  <a:gd name="T11" fmla="*/ 194 h 248"/>
                  <a:gd name="T12" fmla="*/ 12 w 84"/>
                  <a:gd name="T13" fmla="*/ 220 h 248"/>
                  <a:gd name="T14" fmla="*/ 20 w 84"/>
                  <a:gd name="T15" fmla="*/ 239 h 248"/>
                  <a:gd name="T16" fmla="*/ 0 w 84"/>
                  <a:gd name="T17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248">
                    <a:moveTo>
                      <a:pt x="62" y="0"/>
                    </a:moveTo>
                    <a:lnTo>
                      <a:pt x="20" y="48"/>
                    </a:lnTo>
                    <a:lnTo>
                      <a:pt x="6" y="85"/>
                    </a:lnTo>
                    <a:lnTo>
                      <a:pt x="35" y="144"/>
                    </a:lnTo>
                    <a:lnTo>
                      <a:pt x="84" y="198"/>
                    </a:lnTo>
                    <a:lnTo>
                      <a:pt x="48" y="194"/>
                    </a:lnTo>
                    <a:lnTo>
                      <a:pt x="12" y="220"/>
                    </a:lnTo>
                    <a:lnTo>
                      <a:pt x="20" y="239"/>
                    </a:lnTo>
                    <a:lnTo>
                      <a:pt x="0" y="248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6" name="Freeform 159">
                <a:extLst>
                  <a:ext uri="{FF2B5EF4-FFF2-40B4-BE49-F238E27FC236}">
                    <a16:creationId xmlns:a16="http://schemas.microsoft.com/office/drawing/2014/main" id="{EE980B08-65A6-4F75-ABCE-9F474FF7B2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2" y="88"/>
                <a:ext cx="306" cy="409"/>
              </a:xfrm>
              <a:custGeom>
                <a:avLst/>
                <a:gdLst>
                  <a:gd name="T0" fmla="*/ 0 w 306"/>
                  <a:gd name="T1" fmla="*/ 0 h 409"/>
                  <a:gd name="T2" fmla="*/ 46 w 306"/>
                  <a:gd name="T3" fmla="*/ 90 h 409"/>
                  <a:gd name="T4" fmla="*/ 84 w 306"/>
                  <a:gd name="T5" fmla="*/ 107 h 409"/>
                  <a:gd name="T6" fmla="*/ 79 w 306"/>
                  <a:gd name="T7" fmla="*/ 127 h 409"/>
                  <a:gd name="T8" fmla="*/ 108 w 306"/>
                  <a:gd name="T9" fmla="*/ 157 h 409"/>
                  <a:gd name="T10" fmla="*/ 189 w 306"/>
                  <a:gd name="T11" fmla="*/ 160 h 409"/>
                  <a:gd name="T12" fmla="*/ 202 w 306"/>
                  <a:gd name="T13" fmla="*/ 145 h 409"/>
                  <a:gd name="T14" fmla="*/ 209 w 306"/>
                  <a:gd name="T15" fmla="*/ 162 h 409"/>
                  <a:gd name="T16" fmla="*/ 203 w 306"/>
                  <a:gd name="T17" fmla="*/ 205 h 409"/>
                  <a:gd name="T18" fmla="*/ 244 w 306"/>
                  <a:gd name="T19" fmla="*/ 211 h 409"/>
                  <a:gd name="T20" fmla="*/ 272 w 306"/>
                  <a:gd name="T21" fmla="*/ 249 h 409"/>
                  <a:gd name="T22" fmla="*/ 250 w 306"/>
                  <a:gd name="T23" fmla="*/ 259 h 409"/>
                  <a:gd name="T24" fmla="*/ 276 w 306"/>
                  <a:gd name="T25" fmla="*/ 295 h 409"/>
                  <a:gd name="T26" fmla="*/ 272 w 306"/>
                  <a:gd name="T27" fmla="*/ 315 h 409"/>
                  <a:gd name="T28" fmla="*/ 292 w 306"/>
                  <a:gd name="T29" fmla="*/ 317 h 409"/>
                  <a:gd name="T30" fmla="*/ 306 w 306"/>
                  <a:gd name="T31" fmla="*/ 334 h 409"/>
                  <a:gd name="T32" fmla="*/ 281 w 306"/>
                  <a:gd name="T33" fmla="*/ 409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6" h="409">
                    <a:moveTo>
                      <a:pt x="0" y="0"/>
                    </a:moveTo>
                    <a:lnTo>
                      <a:pt x="46" y="90"/>
                    </a:lnTo>
                    <a:lnTo>
                      <a:pt x="84" y="107"/>
                    </a:lnTo>
                    <a:lnTo>
                      <a:pt x="79" y="127"/>
                    </a:lnTo>
                    <a:lnTo>
                      <a:pt x="108" y="157"/>
                    </a:lnTo>
                    <a:lnTo>
                      <a:pt x="189" y="160"/>
                    </a:lnTo>
                    <a:lnTo>
                      <a:pt x="202" y="145"/>
                    </a:lnTo>
                    <a:lnTo>
                      <a:pt x="209" y="162"/>
                    </a:lnTo>
                    <a:lnTo>
                      <a:pt x="203" y="205"/>
                    </a:lnTo>
                    <a:lnTo>
                      <a:pt x="244" y="211"/>
                    </a:lnTo>
                    <a:lnTo>
                      <a:pt x="272" y="249"/>
                    </a:lnTo>
                    <a:lnTo>
                      <a:pt x="250" y="259"/>
                    </a:lnTo>
                    <a:lnTo>
                      <a:pt x="276" y="295"/>
                    </a:lnTo>
                    <a:lnTo>
                      <a:pt x="272" y="315"/>
                    </a:lnTo>
                    <a:lnTo>
                      <a:pt x="292" y="317"/>
                    </a:lnTo>
                    <a:lnTo>
                      <a:pt x="306" y="334"/>
                    </a:lnTo>
                    <a:lnTo>
                      <a:pt x="281" y="40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7" name="Freeform 160">
                <a:extLst>
                  <a:ext uri="{FF2B5EF4-FFF2-40B4-BE49-F238E27FC236}">
                    <a16:creationId xmlns:a16="http://schemas.microsoft.com/office/drawing/2014/main" id="{D0B19C3C-B09A-4686-BF8A-387F5D38B8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8" y="445"/>
                <a:ext cx="23" cy="25"/>
              </a:xfrm>
              <a:custGeom>
                <a:avLst/>
                <a:gdLst>
                  <a:gd name="T0" fmla="*/ 0 w 23"/>
                  <a:gd name="T1" fmla="*/ 25 h 25"/>
                  <a:gd name="T2" fmla="*/ 23 w 23"/>
                  <a:gd name="T3" fmla="*/ 0 h 25"/>
                  <a:gd name="T4" fmla="*/ 19 w 23"/>
                  <a:gd name="T5" fmla="*/ 19 h 25"/>
                  <a:gd name="T6" fmla="*/ 0 w 23"/>
                  <a:gd name="T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5">
                    <a:moveTo>
                      <a:pt x="0" y="25"/>
                    </a:moveTo>
                    <a:lnTo>
                      <a:pt x="23" y="0"/>
                    </a:lnTo>
                    <a:lnTo>
                      <a:pt x="19" y="19"/>
                    </a:lnTo>
                    <a:lnTo>
                      <a:pt x="0" y="25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8" name="Freeform 161">
                <a:extLst>
                  <a:ext uri="{FF2B5EF4-FFF2-40B4-BE49-F238E27FC236}">
                    <a16:creationId xmlns:a16="http://schemas.microsoft.com/office/drawing/2014/main" id="{2B9EB2DC-C8E7-4879-9682-E21B4602EE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5" y="514"/>
                <a:ext cx="31" cy="133"/>
              </a:xfrm>
              <a:custGeom>
                <a:avLst/>
                <a:gdLst>
                  <a:gd name="T0" fmla="*/ 17 w 31"/>
                  <a:gd name="T1" fmla="*/ 133 h 133"/>
                  <a:gd name="T2" fmla="*/ 0 w 31"/>
                  <a:gd name="T3" fmla="*/ 84 h 133"/>
                  <a:gd name="T4" fmla="*/ 28 w 31"/>
                  <a:gd name="T5" fmla="*/ 28 h 133"/>
                  <a:gd name="T6" fmla="*/ 31 w 31"/>
                  <a:gd name="T7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133">
                    <a:moveTo>
                      <a:pt x="17" y="133"/>
                    </a:moveTo>
                    <a:lnTo>
                      <a:pt x="0" y="84"/>
                    </a:lnTo>
                    <a:lnTo>
                      <a:pt x="28" y="28"/>
                    </a:lnTo>
                    <a:lnTo>
                      <a:pt x="31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9" name="Line 162">
                <a:extLst>
                  <a:ext uri="{FF2B5EF4-FFF2-40B4-BE49-F238E27FC236}">
                    <a16:creationId xmlns:a16="http://schemas.microsoft.com/office/drawing/2014/main" id="{5ECB3DF4-B96A-45E7-B76C-0429BCA933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543" y="497"/>
                <a:ext cx="23" cy="17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0" name="Freeform 163">
                <a:extLst>
                  <a:ext uri="{FF2B5EF4-FFF2-40B4-BE49-F238E27FC236}">
                    <a16:creationId xmlns:a16="http://schemas.microsoft.com/office/drawing/2014/main" id="{F2CBC608-C8AA-445E-B446-B7AC7374A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495"/>
                <a:ext cx="268" cy="30"/>
              </a:xfrm>
              <a:custGeom>
                <a:avLst/>
                <a:gdLst>
                  <a:gd name="T0" fmla="*/ 0 w 268"/>
                  <a:gd name="T1" fmla="*/ 19 h 30"/>
                  <a:gd name="T2" fmla="*/ 87 w 268"/>
                  <a:gd name="T3" fmla="*/ 16 h 30"/>
                  <a:gd name="T4" fmla="*/ 106 w 268"/>
                  <a:gd name="T5" fmla="*/ 0 h 30"/>
                  <a:gd name="T6" fmla="*/ 121 w 268"/>
                  <a:gd name="T7" fmla="*/ 12 h 30"/>
                  <a:gd name="T8" fmla="*/ 159 w 268"/>
                  <a:gd name="T9" fmla="*/ 0 h 30"/>
                  <a:gd name="T10" fmla="*/ 268 w 268"/>
                  <a:gd name="T11" fmla="*/ 28 h 30"/>
                  <a:gd name="T12" fmla="*/ 268 w 268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8" h="30">
                    <a:moveTo>
                      <a:pt x="0" y="19"/>
                    </a:moveTo>
                    <a:lnTo>
                      <a:pt x="87" y="16"/>
                    </a:lnTo>
                    <a:lnTo>
                      <a:pt x="106" y="0"/>
                    </a:lnTo>
                    <a:lnTo>
                      <a:pt x="121" y="12"/>
                    </a:lnTo>
                    <a:lnTo>
                      <a:pt x="159" y="0"/>
                    </a:lnTo>
                    <a:lnTo>
                      <a:pt x="268" y="28"/>
                    </a:lnTo>
                    <a:lnTo>
                      <a:pt x="268" y="3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1" name="Freeform 164">
                <a:extLst>
                  <a:ext uri="{FF2B5EF4-FFF2-40B4-BE49-F238E27FC236}">
                    <a16:creationId xmlns:a16="http://schemas.microsoft.com/office/drawing/2014/main" id="{78B4DE46-B684-4F82-8AD6-7AFDE15AE9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0" y="371"/>
                <a:ext cx="403" cy="138"/>
              </a:xfrm>
              <a:custGeom>
                <a:avLst/>
                <a:gdLst>
                  <a:gd name="T0" fmla="*/ 403 w 403"/>
                  <a:gd name="T1" fmla="*/ 126 h 138"/>
                  <a:gd name="T2" fmla="*/ 342 w 403"/>
                  <a:gd name="T3" fmla="*/ 138 h 138"/>
                  <a:gd name="T4" fmla="*/ 336 w 403"/>
                  <a:gd name="T5" fmla="*/ 115 h 138"/>
                  <a:gd name="T6" fmla="*/ 321 w 403"/>
                  <a:gd name="T7" fmla="*/ 127 h 138"/>
                  <a:gd name="T8" fmla="*/ 300 w 403"/>
                  <a:gd name="T9" fmla="*/ 96 h 138"/>
                  <a:gd name="T10" fmla="*/ 296 w 403"/>
                  <a:gd name="T11" fmla="*/ 115 h 138"/>
                  <a:gd name="T12" fmla="*/ 237 w 403"/>
                  <a:gd name="T13" fmla="*/ 90 h 138"/>
                  <a:gd name="T14" fmla="*/ 220 w 403"/>
                  <a:gd name="T15" fmla="*/ 112 h 138"/>
                  <a:gd name="T16" fmla="*/ 207 w 403"/>
                  <a:gd name="T17" fmla="*/ 90 h 138"/>
                  <a:gd name="T18" fmla="*/ 226 w 403"/>
                  <a:gd name="T19" fmla="*/ 49 h 138"/>
                  <a:gd name="T20" fmla="*/ 142 w 403"/>
                  <a:gd name="T21" fmla="*/ 68 h 138"/>
                  <a:gd name="T22" fmla="*/ 92 w 403"/>
                  <a:gd name="T23" fmla="*/ 28 h 138"/>
                  <a:gd name="T24" fmla="*/ 86 w 403"/>
                  <a:gd name="T25" fmla="*/ 6 h 138"/>
                  <a:gd name="T26" fmla="*/ 0 w 403"/>
                  <a:gd name="T27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3" h="138">
                    <a:moveTo>
                      <a:pt x="403" y="126"/>
                    </a:moveTo>
                    <a:lnTo>
                      <a:pt x="342" y="138"/>
                    </a:lnTo>
                    <a:lnTo>
                      <a:pt x="336" y="115"/>
                    </a:lnTo>
                    <a:lnTo>
                      <a:pt x="321" y="127"/>
                    </a:lnTo>
                    <a:lnTo>
                      <a:pt x="300" y="96"/>
                    </a:lnTo>
                    <a:lnTo>
                      <a:pt x="296" y="115"/>
                    </a:lnTo>
                    <a:lnTo>
                      <a:pt x="237" y="90"/>
                    </a:lnTo>
                    <a:lnTo>
                      <a:pt x="220" y="112"/>
                    </a:lnTo>
                    <a:lnTo>
                      <a:pt x="207" y="90"/>
                    </a:lnTo>
                    <a:lnTo>
                      <a:pt x="226" y="49"/>
                    </a:lnTo>
                    <a:lnTo>
                      <a:pt x="142" y="68"/>
                    </a:lnTo>
                    <a:lnTo>
                      <a:pt x="92" y="28"/>
                    </a:lnTo>
                    <a:lnTo>
                      <a:pt x="86" y="6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2" name="Freeform 165">
                <a:extLst>
                  <a:ext uri="{FF2B5EF4-FFF2-40B4-BE49-F238E27FC236}">
                    <a16:creationId xmlns:a16="http://schemas.microsoft.com/office/drawing/2014/main" id="{3FF869CD-2C34-4E1C-8409-E4CDF18341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9" y="625"/>
                <a:ext cx="373" cy="80"/>
              </a:xfrm>
              <a:custGeom>
                <a:avLst/>
                <a:gdLst>
                  <a:gd name="T0" fmla="*/ 0 w 373"/>
                  <a:gd name="T1" fmla="*/ 0 h 80"/>
                  <a:gd name="T2" fmla="*/ 0 w 373"/>
                  <a:gd name="T3" fmla="*/ 0 h 80"/>
                  <a:gd name="T4" fmla="*/ 30 w 373"/>
                  <a:gd name="T5" fmla="*/ 25 h 80"/>
                  <a:gd name="T6" fmla="*/ 52 w 373"/>
                  <a:gd name="T7" fmla="*/ 18 h 80"/>
                  <a:gd name="T8" fmla="*/ 151 w 373"/>
                  <a:gd name="T9" fmla="*/ 32 h 80"/>
                  <a:gd name="T10" fmla="*/ 241 w 373"/>
                  <a:gd name="T11" fmla="*/ 80 h 80"/>
                  <a:gd name="T12" fmla="*/ 300 w 373"/>
                  <a:gd name="T13" fmla="*/ 32 h 80"/>
                  <a:gd name="T14" fmla="*/ 373 w 373"/>
                  <a:gd name="T15" fmla="*/ 2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3" h="80">
                    <a:moveTo>
                      <a:pt x="0" y="0"/>
                    </a:moveTo>
                    <a:lnTo>
                      <a:pt x="0" y="0"/>
                    </a:lnTo>
                    <a:lnTo>
                      <a:pt x="30" y="25"/>
                    </a:lnTo>
                    <a:lnTo>
                      <a:pt x="52" y="18"/>
                    </a:lnTo>
                    <a:lnTo>
                      <a:pt x="151" y="32"/>
                    </a:lnTo>
                    <a:lnTo>
                      <a:pt x="241" y="80"/>
                    </a:lnTo>
                    <a:lnTo>
                      <a:pt x="300" y="32"/>
                    </a:lnTo>
                    <a:lnTo>
                      <a:pt x="373" y="2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3" name="Freeform 166">
                <a:extLst>
                  <a:ext uri="{FF2B5EF4-FFF2-40B4-BE49-F238E27FC236}">
                    <a16:creationId xmlns:a16="http://schemas.microsoft.com/office/drawing/2014/main" id="{38319321-04F2-4AFB-A596-3706E47391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0" y="647"/>
                <a:ext cx="55" cy="252"/>
              </a:xfrm>
              <a:custGeom>
                <a:avLst/>
                <a:gdLst>
                  <a:gd name="T0" fmla="*/ 31 w 55"/>
                  <a:gd name="T1" fmla="*/ 252 h 252"/>
                  <a:gd name="T2" fmla="*/ 47 w 55"/>
                  <a:gd name="T3" fmla="*/ 241 h 252"/>
                  <a:gd name="T4" fmla="*/ 42 w 55"/>
                  <a:gd name="T5" fmla="*/ 221 h 252"/>
                  <a:gd name="T6" fmla="*/ 22 w 55"/>
                  <a:gd name="T7" fmla="*/ 215 h 252"/>
                  <a:gd name="T8" fmla="*/ 6 w 55"/>
                  <a:gd name="T9" fmla="*/ 224 h 252"/>
                  <a:gd name="T10" fmla="*/ 0 w 55"/>
                  <a:gd name="T11" fmla="*/ 204 h 252"/>
                  <a:gd name="T12" fmla="*/ 22 w 55"/>
                  <a:gd name="T13" fmla="*/ 205 h 252"/>
                  <a:gd name="T14" fmla="*/ 2 w 55"/>
                  <a:gd name="T15" fmla="*/ 174 h 252"/>
                  <a:gd name="T16" fmla="*/ 19 w 55"/>
                  <a:gd name="T17" fmla="*/ 162 h 252"/>
                  <a:gd name="T18" fmla="*/ 36 w 55"/>
                  <a:gd name="T19" fmla="*/ 121 h 252"/>
                  <a:gd name="T20" fmla="*/ 55 w 55"/>
                  <a:gd name="T21" fmla="*/ 115 h 252"/>
                  <a:gd name="T22" fmla="*/ 39 w 55"/>
                  <a:gd name="T23" fmla="*/ 101 h 252"/>
                  <a:gd name="T24" fmla="*/ 44 w 55"/>
                  <a:gd name="T25" fmla="*/ 70 h 252"/>
                  <a:gd name="T26" fmla="*/ 42 w 55"/>
                  <a:gd name="T27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252">
                    <a:moveTo>
                      <a:pt x="31" y="252"/>
                    </a:moveTo>
                    <a:lnTo>
                      <a:pt x="47" y="241"/>
                    </a:lnTo>
                    <a:lnTo>
                      <a:pt x="42" y="221"/>
                    </a:lnTo>
                    <a:lnTo>
                      <a:pt x="22" y="215"/>
                    </a:lnTo>
                    <a:lnTo>
                      <a:pt x="6" y="224"/>
                    </a:lnTo>
                    <a:lnTo>
                      <a:pt x="0" y="204"/>
                    </a:lnTo>
                    <a:lnTo>
                      <a:pt x="22" y="205"/>
                    </a:lnTo>
                    <a:lnTo>
                      <a:pt x="2" y="174"/>
                    </a:lnTo>
                    <a:lnTo>
                      <a:pt x="19" y="162"/>
                    </a:lnTo>
                    <a:lnTo>
                      <a:pt x="36" y="121"/>
                    </a:lnTo>
                    <a:lnTo>
                      <a:pt x="55" y="115"/>
                    </a:lnTo>
                    <a:lnTo>
                      <a:pt x="39" y="101"/>
                    </a:lnTo>
                    <a:lnTo>
                      <a:pt x="44" y="70"/>
                    </a:lnTo>
                    <a:lnTo>
                      <a:pt x="42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4" name="Freeform 167">
                <a:extLst>
                  <a:ext uri="{FF2B5EF4-FFF2-40B4-BE49-F238E27FC236}">
                    <a16:creationId xmlns:a16="http://schemas.microsoft.com/office/drawing/2014/main" id="{24B59B74-7912-4E1F-B25A-958EA27B8D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2" y="534"/>
                <a:ext cx="54" cy="237"/>
              </a:xfrm>
              <a:custGeom>
                <a:avLst/>
                <a:gdLst>
                  <a:gd name="T0" fmla="*/ 3 w 54"/>
                  <a:gd name="T1" fmla="*/ 237 h 237"/>
                  <a:gd name="T2" fmla="*/ 0 w 54"/>
                  <a:gd name="T3" fmla="*/ 138 h 237"/>
                  <a:gd name="T4" fmla="*/ 18 w 54"/>
                  <a:gd name="T5" fmla="*/ 135 h 237"/>
                  <a:gd name="T6" fmla="*/ 54 w 54"/>
                  <a:gd name="T7" fmla="*/ 85 h 237"/>
                  <a:gd name="T8" fmla="*/ 45 w 54"/>
                  <a:gd name="T9" fmla="*/ 64 h 237"/>
                  <a:gd name="T10" fmla="*/ 54 w 54"/>
                  <a:gd name="T11" fmla="*/ 40 h 237"/>
                  <a:gd name="T12" fmla="*/ 48 w 54"/>
                  <a:gd name="T13" fmla="*/ 0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237">
                    <a:moveTo>
                      <a:pt x="3" y="237"/>
                    </a:moveTo>
                    <a:lnTo>
                      <a:pt x="0" y="138"/>
                    </a:lnTo>
                    <a:lnTo>
                      <a:pt x="18" y="135"/>
                    </a:lnTo>
                    <a:lnTo>
                      <a:pt x="54" y="85"/>
                    </a:lnTo>
                    <a:lnTo>
                      <a:pt x="45" y="64"/>
                    </a:lnTo>
                    <a:lnTo>
                      <a:pt x="54" y="40"/>
                    </a:lnTo>
                    <a:lnTo>
                      <a:pt x="48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5" name="Freeform 168">
                <a:extLst>
                  <a:ext uri="{FF2B5EF4-FFF2-40B4-BE49-F238E27FC236}">
                    <a16:creationId xmlns:a16="http://schemas.microsoft.com/office/drawing/2014/main" id="{CF826C50-B2CE-4A01-8F6C-AE6B0B1ADB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2" y="3797"/>
                <a:ext cx="285" cy="214"/>
              </a:xfrm>
              <a:custGeom>
                <a:avLst/>
                <a:gdLst>
                  <a:gd name="T0" fmla="*/ 0 w 285"/>
                  <a:gd name="T1" fmla="*/ 0 h 214"/>
                  <a:gd name="T2" fmla="*/ 95 w 285"/>
                  <a:gd name="T3" fmla="*/ 14 h 214"/>
                  <a:gd name="T4" fmla="*/ 104 w 285"/>
                  <a:gd name="T5" fmla="*/ 39 h 214"/>
                  <a:gd name="T6" fmla="*/ 146 w 285"/>
                  <a:gd name="T7" fmla="*/ 62 h 214"/>
                  <a:gd name="T8" fmla="*/ 188 w 285"/>
                  <a:gd name="T9" fmla="*/ 103 h 214"/>
                  <a:gd name="T10" fmla="*/ 192 w 285"/>
                  <a:gd name="T11" fmla="*/ 126 h 214"/>
                  <a:gd name="T12" fmla="*/ 210 w 285"/>
                  <a:gd name="T13" fmla="*/ 134 h 214"/>
                  <a:gd name="T14" fmla="*/ 235 w 285"/>
                  <a:gd name="T15" fmla="*/ 210 h 214"/>
                  <a:gd name="T16" fmla="*/ 263 w 285"/>
                  <a:gd name="T17" fmla="*/ 214 h 214"/>
                  <a:gd name="T18" fmla="*/ 285 w 285"/>
                  <a:gd name="T19" fmla="*/ 202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5" h="214">
                    <a:moveTo>
                      <a:pt x="0" y="0"/>
                    </a:moveTo>
                    <a:lnTo>
                      <a:pt x="95" y="14"/>
                    </a:lnTo>
                    <a:lnTo>
                      <a:pt x="104" y="39"/>
                    </a:lnTo>
                    <a:lnTo>
                      <a:pt x="146" y="62"/>
                    </a:lnTo>
                    <a:lnTo>
                      <a:pt x="188" y="103"/>
                    </a:lnTo>
                    <a:lnTo>
                      <a:pt x="192" y="126"/>
                    </a:lnTo>
                    <a:lnTo>
                      <a:pt x="210" y="134"/>
                    </a:lnTo>
                    <a:lnTo>
                      <a:pt x="235" y="210"/>
                    </a:lnTo>
                    <a:lnTo>
                      <a:pt x="263" y="214"/>
                    </a:lnTo>
                    <a:lnTo>
                      <a:pt x="285" y="20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6" name="Freeform 169">
                <a:extLst>
                  <a:ext uri="{FF2B5EF4-FFF2-40B4-BE49-F238E27FC236}">
                    <a16:creationId xmlns:a16="http://schemas.microsoft.com/office/drawing/2014/main" id="{A9F79877-F4B4-46AC-8279-6C3825DE64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1" y="737"/>
                <a:ext cx="398" cy="230"/>
              </a:xfrm>
              <a:custGeom>
                <a:avLst/>
                <a:gdLst>
                  <a:gd name="T0" fmla="*/ 398 w 398"/>
                  <a:gd name="T1" fmla="*/ 38 h 230"/>
                  <a:gd name="T2" fmla="*/ 306 w 398"/>
                  <a:gd name="T3" fmla="*/ 13 h 230"/>
                  <a:gd name="T4" fmla="*/ 272 w 398"/>
                  <a:gd name="T5" fmla="*/ 62 h 230"/>
                  <a:gd name="T6" fmla="*/ 215 w 398"/>
                  <a:gd name="T7" fmla="*/ 81 h 230"/>
                  <a:gd name="T8" fmla="*/ 205 w 398"/>
                  <a:gd name="T9" fmla="*/ 100 h 230"/>
                  <a:gd name="T10" fmla="*/ 168 w 398"/>
                  <a:gd name="T11" fmla="*/ 83 h 230"/>
                  <a:gd name="T12" fmla="*/ 154 w 398"/>
                  <a:gd name="T13" fmla="*/ 69 h 230"/>
                  <a:gd name="T14" fmla="*/ 166 w 398"/>
                  <a:gd name="T15" fmla="*/ 50 h 230"/>
                  <a:gd name="T16" fmla="*/ 132 w 398"/>
                  <a:gd name="T17" fmla="*/ 30 h 230"/>
                  <a:gd name="T18" fmla="*/ 109 w 398"/>
                  <a:gd name="T19" fmla="*/ 34 h 230"/>
                  <a:gd name="T20" fmla="*/ 56 w 398"/>
                  <a:gd name="T21" fmla="*/ 0 h 230"/>
                  <a:gd name="T22" fmla="*/ 10 w 398"/>
                  <a:gd name="T23" fmla="*/ 19 h 230"/>
                  <a:gd name="T24" fmla="*/ 0 w 398"/>
                  <a:gd name="T25" fmla="*/ 22 h 230"/>
                  <a:gd name="T26" fmla="*/ 0 w 398"/>
                  <a:gd name="T27" fmla="*/ 22 h 230"/>
                  <a:gd name="T28" fmla="*/ 0 w 398"/>
                  <a:gd name="T29" fmla="*/ 24 h 230"/>
                  <a:gd name="T30" fmla="*/ 2 w 398"/>
                  <a:gd name="T31" fmla="*/ 84 h 230"/>
                  <a:gd name="T32" fmla="*/ 22 w 398"/>
                  <a:gd name="T33" fmla="*/ 84 h 230"/>
                  <a:gd name="T34" fmla="*/ 6 w 398"/>
                  <a:gd name="T35" fmla="*/ 98 h 230"/>
                  <a:gd name="T36" fmla="*/ 25 w 398"/>
                  <a:gd name="T37" fmla="*/ 165 h 230"/>
                  <a:gd name="T38" fmla="*/ 16 w 398"/>
                  <a:gd name="T39" fmla="*/ 185 h 230"/>
                  <a:gd name="T40" fmla="*/ 31 w 398"/>
                  <a:gd name="T41" fmla="*/ 215 h 230"/>
                  <a:gd name="T42" fmla="*/ 27 w 398"/>
                  <a:gd name="T43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98" h="230">
                    <a:moveTo>
                      <a:pt x="398" y="38"/>
                    </a:moveTo>
                    <a:lnTo>
                      <a:pt x="306" y="13"/>
                    </a:lnTo>
                    <a:lnTo>
                      <a:pt x="272" y="62"/>
                    </a:lnTo>
                    <a:lnTo>
                      <a:pt x="215" y="81"/>
                    </a:lnTo>
                    <a:lnTo>
                      <a:pt x="205" y="100"/>
                    </a:lnTo>
                    <a:lnTo>
                      <a:pt x="168" y="83"/>
                    </a:lnTo>
                    <a:lnTo>
                      <a:pt x="154" y="69"/>
                    </a:lnTo>
                    <a:lnTo>
                      <a:pt x="166" y="50"/>
                    </a:lnTo>
                    <a:lnTo>
                      <a:pt x="132" y="30"/>
                    </a:lnTo>
                    <a:lnTo>
                      <a:pt x="109" y="34"/>
                    </a:lnTo>
                    <a:lnTo>
                      <a:pt x="56" y="0"/>
                    </a:lnTo>
                    <a:lnTo>
                      <a:pt x="10" y="19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2" y="84"/>
                    </a:lnTo>
                    <a:lnTo>
                      <a:pt x="22" y="84"/>
                    </a:lnTo>
                    <a:lnTo>
                      <a:pt x="6" y="98"/>
                    </a:lnTo>
                    <a:lnTo>
                      <a:pt x="25" y="165"/>
                    </a:lnTo>
                    <a:lnTo>
                      <a:pt x="16" y="185"/>
                    </a:lnTo>
                    <a:lnTo>
                      <a:pt x="31" y="215"/>
                    </a:lnTo>
                    <a:lnTo>
                      <a:pt x="27" y="23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7" name="Freeform 170">
                <a:extLst>
                  <a:ext uri="{FF2B5EF4-FFF2-40B4-BE49-F238E27FC236}">
                    <a16:creationId xmlns:a16="http://schemas.microsoft.com/office/drawing/2014/main" id="{8A2E73BE-F53C-44C2-9CD5-58BFE96EF2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7" y="492"/>
                <a:ext cx="112" cy="133"/>
              </a:xfrm>
              <a:custGeom>
                <a:avLst/>
                <a:gdLst>
                  <a:gd name="T0" fmla="*/ 0 w 112"/>
                  <a:gd name="T1" fmla="*/ 0 h 133"/>
                  <a:gd name="T2" fmla="*/ 2 w 112"/>
                  <a:gd name="T3" fmla="*/ 0 h 133"/>
                  <a:gd name="T4" fmla="*/ 89 w 112"/>
                  <a:gd name="T5" fmla="*/ 74 h 133"/>
                  <a:gd name="T6" fmla="*/ 112 w 112"/>
                  <a:gd name="T7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33">
                    <a:moveTo>
                      <a:pt x="0" y="0"/>
                    </a:moveTo>
                    <a:lnTo>
                      <a:pt x="2" y="0"/>
                    </a:lnTo>
                    <a:lnTo>
                      <a:pt x="89" y="74"/>
                    </a:lnTo>
                    <a:lnTo>
                      <a:pt x="112" y="133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8" name="Freeform 171">
                <a:extLst>
                  <a:ext uri="{FF2B5EF4-FFF2-40B4-BE49-F238E27FC236}">
                    <a16:creationId xmlns:a16="http://schemas.microsoft.com/office/drawing/2014/main" id="{0886855A-7361-462F-8239-F13D699F5B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9" y="625"/>
                <a:ext cx="20" cy="150"/>
              </a:xfrm>
              <a:custGeom>
                <a:avLst/>
                <a:gdLst>
                  <a:gd name="T0" fmla="*/ 0 w 20"/>
                  <a:gd name="T1" fmla="*/ 150 h 150"/>
                  <a:gd name="T2" fmla="*/ 9 w 20"/>
                  <a:gd name="T3" fmla="*/ 94 h 150"/>
                  <a:gd name="T4" fmla="*/ 0 w 20"/>
                  <a:gd name="T5" fmla="*/ 32 h 150"/>
                  <a:gd name="T6" fmla="*/ 20 w 20"/>
                  <a:gd name="T7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50">
                    <a:moveTo>
                      <a:pt x="0" y="150"/>
                    </a:moveTo>
                    <a:lnTo>
                      <a:pt x="9" y="94"/>
                    </a:lnTo>
                    <a:lnTo>
                      <a:pt x="0" y="32"/>
                    </a:lnTo>
                    <a:lnTo>
                      <a:pt x="2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9" name="Freeform 172">
                <a:extLst>
                  <a:ext uri="{FF2B5EF4-FFF2-40B4-BE49-F238E27FC236}">
                    <a16:creationId xmlns:a16="http://schemas.microsoft.com/office/drawing/2014/main" id="{DCC1E631-320A-4955-9043-423EB56590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6" y="851"/>
                <a:ext cx="249" cy="66"/>
              </a:xfrm>
              <a:custGeom>
                <a:avLst/>
                <a:gdLst>
                  <a:gd name="T0" fmla="*/ 249 w 249"/>
                  <a:gd name="T1" fmla="*/ 66 h 66"/>
                  <a:gd name="T2" fmla="*/ 174 w 249"/>
                  <a:gd name="T3" fmla="*/ 21 h 66"/>
                  <a:gd name="T4" fmla="*/ 157 w 249"/>
                  <a:gd name="T5" fmla="*/ 32 h 66"/>
                  <a:gd name="T6" fmla="*/ 93 w 249"/>
                  <a:gd name="T7" fmla="*/ 17 h 66"/>
                  <a:gd name="T8" fmla="*/ 50 w 249"/>
                  <a:gd name="T9" fmla="*/ 29 h 66"/>
                  <a:gd name="T10" fmla="*/ 9 w 249"/>
                  <a:gd name="T11" fmla="*/ 23 h 66"/>
                  <a:gd name="T12" fmla="*/ 0 w 249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9" h="66">
                    <a:moveTo>
                      <a:pt x="249" y="66"/>
                    </a:moveTo>
                    <a:lnTo>
                      <a:pt x="174" y="21"/>
                    </a:lnTo>
                    <a:lnTo>
                      <a:pt x="157" y="32"/>
                    </a:lnTo>
                    <a:lnTo>
                      <a:pt x="93" y="17"/>
                    </a:lnTo>
                    <a:lnTo>
                      <a:pt x="50" y="29"/>
                    </a:lnTo>
                    <a:lnTo>
                      <a:pt x="9" y="23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0" name="Freeform 173">
                <a:extLst>
                  <a:ext uri="{FF2B5EF4-FFF2-40B4-BE49-F238E27FC236}">
                    <a16:creationId xmlns:a16="http://schemas.microsoft.com/office/drawing/2014/main" id="{6E22B683-3158-4E71-B3B7-75E574219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4" y="917"/>
                <a:ext cx="44" cy="58"/>
              </a:xfrm>
              <a:custGeom>
                <a:avLst/>
                <a:gdLst>
                  <a:gd name="T0" fmla="*/ 13 w 44"/>
                  <a:gd name="T1" fmla="*/ 58 h 58"/>
                  <a:gd name="T2" fmla="*/ 0 w 44"/>
                  <a:gd name="T3" fmla="*/ 18 h 58"/>
                  <a:gd name="T4" fmla="*/ 16 w 44"/>
                  <a:gd name="T5" fmla="*/ 0 h 58"/>
                  <a:gd name="T6" fmla="*/ 44 w 44"/>
                  <a:gd name="T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58">
                    <a:moveTo>
                      <a:pt x="13" y="58"/>
                    </a:moveTo>
                    <a:lnTo>
                      <a:pt x="0" y="18"/>
                    </a:lnTo>
                    <a:lnTo>
                      <a:pt x="16" y="0"/>
                    </a:lnTo>
                    <a:lnTo>
                      <a:pt x="44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1" name="Freeform 174">
                <a:extLst>
                  <a:ext uri="{FF2B5EF4-FFF2-40B4-BE49-F238E27FC236}">
                    <a16:creationId xmlns:a16="http://schemas.microsoft.com/office/drawing/2014/main" id="{18A502D7-5D32-4660-9CD0-2D63A3AC2C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8" y="917"/>
                <a:ext cx="166" cy="73"/>
              </a:xfrm>
              <a:custGeom>
                <a:avLst/>
                <a:gdLst>
                  <a:gd name="T0" fmla="*/ 166 w 166"/>
                  <a:gd name="T1" fmla="*/ 73 h 73"/>
                  <a:gd name="T2" fmla="*/ 166 w 166"/>
                  <a:gd name="T3" fmla="*/ 73 h 73"/>
                  <a:gd name="T4" fmla="*/ 129 w 166"/>
                  <a:gd name="T5" fmla="*/ 32 h 73"/>
                  <a:gd name="T6" fmla="*/ 65 w 166"/>
                  <a:gd name="T7" fmla="*/ 7 h 73"/>
                  <a:gd name="T8" fmla="*/ 0 w 166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73">
                    <a:moveTo>
                      <a:pt x="166" y="73"/>
                    </a:moveTo>
                    <a:lnTo>
                      <a:pt x="166" y="73"/>
                    </a:lnTo>
                    <a:lnTo>
                      <a:pt x="129" y="32"/>
                    </a:lnTo>
                    <a:lnTo>
                      <a:pt x="65" y="7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2" name="Line 175">
                <a:extLst>
                  <a:ext uri="{FF2B5EF4-FFF2-40B4-BE49-F238E27FC236}">
                    <a16:creationId xmlns:a16="http://schemas.microsoft.com/office/drawing/2014/main" id="{79DAE2D0-85E9-4D1E-A2FD-C13B1CEEAC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28" y="851"/>
                <a:ext cx="28" cy="66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3" name="Freeform 176">
                <a:extLst>
                  <a:ext uri="{FF2B5EF4-FFF2-40B4-BE49-F238E27FC236}">
                    <a16:creationId xmlns:a16="http://schemas.microsoft.com/office/drawing/2014/main" id="{A4B190A9-2508-4AE4-8F77-5D4CE66FB2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6" y="775"/>
                <a:ext cx="26" cy="76"/>
              </a:xfrm>
              <a:custGeom>
                <a:avLst/>
                <a:gdLst>
                  <a:gd name="T0" fmla="*/ 0 w 26"/>
                  <a:gd name="T1" fmla="*/ 76 h 76"/>
                  <a:gd name="T2" fmla="*/ 26 w 26"/>
                  <a:gd name="T3" fmla="*/ 59 h 76"/>
                  <a:gd name="T4" fmla="*/ 3 w 26"/>
                  <a:gd name="T5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76">
                    <a:moveTo>
                      <a:pt x="0" y="76"/>
                    </a:moveTo>
                    <a:lnTo>
                      <a:pt x="26" y="59"/>
                    </a:lnTo>
                    <a:lnTo>
                      <a:pt x="3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4" name="Freeform 177">
                <a:extLst>
                  <a:ext uri="{FF2B5EF4-FFF2-40B4-BE49-F238E27FC236}">
                    <a16:creationId xmlns:a16="http://schemas.microsoft.com/office/drawing/2014/main" id="{7823ADBA-AEC3-4B27-A732-FE487D3443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9" y="975"/>
                <a:ext cx="198" cy="113"/>
              </a:xfrm>
              <a:custGeom>
                <a:avLst/>
                <a:gdLst>
                  <a:gd name="T0" fmla="*/ 0 w 198"/>
                  <a:gd name="T1" fmla="*/ 113 h 113"/>
                  <a:gd name="T2" fmla="*/ 18 w 198"/>
                  <a:gd name="T3" fmla="*/ 95 h 113"/>
                  <a:gd name="T4" fmla="*/ 60 w 198"/>
                  <a:gd name="T5" fmla="*/ 88 h 113"/>
                  <a:gd name="T6" fmla="*/ 95 w 198"/>
                  <a:gd name="T7" fmla="*/ 67 h 113"/>
                  <a:gd name="T8" fmla="*/ 115 w 198"/>
                  <a:gd name="T9" fmla="*/ 76 h 113"/>
                  <a:gd name="T10" fmla="*/ 157 w 198"/>
                  <a:gd name="T11" fmla="*/ 67 h 113"/>
                  <a:gd name="T12" fmla="*/ 156 w 198"/>
                  <a:gd name="T13" fmla="*/ 48 h 113"/>
                  <a:gd name="T14" fmla="*/ 198 w 198"/>
                  <a:gd name="T1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8" h="113">
                    <a:moveTo>
                      <a:pt x="0" y="113"/>
                    </a:moveTo>
                    <a:lnTo>
                      <a:pt x="18" y="95"/>
                    </a:lnTo>
                    <a:lnTo>
                      <a:pt x="60" y="88"/>
                    </a:lnTo>
                    <a:lnTo>
                      <a:pt x="95" y="67"/>
                    </a:lnTo>
                    <a:lnTo>
                      <a:pt x="115" y="76"/>
                    </a:lnTo>
                    <a:lnTo>
                      <a:pt x="157" y="67"/>
                    </a:lnTo>
                    <a:lnTo>
                      <a:pt x="156" y="48"/>
                    </a:lnTo>
                    <a:lnTo>
                      <a:pt x="198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5" name="Freeform 178">
                <a:extLst>
                  <a:ext uri="{FF2B5EF4-FFF2-40B4-BE49-F238E27FC236}">
                    <a16:creationId xmlns:a16="http://schemas.microsoft.com/office/drawing/2014/main" id="{AB6B6C29-7023-41F0-80DD-A320F4ADDC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7" y="975"/>
                <a:ext cx="118" cy="214"/>
              </a:xfrm>
              <a:custGeom>
                <a:avLst/>
                <a:gdLst>
                  <a:gd name="T0" fmla="*/ 118 w 118"/>
                  <a:gd name="T1" fmla="*/ 210 h 214"/>
                  <a:gd name="T2" fmla="*/ 96 w 118"/>
                  <a:gd name="T3" fmla="*/ 214 h 214"/>
                  <a:gd name="T4" fmla="*/ 81 w 118"/>
                  <a:gd name="T5" fmla="*/ 199 h 214"/>
                  <a:gd name="T6" fmla="*/ 71 w 118"/>
                  <a:gd name="T7" fmla="*/ 160 h 214"/>
                  <a:gd name="T8" fmla="*/ 29 w 118"/>
                  <a:gd name="T9" fmla="*/ 123 h 214"/>
                  <a:gd name="T10" fmla="*/ 25 w 118"/>
                  <a:gd name="T11" fmla="*/ 47 h 214"/>
                  <a:gd name="T12" fmla="*/ 0 w 118"/>
                  <a:gd name="T13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214">
                    <a:moveTo>
                      <a:pt x="118" y="210"/>
                    </a:moveTo>
                    <a:lnTo>
                      <a:pt x="96" y="214"/>
                    </a:lnTo>
                    <a:lnTo>
                      <a:pt x="81" y="199"/>
                    </a:lnTo>
                    <a:lnTo>
                      <a:pt x="71" y="160"/>
                    </a:lnTo>
                    <a:lnTo>
                      <a:pt x="29" y="123"/>
                    </a:lnTo>
                    <a:lnTo>
                      <a:pt x="25" y="47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6" name="Freeform 179">
                <a:extLst>
                  <a:ext uri="{FF2B5EF4-FFF2-40B4-BE49-F238E27FC236}">
                    <a16:creationId xmlns:a16="http://schemas.microsoft.com/office/drawing/2014/main" id="{6810FCEB-9185-4B4D-B151-9B7F430EF0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4" y="947"/>
                <a:ext cx="100" cy="43"/>
              </a:xfrm>
              <a:custGeom>
                <a:avLst/>
                <a:gdLst>
                  <a:gd name="T0" fmla="*/ 100 w 100"/>
                  <a:gd name="T1" fmla="*/ 0 h 43"/>
                  <a:gd name="T2" fmla="*/ 100 w 100"/>
                  <a:gd name="T3" fmla="*/ 0 h 43"/>
                  <a:gd name="T4" fmla="*/ 86 w 100"/>
                  <a:gd name="T5" fmla="*/ 11 h 43"/>
                  <a:gd name="T6" fmla="*/ 86 w 100"/>
                  <a:gd name="T7" fmla="*/ 11 h 43"/>
                  <a:gd name="T8" fmla="*/ 67 w 100"/>
                  <a:gd name="T9" fmla="*/ 23 h 43"/>
                  <a:gd name="T10" fmla="*/ 48 w 100"/>
                  <a:gd name="T11" fmla="*/ 16 h 43"/>
                  <a:gd name="T12" fmla="*/ 27 w 100"/>
                  <a:gd name="T13" fmla="*/ 26 h 43"/>
                  <a:gd name="T14" fmla="*/ 2 w 100"/>
                  <a:gd name="T15" fmla="*/ 43 h 43"/>
                  <a:gd name="T16" fmla="*/ 0 w 100"/>
                  <a:gd name="T17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0" h="43">
                    <a:moveTo>
                      <a:pt x="100" y="0"/>
                    </a:moveTo>
                    <a:lnTo>
                      <a:pt x="100" y="0"/>
                    </a:lnTo>
                    <a:lnTo>
                      <a:pt x="86" y="11"/>
                    </a:lnTo>
                    <a:lnTo>
                      <a:pt x="86" y="11"/>
                    </a:lnTo>
                    <a:lnTo>
                      <a:pt x="67" y="23"/>
                    </a:lnTo>
                    <a:lnTo>
                      <a:pt x="48" y="16"/>
                    </a:lnTo>
                    <a:lnTo>
                      <a:pt x="27" y="26"/>
                    </a:lnTo>
                    <a:lnTo>
                      <a:pt x="2" y="43"/>
                    </a:lnTo>
                    <a:lnTo>
                      <a:pt x="0" y="43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7" name="Freeform 180">
                <a:extLst>
                  <a:ext uri="{FF2B5EF4-FFF2-40B4-BE49-F238E27FC236}">
                    <a16:creationId xmlns:a16="http://schemas.microsoft.com/office/drawing/2014/main" id="{27E1DA2B-E917-4EA9-8EA3-4BE0D8EB7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0" y="990"/>
                <a:ext cx="22" cy="58"/>
              </a:xfrm>
              <a:custGeom>
                <a:avLst/>
                <a:gdLst>
                  <a:gd name="T0" fmla="*/ 14 w 22"/>
                  <a:gd name="T1" fmla="*/ 0 h 58"/>
                  <a:gd name="T2" fmla="*/ 0 w 22"/>
                  <a:gd name="T3" fmla="*/ 22 h 58"/>
                  <a:gd name="T4" fmla="*/ 22 w 22"/>
                  <a:gd name="T5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58">
                    <a:moveTo>
                      <a:pt x="14" y="0"/>
                    </a:moveTo>
                    <a:lnTo>
                      <a:pt x="0" y="22"/>
                    </a:lnTo>
                    <a:lnTo>
                      <a:pt x="22" y="58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8" name="Freeform 181">
                <a:extLst>
                  <a:ext uri="{FF2B5EF4-FFF2-40B4-BE49-F238E27FC236}">
                    <a16:creationId xmlns:a16="http://schemas.microsoft.com/office/drawing/2014/main" id="{E964E619-4877-42EA-8591-C1B8BFCE4A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2" y="1048"/>
                <a:ext cx="98" cy="36"/>
              </a:xfrm>
              <a:custGeom>
                <a:avLst/>
                <a:gdLst>
                  <a:gd name="T0" fmla="*/ 98 w 98"/>
                  <a:gd name="T1" fmla="*/ 36 h 36"/>
                  <a:gd name="T2" fmla="*/ 82 w 98"/>
                  <a:gd name="T3" fmla="*/ 19 h 36"/>
                  <a:gd name="T4" fmla="*/ 62 w 98"/>
                  <a:gd name="T5" fmla="*/ 25 h 36"/>
                  <a:gd name="T6" fmla="*/ 2 w 98"/>
                  <a:gd name="T7" fmla="*/ 0 h 36"/>
                  <a:gd name="T8" fmla="*/ 0 w 98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36">
                    <a:moveTo>
                      <a:pt x="98" y="36"/>
                    </a:moveTo>
                    <a:lnTo>
                      <a:pt x="82" y="19"/>
                    </a:lnTo>
                    <a:lnTo>
                      <a:pt x="62" y="25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9" name="Freeform 182">
                <a:extLst>
                  <a:ext uri="{FF2B5EF4-FFF2-40B4-BE49-F238E27FC236}">
                    <a16:creationId xmlns:a16="http://schemas.microsoft.com/office/drawing/2014/main" id="{6E38282B-6A02-46E9-8D91-00F428CCA1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5" y="1048"/>
                <a:ext cx="87" cy="137"/>
              </a:xfrm>
              <a:custGeom>
                <a:avLst/>
                <a:gdLst>
                  <a:gd name="T0" fmla="*/ 87 w 87"/>
                  <a:gd name="T1" fmla="*/ 0 h 137"/>
                  <a:gd name="T2" fmla="*/ 39 w 87"/>
                  <a:gd name="T3" fmla="*/ 37 h 137"/>
                  <a:gd name="T4" fmla="*/ 28 w 87"/>
                  <a:gd name="T5" fmla="*/ 56 h 137"/>
                  <a:gd name="T6" fmla="*/ 33 w 87"/>
                  <a:gd name="T7" fmla="*/ 76 h 137"/>
                  <a:gd name="T8" fmla="*/ 0 w 87"/>
                  <a:gd name="T9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137">
                    <a:moveTo>
                      <a:pt x="87" y="0"/>
                    </a:moveTo>
                    <a:lnTo>
                      <a:pt x="39" y="37"/>
                    </a:lnTo>
                    <a:lnTo>
                      <a:pt x="28" y="56"/>
                    </a:lnTo>
                    <a:lnTo>
                      <a:pt x="33" y="76"/>
                    </a:lnTo>
                    <a:lnTo>
                      <a:pt x="0" y="137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0" name="Freeform 183">
                <a:extLst>
                  <a:ext uri="{FF2B5EF4-FFF2-40B4-BE49-F238E27FC236}">
                    <a16:creationId xmlns:a16="http://schemas.microsoft.com/office/drawing/2014/main" id="{EB3224F8-252C-46CA-AE5F-3F60B19152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8" y="967"/>
                <a:ext cx="111" cy="121"/>
              </a:xfrm>
              <a:custGeom>
                <a:avLst/>
                <a:gdLst>
                  <a:gd name="T0" fmla="*/ 0 w 111"/>
                  <a:gd name="T1" fmla="*/ 0 h 121"/>
                  <a:gd name="T2" fmla="*/ 1 w 111"/>
                  <a:gd name="T3" fmla="*/ 22 h 121"/>
                  <a:gd name="T4" fmla="*/ 45 w 111"/>
                  <a:gd name="T5" fmla="*/ 25 h 121"/>
                  <a:gd name="T6" fmla="*/ 101 w 111"/>
                  <a:gd name="T7" fmla="*/ 90 h 121"/>
                  <a:gd name="T8" fmla="*/ 88 w 111"/>
                  <a:gd name="T9" fmla="*/ 107 h 121"/>
                  <a:gd name="T10" fmla="*/ 111 w 111"/>
                  <a:gd name="T11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121">
                    <a:moveTo>
                      <a:pt x="0" y="0"/>
                    </a:moveTo>
                    <a:lnTo>
                      <a:pt x="1" y="22"/>
                    </a:lnTo>
                    <a:lnTo>
                      <a:pt x="45" y="25"/>
                    </a:lnTo>
                    <a:lnTo>
                      <a:pt x="101" y="90"/>
                    </a:lnTo>
                    <a:lnTo>
                      <a:pt x="88" y="107"/>
                    </a:lnTo>
                    <a:lnTo>
                      <a:pt x="111" y="12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1" name="Freeform 184">
                <a:extLst>
                  <a:ext uri="{FF2B5EF4-FFF2-40B4-BE49-F238E27FC236}">
                    <a16:creationId xmlns:a16="http://schemas.microsoft.com/office/drawing/2014/main" id="{67CEDDCD-1782-4CA8-BDB8-C688AEDAC6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4" y="1088"/>
                <a:ext cx="51" cy="205"/>
              </a:xfrm>
              <a:custGeom>
                <a:avLst/>
                <a:gdLst>
                  <a:gd name="T0" fmla="*/ 8 w 51"/>
                  <a:gd name="T1" fmla="*/ 205 h 205"/>
                  <a:gd name="T2" fmla="*/ 8 w 51"/>
                  <a:gd name="T3" fmla="*/ 205 h 205"/>
                  <a:gd name="T4" fmla="*/ 0 w 51"/>
                  <a:gd name="T5" fmla="*/ 153 h 205"/>
                  <a:gd name="T6" fmla="*/ 51 w 51"/>
                  <a:gd name="T7" fmla="*/ 117 h 205"/>
                  <a:gd name="T8" fmla="*/ 48 w 51"/>
                  <a:gd name="T9" fmla="*/ 84 h 205"/>
                  <a:gd name="T10" fmla="*/ 50 w 51"/>
                  <a:gd name="T11" fmla="*/ 53 h 205"/>
                  <a:gd name="T12" fmla="*/ 17 w 51"/>
                  <a:gd name="T13" fmla="*/ 24 h 205"/>
                  <a:gd name="T14" fmla="*/ 15 w 51"/>
                  <a:gd name="T15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" h="205">
                    <a:moveTo>
                      <a:pt x="8" y="205"/>
                    </a:moveTo>
                    <a:lnTo>
                      <a:pt x="8" y="205"/>
                    </a:lnTo>
                    <a:lnTo>
                      <a:pt x="0" y="153"/>
                    </a:lnTo>
                    <a:lnTo>
                      <a:pt x="51" y="117"/>
                    </a:lnTo>
                    <a:lnTo>
                      <a:pt x="48" y="84"/>
                    </a:lnTo>
                    <a:lnTo>
                      <a:pt x="50" y="53"/>
                    </a:lnTo>
                    <a:lnTo>
                      <a:pt x="17" y="24"/>
                    </a:lnTo>
                    <a:lnTo>
                      <a:pt x="15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2" name="Freeform 185">
                <a:extLst>
                  <a:ext uri="{FF2B5EF4-FFF2-40B4-BE49-F238E27FC236}">
                    <a16:creationId xmlns:a16="http://schemas.microsoft.com/office/drawing/2014/main" id="{9D236355-7CC4-4078-ABFD-F910AAF16F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0" y="959"/>
                <a:ext cx="358" cy="81"/>
              </a:xfrm>
              <a:custGeom>
                <a:avLst/>
                <a:gdLst>
                  <a:gd name="T0" fmla="*/ 358 w 358"/>
                  <a:gd name="T1" fmla="*/ 8 h 81"/>
                  <a:gd name="T2" fmla="*/ 319 w 358"/>
                  <a:gd name="T3" fmla="*/ 0 h 81"/>
                  <a:gd name="T4" fmla="*/ 269 w 358"/>
                  <a:gd name="T5" fmla="*/ 11 h 81"/>
                  <a:gd name="T6" fmla="*/ 219 w 358"/>
                  <a:gd name="T7" fmla="*/ 49 h 81"/>
                  <a:gd name="T8" fmla="*/ 199 w 358"/>
                  <a:gd name="T9" fmla="*/ 52 h 81"/>
                  <a:gd name="T10" fmla="*/ 159 w 358"/>
                  <a:gd name="T11" fmla="*/ 44 h 81"/>
                  <a:gd name="T12" fmla="*/ 142 w 358"/>
                  <a:gd name="T13" fmla="*/ 56 h 81"/>
                  <a:gd name="T14" fmla="*/ 107 w 358"/>
                  <a:gd name="T15" fmla="*/ 35 h 81"/>
                  <a:gd name="T16" fmla="*/ 62 w 358"/>
                  <a:gd name="T17" fmla="*/ 52 h 81"/>
                  <a:gd name="T18" fmla="*/ 44 w 358"/>
                  <a:gd name="T19" fmla="*/ 42 h 81"/>
                  <a:gd name="T20" fmla="*/ 37 w 358"/>
                  <a:gd name="T21" fmla="*/ 61 h 81"/>
                  <a:gd name="T22" fmla="*/ 0 w 358"/>
                  <a:gd name="T23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8" h="81">
                    <a:moveTo>
                      <a:pt x="358" y="8"/>
                    </a:moveTo>
                    <a:lnTo>
                      <a:pt x="319" y="0"/>
                    </a:lnTo>
                    <a:lnTo>
                      <a:pt x="269" y="11"/>
                    </a:lnTo>
                    <a:lnTo>
                      <a:pt x="219" y="49"/>
                    </a:lnTo>
                    <a:lnTo>
                      <a:pt x="199" y="52"/>
                    </a:lnTo>
                    <a:lnTo>
                      <a:pt x="159" y="44"/>
                    </a:lnTo>
                    <a:lnTo>
                      <a:pt x="142" y="56"/>
                    </a:lnTo>
                    <a:lnTo>
                      <a:pt x="107" y="35"/>
                    </a:lnTo>
                    <a:lnTo>
                      <a:pt x="62" y="52"/>
                    </a:lnTo>
                    <a:lnTo>
                      <a:pt x="44" y="42"/>
                    </a:lnTo>
                    <a:lnTo>
                      <a:pt x="37" y="61"/>
                    </a:lnTo>
                    <a:lnTo>
                      <a:pt x="0" y="8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3" name="Freeform 186">
                <a:extLst>
                  <a:ext uri="{FF2B5EF4-FFF2-40B4-BE49-F238E27FC236}">
                    <a16:creationId xmlns:a16="http://schemas.microsoft.com/office/drawing/2014/main" id="{0323C036-51A8-46B3-94F7-4B2BD62BCB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1" y="1332"/>
                <a:ext cx="183" cy="227"/>
              </a:xfrm>
              <a:custGeom>
                <a:avLst/>
                <a:gdLst>
                  <a:gd name="T0" fmla="*/ 182 w 183"/>
                  <a:gd name="T1" fmla="*/ 0 h 227"/>
                  <a:gd name="T2" fmla="*/ 168 w 183"/>
                  <a:gd name="T3" fmla="*/ 14 h 227"/>
                  <a:gd name="T4" fmla="*/ 180 w 183"/>
                  <a:gd name="T5" fmla="*/ 31 h 227"/>
                  <a:gd name="T6" fmla="*/ 183 w 183"/>
                  <a:gd name="T7" fmla="*/ 70 h 227"/>
                  <a:gd name="T8" fmla="*/ 140 w 183"/>
                  <a:gd name="T9" fmla="*/ 143 h 227"/>
                  <a:gd name="T10" fmla="*/ 116 w 183"/>
                  <a:gd name="T11" fmla="*/ 151 h 227"/>
                  <a:gd name="T12" fmla="*/ 112 w 183"/>
                  <a:gd name="T13" fmla="*/ 176 h 227"/>
                  <a:gd name="T14" fmla="*/ 112 w 183"/>
                  <a:gd name="T15" fmla="*/ 176 h 227"/>
                  <a:gd name="T16" fmla="*/ 59 w 183"/>
                  <a:gd name="T17" fmla="*/ 207 h 227"/>
                  <a:gd name="T18" fmla="*/ 39 w 183"/>
                  <a:gd name="T19" fmla="*/ 205 h 227"/>
                  <a:gd name="T20" fmla="*/ 43 w 183"/>
                  <a:gd name="T21" fmla="*/ 227 h 227"/>
                  <a:gd name="T22" fmla="*/ 0 w 183"/>
                  <a:gd name="T23" fmla="*/ 21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3" h="227">
                    <a:moveTo>
                      <a:pt x="182" y="0"/>
                    </a:moveTo>
                    <a:lnTo>
                      <a:pt x="168" y="14"/>
                    </a:lnTo>
                    <a:lnTo>
                      <a:pt x="180" y="31"/>
                    </a:lnTo>
                    <a:lnTo>
                      <a:pt x="183" y="70"/>
                    </a:lnTo>
                    <a:lnTo>
                      <a:pt x="140" y="143"/>
                    </a:lnTo>
                    <a:lnTo>
                      <a:pt x="116" y="151"/>
                    </a:lnTo>
                    <a:lnTo>
                      <a:pt x="112" y="176"/>
                    </a:lnTo>
                    <a:lnTo>
                      <a:pt x="112" y="176"/>
                    </a:lnTo>
                    <a:lnTo>
                      <a:pt x="59" y="207"/>
                    </a:lnTo>
                    <a:lnTo>
                      <a:pt x="39" y="205"/>
                    </a:lnTo>
                    <a:lnTo>
                      <a:pt x="43" y="227"/>
                    </a:lnTo>
                    <a:lnTo>
                      <a:pt x="0" y="21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4" name="Freeform 187">
                <a:extLst>
                  <a:ext uri="{FF2B5EF4-FFF2-40B4-BE49-F238E27FC236}">
                    <a16:creationId xmlns:a16="http://schemas.microsoft.com/office/drawing/2014/main" id="{E20F060A-833D-40AA-9E98-6A9C9A9D2D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1" y="717"/>
                <a:ext cx="356" cy="393"/>
              </a:xfrm>
              <a:custGeom>
                <a:avLst/>
                <a:gdLst>
                  <a:gd name="T0" fmla="*/ 356 w 356"/>
                  <a:gd name="T1" fmla="*/ 393 h 393"/>
                  <a:gd name="T2" fmla="*/ 342 w 356"/>
                  <a:gd name="T3" fmla="*/ 374 h 393"/>
                  <a:gd name="T4" fmla="*/ 242 w 356"/>
                  <a:gd name="T5" fmla="*/ 337 h 393"/>
                  <a:gd name="T6" fmla="*/ 205 w 356"/>
                  <a:gd name="T7" fmla="*/ 311 h 393"/>
                  <a:gd name="T8" fmla="*/ 146 w 356"/>
                  <a:gd name="T9" fmla="*/ 300 h 393"/>
                  <a:gd name="T10" fmla="*/ 126 w 356"/>
                  <a:gd name="T11" fmla="*/ 264 h 393"/>
                  <a:gd name="T12" fmla="*/ 129 w 356"/>
                  <a:gd name="T13" fmla="*/ 244 h 393"/>
                  <a:gd name="T14" fmla="*/ 50 w 356"/>
                  <a:gd name="T15" fmla="*/ 216 h 393"/>
                  <a:gd name="T16" fmla="*/ 18 w 356"/>
                  <a:gd name="T17" fmla="*/ 163 h 393"/>
                  <a:gd name="T18" fmla="*/ 39 w 356"/>
                  <a:gd name="T19" fmla="*/ 163 h 393"/>
                  <a:gd name="T20" fmla="*/ 31 w 356"/>
                  <a:gd name="T21" fmla="*/ 123 h 393"/>
                  <a:gd name="T22" fmla="*/ 42 w 356"/>
                  <a:gd name="T23" fmla="*/ 103 h 393"/>
                  <a:gd name="T24" fmla="*/ 34 w 356"/>
                  <a:gd name="T25" fmla="*/ 78 h 393"/>
                  <a:gd name="T26" fmla="*/ 17 w 356"/>
                  <a:gd name="T27" fmla="*/ 67 h 393"/>
                  <a:gd name="T28" fmla="*/ 0 w 356"/>
                  <a:gd name="T29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6" h="393">
                    <a:moveTo>
                      <a:pt x="356" y="393"/>
                    </a:moveTo>
                    <a:lnTo>
                      <a:pt x="342" y="374"/>
                    </a:lnTo>
                    <a:lnTo>
                      <a:pt x="242" y="337"/>
                    </a:lnTo>
                    <a:lnTo>
                      <a:pt x="205" y="311"/>
                    </a:lnTo>
                    <a:lnTo>
                      <a:pt x="146" y="300"/>
                    </a:lnTo>
                    <a:lnTo>
                      <a:pt x="126" y="264"/>
                    </a:lnTo>
                    <a:lnTo>
                      <a:pt x="129" y="244"/>
                    </a:lnTo>
                    <a:lnTo>
                      <a:pt x="50" y="216"/>
                    </a:lnTo>
                    <a:lnTo>
                      <a:pt x="18" y="163"/>
                    </a:lnTo>
                    <a:lnTo>
                      <a:pt x="39" y="163"/>
                    </a:lnTo>
                    <a:lnTo>
                      <a:pt x="31" y="123"/>
                    </a:lnTo>
                    <a:lnTo>
                      <a:pt x="42" y="103"/>
                    </a:lnTo>
                    <a:lnTo>
                      <a:pt x="34" y="78"/>
                    </a:lnTo>
                    <a:lnTo>
                      <a:pt x="17" y="67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5" name="Freeform 188">
                <a:extLst>
                  <a:ext uri="{FF2B5EF4-FFF2-40B4-BE49-F238E27FC236}">
                    <a16:creationId xmlns:a16="http://schemas.microsoft.com/office/drawing/2014/main" id="{694A26C1-2546-453F-8D51-05B311037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2" y="1293"/>
                <a:ext cx="14" cy="39"/>
              </a:xfrm>
              <a:custGeom>
                <a:avLst/>
                <a:gdLst>
                  <a:gd name="T0" fmla="*/ 11 w 14"/>
                  <a:gd name="T1" fmla="*/ 39 h 39"/>
                  <a:gd name="T2" fmla="*/ 14 w 14"/>
                  <a:gd name="T3" fmla="*/ 27 h 39"/>
                  <a:gd name="T4" fmla="*/ 0 w 14"/>
                  <a:gd name="T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39">
                    <a:moveTo>
                      <a:pt x="11" y="39"/>
                    </a:moveTo>
                    <a:lnTo>
                      <a:pt x="14" y="27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6" name="Freeform 189">
                <a:extLst>
                  <a:ext uri="{FF2B5EF4-FFF2-40B4-BE49-F238E27FC236}">
                    <a16:creationId xmlns:a16="http://schemas.microsoft.com/office/drawing/2014/main" id="{4E269F82-5C06-45F7-84A9-9CAF32FE3D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8" y="1166"/>
                <a:ext cx="244" cy="127"/>
              </a:xfrm>
              <a:custGeom>
                <a:avLst/>
                <a:gdLst>
                  <a:gd name="T0" fmla="*/ 244 w 244"/>
                  <a:gd name="T1" fmla="*/ 127 h 127"/>
                  <a:gd name="T2" fmla="*/ 244 w 244"/>
                  <a:gd name="T3" fmla="*/ 127 h 127"/>
                  <a:gd name="T4" fmla="*/ 220 w 244"/>
                  <a:gd name="T5" fmla="*/ 123 h 127"/>
                  <a:gd name="T6" fmla="*/ 199 w 244"/>
                  <a:gd name="T7" fmla="*/ 98 h 127"/>
                  <a:gd name="T8" fmla="*/ 178 w 244"/>
                  <a:gd name="T9" fmla="*/ 106 h 127"/>
                  <a:gd name="T10" fmla="*/ 129 w 244"/>
                  <a:gd name="T11" fmla="*/ 70 h 127"/>
                  <a:gd name="T12" fmla="*/ 118 w 244"/>
                  <a:gd name="T13" fmla="*/ 11 h 127"/>
                  <a:gd name="T14" fmla="*/ 98 w 244"/>
                  <a:gd name="T15" fmla="*/ 0 h 127"/>
                  <a:gd name="T16" fmla="*/ 21 w 244"/>
                  <a:gd name="T17" fmla="*/ 42 h 127"/>
                  <a:gd name="T18" fmla="*/ 0 w 244"/>
                  <a:gd name="T19" fmla="*/ 4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4" h="127">
                    <a:moveTo>
                      <a:pt x="244" y="127"/>
                    </a:moveTo>
                    <a:lnTo>
                      <a:pt x="244" y="127"/>
                    </a:lnTo>
                    <a:lnTo>
                      <a:pt x="220" y="123"/>
                    </a:lnTo>
                    <a:lnTo>
                      <a:pt x="199" y="98"/>
                    </a:lnTo>
                    <a:lnTo>
                      <a:pt x="178" y="106"/>
                    </a:lnTo>
                    <a:lnTo>
                      <a:pt x="129" y="70"/>
                    </a:lnTo>
                    <a:lnTo>
                      <a:pt x="118" y="11"/>
                    </a:lnTo>
                    <a:lnTo>
                      <a:pt x="98" y="0"/>
                    </a:lnTo>
                    <a:lnTo>
                      <a:pt x="21" y="42"/>
                    </a:lnTo>
                    <a:lnTo>
                      <a:pt x="0" y="4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7" name="Freeform 190">
                <a:extLst>
                  <a:ext uri="{FF2B5EF4-FFF2-40B4-BE49-F238E27FC236}">
                    <a16:creationId xmlns:a16="http://schemas.microsoft.com/office/drawing/2014/main" id="{26A6462E-23B5-41E4-A364-C3A6ECC01A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" y="1508"/>
                <a:ext cx="205" cy="222"/>
              </a:xfrm>
              <a:custGeom>
                <a:avLst/>
                <a:gdLst>
                  <a:gd name="T0" fmla="*/ 205 w 205"/>
                  <a:gd name="T1" fmla="*/ 222 h 222"/>
                  <a:gd name="T2" fmla="*/ 175 w 205"/>
                  <a:gd name="T3" fmla="*/ 175 h 222"/>
                  <a:gd name="T4" fmla="*/ 157 w 205"/>
                  <a:gd name="T5" fmla="*/ 183 h 222"/>
                  <a:gd name="T6" fmla="*/ 140 w 205"/>
                  <a:gd name="T7" fmla="*/ 171 h 222"/>
                  <a:gd name="T8" fmla="*/ 149 w 205"/>
                  <a:gd name="T9" fmla="*/ 107 h 222"/>
                  <a:gd name="T10" fmla="*/ 124 w 205"/>
                  <a:gd name="T11" fmla="*/ 71 h 222"/>
                  <a:gd name="T12" fmla="*/ 130 w 205"/>
                  <a:gd name="T13" fmla="*/ 52 h 222"/>
                  <a:gd name="T14" fmla="*/ 87 w 205"/>
                  <a:gd name="T15" fmla="*/ 29 h 222"/>
                  <a:gd name="T16" fmla="*/ 71 w 205"/>
                  <a:gd name="T17" fmla="*/ 42 h 222"/>
                  <a:gd name="T18" fmla="*/ 74 w 205"/>
                  <a:gd name="T19" fmla="*/ 3 h 222"/>
                  <a:gd name="T20" fmla="*/ 0 w 205"/>
                  <a:gd name="T21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5" h="222">
                    <a:moveTo>
                      <a:pt x="205" y="222"/>
                    </a:moveTo>
                    <a:lnTo>
                      <a:pt x="175" y="175"/>
                    </a:lnTo>
                    <a:lnTo>
                      <a:pt x="157" y="183"/>
                    </a:lnTo>
                    <a:lnTo>
                      <a:pt x="140" y="171"/>
                    </a:lnTo>
                    <a:lnTo>
                      <a:pt x="149" y="107"/>
                    </a:lnTo>
                    <a:lnTo>
                      <a:pt x="124" y="71"/>
                    </a:lnTo>
                    <a:lnTo>
                      <a:pt x="130" y="52"/>
                    </a:lnTo>
                    <a:lnTo>
                      <a:pt x="87" y="29"/>
                    </a:lnTo>
                    <a:lnTo>
                      <a:pt x="71" y="42"/>
                    </a:lnTo>
                    <a:lnTo>
                      <a:pt x="74" y="3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8" name="Freeform 191">
                <a:extLst>
                  <a:ext uri="{FF2B5EF4-FFF2-40B4-BE49-F238E27FC236}">
                    <a16:creationId xmlns:a16="http://schemas.microsoft.com/office/drawing/2014/main" id="{4D9EFFC7-DF51-4ACA-80CF-7212338554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5" y="1185"/>
                <a:ext cx="137" cy="73"/>
              </a:xfrm>
              <a:custGeom>
                <a:avLst/>
                <a:gdLst>
                  <a:gd name="T0" fmla="*/ 137 w 137"/>
                  <a:gd name="T1" fmla="*/ 59 h 73"/>
                  <a:gd name="T2" fmla="*/ 112 w 137"/>
                  <a:gd name="T3" fmla="*/ 56 h 73"/>
                  <a:gd name="T4" fmla="*/ 92 w 137"/>
                  <a:gd name="T5" fmla="*/ 66 h 73"/>
                  <a:gd name="T6" fmla="*/ 81 w 137"/>
                  <a:gd name="T7" fmla="*/ 48 h 73"/>
                  <a:gd name="T8" fmla="*/ 68 w 137"/>
                  <a:gd name="T9" fmla="*/ 68 h 73"/>
                  <a:gd name="T10" fmla="*/ 20 w 137"/>
                  <a:gd name="T11" fmla="*/ 73 h 73"/>
                  <a:gd name="T12" fmla="*/ 19 w 137"/>
                  <a:gd name="T13" fmla="*/ 73 h 73"/>
                  <a:gd name="T14" fmla="*/ 0 w 13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7" h="73">
                    <a:moveTo>
                      <a:pt x="137" y="59"/>
                    </a:moveTo>
                    <a:lnTo>
                      <a:pt x="112" y="56"/>
                    </a:lnTo>
                    <a:lnTo>
                      <a:pt x="92" y="66"/>
                    </a:lnTo>
                    <a:lnTo>
                      <a:pt x="81" y="48"/>
                    </a:lnTo>
                    <a:lnTo>
                      <a:pt x="68" y="68"/>
                    </a:lnTo>
                    <a:lnTo>
                      <a:pt x="20" y="73"/>
                    </a:lnTo>
                    <a:lnTo>
                      <a:pt x="19" y="73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9" name="Freeform 192">
                <a:extLst>
                  <a:ext uri="{FF2B5EF4-FFF2-40B4-BE49-F238E27FC236}">
                    <a16:creationId xmlns:a16="http://schemas.microsoft.com/office/drawing/2014/main" id="{337D433C-2A3F-4673-843B-EF378E4379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7" y="1258"/>
                <a:ext cx="138" cy="129"/>
              </a:xfrm>
              <a:custGeom>
                <a:avLst/>
                <a:gdLst>
                  <a:gd name="T0" fmla="*/ 138 w 138"/>
                  <a:gd name="T1" fmla="*/ 0 h 129"/>
                  <a:gd name="T2" fmla="*/ 134 w 138"/>
                  <a:gd name="T3" fmla="*/ 10 h 129"/>
                  <a:gd name="T4" fmla="*/ 101 w 138"/>
                  <a:gd name="T5" fmla="*/ 87 h 129"/>
                  <a:gd name="T6" fmla="*/ 42 w 138"/>
                  <a:gd name="T7" fmla="*/ 90 h 129"/>
                  <a:gd name="T8" fmla="*/ 0 w 138"/>
                  <a:gd name="T9" fmla="*/ 110 h 129"/>
                  <a:gd name="T10" fmla="*/ 1 w 138"/>
                  <a:gd name="T11" fmla="*/ 129 h 129"/>
                  <a:gd name="T12" fmla="*/ 0 w 138"/>
                  <a:gd name="T13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29">
                    <a:moveTo>
                      <a:pt x="138" y="0"/>
                    </a:moveTo>
                    <a:lnTo>
                      <a:pt x="134" y="10"/>
                    </a:lnTo>
                    <a:lnTo>
                      <a:pt x="101" y="87"/>
                    </a:lnTo>
                    <a:lnTo>
                      <a:pt x="42" y="90"/>
                    </a:lnTo>
                    <a:lnTo>
                      <a:pt x="0" y="110"/>
                    </a:lnTo>
                    <a:lnTo>
                      <a:pt x="1" y="129"/>
                    </a:lnTo>
                    <a:lnTo>
                      <a:pt x="0" y="12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0" name="Freeform 193">
                <a:extLst>
                  <a:ext uri="{FF2B5EF4-FFF2-40B4-BE49-F238E27FC236}">
                    <a16:creationId xmlns:a16="http://schemas.microsoft.com/office/drawing/2014/main" id="{8E9367BD-D166-4F9A-AC77-BF998F6CCD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7" y="1387"/>
                <a:ext cx="210" cy="329"/>
              </a:xfrm>
              <a:custGeom>
                <a:avLst/>
                <a:gdLst>
                  <a:gd name="T0" fmla="*/ 0 w 210"/>
                  <a:gd name="T1" fmla="*/ 0 h 329"/>
                  <a:gd name="T2" fmla="*/ 19 w 210"/>
                  <a:gd name="T3" fmla="*/ 51 h 329"/>
                  <a:gd name="T4" fmla="*/ 6 w 210"/>
                  <a:gd name="T5" fmla="*/ 71 h 329"/>
                  <a:gd name="T6" fmla="*/ 19 w 210"/>
                  <a:gd name="T7" fmla="*/ 111 h 329"/>
                  <a:gd name="T8" fmla="*/ 39 w 210"/>
                  <a:gd name="T9" fmla="*/ 102 h 329"/>
                  <a:gd name="T10" fmla="*/ 56 w 210"/>
                  <a:gd name="T11" fmla="*/ 113 h 329"/>
                  <a:gd name="T12" fmla="*/ 64 w 210"/>
                  <a:gd name="T13" fmla="*/ 139 h 329"/>
                  <a:gd name="T14" fmla="*/ 84 w 210"/>
                  <a:gd name="T15" fmla="*/ 142 h 329"/>
                  <a:gd name="T16" fmla="*/ 96 w 210"/>
                  <a:gd name="T17" fmla="*/ 127 h 329"/>
                  <a:gd name="T18" fmla="*/ 202 w 210"/>
                  <a:gd name="T19" fmla="*/ 138 h 329"/>
                  <a:gd name="T20" fmla="*/ 208 w 210"/>
                  <a:gd name="T21" fmla="*/ 156 h 329"/>
                  <a:gd name="T22" fmla="*/ 174 w 210"/>
                  <a:gd name="T23" fmla="*/ 173 h 329"/>
                  <a:gd name="T24" fmla="*/ 210 w 210"/>
                  <a:gd name="T25" fmla="*/ 226 h 329"/>
                  <a:gd name="T26" fmla="*/ 168 w 210"/>
                  <a:gd name="T27" fmla="*/ 254 h 329"/>
                  <a:gd name="T28" fmla="*/ 183 w 210"/>
                  <a:gd name="T29" fmla="*/ 296 h 329"/>
                  <a:gd name="T30" fmla="*/ 115 w 210"/>
                  <a:gd name="T31" fmla="*/ 310 h 329"/>
                  <a:gd name="T32" fmla="*/ 110 w 210"/>
                  <a:gd name="T33" fmla="*/ 329 h 329"/>
                  <a:gd name="T34" fmla="*/ 90 w 210"/>
                  <a:gd name="T35" fmla="*/ 329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0" h="329">
                    <a:moveTo>
                      <a:pt x="0" y="0"/>
                    </a:moveTo>
                    <a:lnTo>
                      <a:pt x="19" y="51"/>
                    </a:lnTo>
                    <a:lnTo>
                      <a:pt x="6" y="71"/>
                    </a:lnTo>
                    <a:lnTo>
                      <a:pt x="19" y="111"/>
                    </a:lnTo>
                    <a:lnTo>
                      <a:pt x="39" y="102"/>
                    </a:lnTo>
                    <a:lnTo>
                      <a:pt x="56" y="113"/>
                    </a:lnTo>
                    <a:lnTo>
                      <a:pt x="64" y="139"/>
                    </a:lnTo>
                    <a:lnTo>
                      <a:pt x="84" y="142"/>
                    </a:lnTo>
                    <a:lnTo>
                      <a:pt x="96" y="127"/>
                    </a:lnTo>
                    <a:lnTo>
                      <a:pt x="202" y="138"/>
                    </a:lnTo>
                    <a:lnTo>
                      <a:pt x="208" y="156"/>
                    </a:lnTo>
                    <a:lnTo>
                      <a:pt x="174" y="173"/>
                    </a:lnTo>
                    <a:lnTo>
                      <a:pt x="210" y="226"/>
                    </a:lnTo>
                    <a:lnTo>
                      <a:pt x="168" y="254"/>
                    </a:lnTo>
                    <a:lnTo>
                      <a:pt x="183" y="296"/>
                    </a:lnTo>
                    <a:lnTo>
                      <a:pt x="115" y="310"/>
                    </a:lnTo>
                    <a:lnTo>
                      <a:pt x="110" y="329"/>
                    </a:lnTo>
                    <a:lnTo>
                      <a:pt x="90" y="32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1" name="Freeform 194">
                <a:extLst>
                  <a:ext uri="{FF2B5EF4-FFF2-40B4-BE49-F238E27FC236}">
                    <a16:creationId xmlns:a16="http://schemas.microsoft.com/office/drawing/2014/main" id="{DC767454-1968-4091-856F-0B962C391D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5" y="771"/>
                <a:ext cx="255" cy="66"/>
              </a:xfrm>
              <a:custGeom>
                <a:avLst/>
                <a:gdLst>
                  <a:gd name="T0" fmla="*/ 255 w 255"/>
                  <a:gd name="T1" fmla="*/ 66 h 66"/>
                  <a:gd name="T2" fmla="*/ 115 w 255"/>
                  <a:gd name="T3" fmla="*/ 53 h 66"/>
                  <a:gd name="T4" fmla="*/ 46 w 255"/>
                  <a:gd name="T5" fmla="*/ 7 h 66"/>
                  <a:gd name="T6" fmla="*/ 0 w 255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5" h="66">
                    <a:moveTo>
                      <a:pt x="255" y="66"/>
                    </a:moveTo>
                    <a:lnTo>
                      <a:pt x="115" y="53"/>
                    </a:lnTo>
                    <a:lnTo>
                      <a:pt x="46" y="7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2" name="Freeform 195">
                <a:extLst>
                  <a:ext uri="{FF2B5EF4-FFF2-40B4-BE49-F238E27FC236}">
                    <a16:creationId xmlns:a16="http://schemas.microsoft.com/office/drawing/2014/main" id="{8D259E57-593E-4D17-8A31-B7298CE821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9" y="771"/>
                <a:ext cx="156" cy="241"/>
              </a:xfrm>
              <a:custGeom>
                <a:avLst/>
                <a:gdLst>
                  <a:gd name="T0" fmla="*/ 0 w 156"/>
                  <a:gd name="T1" fmla="*/ 241 h 241"/>
                  <a:gd name="T2" fmla="*/ 53 w 156"/>
                  <a:gd name="T3" fmla="*/ 171 h 241"/>
                  <a:gd name="T4" fmla="*/ 36 w 156"/>
                  <a:gd name="T5" fmla="*/ 162 h 241"/>
                  <a:gd name="T6" fmla="*/ 42 w 156"/>
                  <a:gd name="T7" fmla="*/ 143 h 241"/>
                  <a:gd name="T8" fmla="*/ 32 w 156"/>
                  <a:gd name="T9" fmla="*/ 125 h 241"/>
                  <a:gd name="T10" fmla="*/ 69 w 156"/>
                  <a:gd name="T11" fmla="*/ 109 h 241"/>
                  <a:gd name="T12" fmla="*/ 47 w 156"/>
                  <a:gd name="T13" fmla="*/ 53 h 241"/>
                  <a:gd name="T14" fmla="*/ 55 w 156"/>
                  <a:gd name="T15" fmla="*/ 35 h 241"/>
                  <a:gd name="T16" fmla="*/ 111 w 156"/>
                  <a:gd name="T17" fmla="*/ 7 h 241"/>
                  <a:gd name="T18" fmla="*/ 148 w 156"/>
                  <a:gd name="T19" fmla="*/ 21 h 241"/>
                  <a:gd name="T20" fmla="*/ 156 w 156"/>
                  <a:gd name="T21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6" h="241">
                    <a:moveTo>
                      <a:pt x="0" y="241"/>
                    </a:moveTo>
                    <a:lnTo>
                      <a:pt x="53" y="171"/>
                    </a:lnTo>
                    <a:lnTo>
                      <a:pt x="36" y="162"/>
                    </a:lnTo>
                    <a:lnTo>
                      <a:pt x="42" y="143"/>
                    </a:lnTo>
                    <a:lnTo>
                      <a:pt x="32" y="125"/>
                    </a:lnTo>
                    <a:lnTo>
                      <a:pt x="69" y="109"/>
                    </a:lnTo>
                    <a:lnTo>
                      <a:pt x="47" y="53"/>
                    </a:lnTo>
                    <a:lnTo>
                      <a:pt x="55" y="35"/>
                    </a:lnTo>
                    <a:lnTo>
                      <a:pt x="111" y="7"/>
                    </a:lnTo>
                    <a:lnTo>
                      <a:pt x="148" y="21"/>
                    </a:lnTo>
                    <a:lnTo>
                      <a:pt x="156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3" name="Freeform 196">
                <a:extLst>
                  <a:ext uri="{FF2B5EF4-FFF2-40B4-BE49-F238E27FC236}">
                    <a16:creationId xmlns:a16="http://schemas.microsoft.com/office/drawing/2014/main" id="{EB74F80D-976E-4BDE-8B2C-8ED1EC04DF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1" y="899"/>
                <a:ext cx="118" cy="113"/>
              </a:xfrm>
              <a:custGeom>
                <a:avLst/>
                <a:gdLst>
                  <a:gd name="T0" fmla="*/ 118 w 118"/>
                  <a:gd name="T1" fmla="*/ 113 h 113"/>
                  <a:gd name="T2" fmla="*/ 53 w 118"/>
                  <a:gd name="T3" fmla="*/ 71 h 113"/>
                  <a:gd name="T4" fmla="*/ 27 w 118"/>
                  <a:gd name="T5" fmla="*/ 43 h 113"/>
                  <a:gd name="T6" fmla="*/ 31 w 118"/>
                  <a:gd name="T7" fmla="*/ 23 h 113"/>
                  <a:gd name="T8" fmla="*/ 19 w 118"/>
                  <a:gd name="T9" fmla="*/ 6 h 113"/>
                  <a:gd name="T10" fmla="*/ 0 w 118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13">
                    <a:moveTo>
                      <a:pt x="118" y="113"/>
                    </a:moveTo>
                    <a:lnTo>
                      <a:pt x="53" y="71"/>
                    </a:lnTo>
                    <a:lnTo>
                      <a:pt x="27" y="43"/>
                    </a:lnTo>
                    <a:lnTo>
                      <a:pt x="31" y="23"/>
                    </a:lnTo>
                    <a:lnTo>
                      <a:pt x="19" y="6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4" name="Freeform 197">
                <a:extLst>
                  <a:ext uri="{FF2B5EF4-FFF2-40B4-BE49-F238E27FC236}">
                    <a16:creationId xmlns:a16="http://schemas.microsoft.com/office/drawing/2014/main" id="{5FB7F31A-669E-45CC-899B-756B2F2334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4" y="917"/>
                <a:ext cx="12" cy="30"/>
              </a:xfrm>
              <a:custGeom>
                <a:avLst/>
                <a:gdLst>
                  <a:gd name="T0" fmla="*/ 11 w 12"/>
                  <a:gd name="T1" fmla="*/ 0 h 30"/>
                  <a:gd name="T2" fmla="*/ 12 w 12"/>
                  <a:gd name="T3" fmla="*/ 14 h 30"/>
                  <a:gd name="T4" fmla="*/ 1 w 12"/>
                  <a:gd name="T5" fmla="*/ 30 h 30"/>
                  <a:gd name="T6" fmla="*/ 0 w 12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0">
                    <a:moveTo>
                      <a:pt x="11" y="0"/>
                    </a:moveTo>
                    <a:lnTo>
                      <a:pt x="12" y="14"/>
                    </a:lnTo>
                    <a:lnTo>
                      <a:pt x="1" y="30"/>
                    </a:lnTo>
                    <a:lnTo>
                      <a:pt x="0" y="3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5" name="Freeform 198">
                <a:extLst>
                  <a:ext uri="{FF2B5EF4-FFF2-40B4-BE49-F238E27FC236}">
                    <a16:creationId xmlns:a16="http://schemas.microsoft.com/office/drawing/2014/main" id="{B09DFC3D-5509-4B2B-A846-14E90F8851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899"/>
                <a:ext cx="136" cy="25"/>
              </a:xfrm>
              <a:custGeom>
                <a:avLst/>
                <a:gdLst>
                  <a:gd name="T0" fmla="*/ 136 w 136"/>
                  <a:gd name="T1" fmla="*/ 0 h 25"/>
                  <a:gd name="T2" fmla="*/ 80 w 136"/>
                  <a:gd name="T3" fmla="*/ 22 h 25"/>
                  <a:gd name="T4" fmla="*/ 62 w 136"/>
                  <a:gd name="T5" fmla="*/ 9 h 25"/>
                  <a:gd name="T6" fmla="*/ 48 w 136"/>
                  <a:gd name="T7" fmla="*/ 25 h 25"/>
                  <a:gd name="T8" fmla="*/ 0 w 136"/>
                  <a:gd name="T9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5">
                    <a:moveTo>
                      <a:pt x="136" y="0"/>
                    </a:moveTo>
                    <a:lnTo>
                      <a:pt x="80" y="22"/>
                    </a:lnTo>
                    <a:lnTo>
                      <a:pt x="62" y="9"/>
                    </a:lnTo>
                    <a:lnTo>
                      <a:pt x="48" y="25"/>
                    </a:lnTo>
                    <a:lnTo>
                      <a:pt x="0" y="18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6" name="Freeform 199">
                <a:extLst>
                  <a:ext uri="{FF2B5EF4-FFF2-40B4-BE49-F238E27FC236}">
                    <a16:creationId xmlns:a16="http://schemas.microsoft.com/office/drawing/2014/main" id="{3EF3E12C-8DCD-4475-8741-1049D64DDB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4" y="947"/>
                <a:ext cx="14" cy="137"/>
              </a:xfrm>
              <a:custGeom>
                <a:avLst/>
                <a:gdLst>
                  <a:gd name="T0" fmla="*/ 0 w 14"/>
                  <a:gd name="T1" fmla="*/ 0 h 137"/>
                  <a:gd name="T2" fmla="*/ 12 w 14"/>
                  <a:gd name="T3" fmla="*/ 36 h 137"/>
                  <a:gd name="T4" fmla="*/ 3 w 14"/>
                  <a:gd name="T5" fmla="*/ 54 h 137"/>
                  <a:gd name="T6" fmla="*/ 12 w 14"/>
                  <a:gd name="T7" fmla="*/ 87 h 137"/>
                  <a:gd name="T8" fmla="*/ 12 w 14"/>
                  <a:gd name="T9" fmla="*/ 87 h 137"/>
                  <a:gd name="T10" fmla="*/ 14 w 14"/>
                  <a:gd name="T11" fmla="*/ 107 h 137"/>
                  <a:gd name="T12" fmla="*/ 6 w 14"/>
                  <a:gd name="T13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37">
                    <a:moveTo>
                      <a:pt x="0" y="0"/>
                    </a:moveTo>
                    <a:lnTo>
                      <a:pt x="12" y="36"/>
                    </a:lnTo>
                    <a:lnTo>
                      <a:pt x="3" y="54"/>
                    </a:lnTo>
                    <a:lnTo>
                      <a:pt x="12" y="87"/>
                    </a:lnTo>
                    <a:lnTo>
                      <a:pt x="12" y="87"/>
                    </a:lnTo>
                    <a:lnTo>
                      <a:pt x="14" y="107"/>
                    </a:lnTo>
                    <a:lnTo>
                      <a:pt x="6" y="137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7" name="Freeform 200">
                <a:extLst>
                  <a:ext uri="{FF2B5EF4-FFF2-40B4-BE49-F238E27FC236}">
                    <a16:creationId xmlns:a16="http://schemas.microsoft.com/office/drawing/2014/main" id="{12DC0185-5F48-41F5-ADAA-C8F0744C67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2" y="1084"/>
                <a:ext cx="51" cy="160"/>
              </a:xfrm>
              <a:custGeom>
                <a:avLst/>
                <a:gdLst>
                  <a:gd name="T0" fmla="*/ 48 w 51"/>
                  <a:gd name="T1" fmla="*/ 0 h 160"/>
                  <a:gd name="T2" fmla="*/ 51 w 51"/>
                  <a:gd name="T3" fmla="*/ 6 h 160"/>
                  <a:gd name="T4" fmla="*/ 25 w 51"/>
                  <a:gd name="T5" fmla="*/ 127 h 160"/>
                  <a:gd name="T6" fmla="*/ 0 w 51"/>
                  <a:gd name="T7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60">
                    <a:moveTo>
                      <a:pt x="48" y="0"/>
                    </a:moveTo>
                    <a:lnTo>
                      <a:pt x="51" y="6"/>
                    </a:lnTo>
                    <a:lnTo>
                      <a:pt x="25" y="127"/>
                    </a:lnTo>
                    <a:lnTo>
                      <a:pt x="0" y="16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8" name="Freeform 201">
                <a:extLst>
                  <a:ext uri="{FF2B5EF4-FFF2-40B4-BE49-F238E27FC236}">
                    <a16:creationId xmlns:a16="http://schemas.microsoft.com/office/drawing/2014/main" id="{2FF26D2D-85DC-4416-BF30-B36C68531B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9" y="1112"/>
                <a:ext cx="42" cy="99"/>
              </a:xfrm>
              <a:custGeom>
                <a:avLst/>
                <a:gdLst>
                  <a:gd name="T0" fmla="*/ 3 w 42"/>
                  <a:gd name="T1" fmla="*/ 99 h 99"/>
                  <a:gd name="T2" fmla="*/ 0 w 42"/>
                  <a:gd name="T3" fmla="*/ 40 h 99"/>
                  <a:gd name="T4" fmla="*/ 20 w 42"/>
                  <a:gd name="T5" fmla="*/ 34 h 99"/>
                  <a:gd name="T6" fmla="*/ 42 w 42"/>
                  <a:gd name="T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99">
                    <a:moveTo>
                      <a:pt x="3" y="99"/>
                    </a:moveTo>
                    <a:lnTo>
                      <a:pt x="0" y="40"/>
                    </a:lnTo>
                    <a:lnTo>
                      <a:pt x="20" y="34"/>
                    </a:lnTo>
                    <a:lnTo>
                      <a:pt x="42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9" name="Freeform 202">
                <a:extLst>
                  <a:ext uri="{FF2B5EF4-FFF2-40B4-BE49-F238E27FC236}">
                    <a16:creationId xmlns:a16="http://schemas.microsoft.com/office/drawing/2014/main" id="{02960C7C-D1FA-4914-9065-3B671700DE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8" y="1012"/>
                <a:ext cx="43" cy="100"/>
              </a:xfrm>
              <a:custGeom>
                <a:avLst/>
                <a:gdLst>
                  <a:gd name="T0" fmla="*/ 43 w 43"/>
                  <a:gd name="T1" fmla="*/ 100 h 100"/>
                  <a:gd name="T2" fmla="*/ 25 w 43"/>
                  <a:gd name="T3" fmla="*/ 89 h 100"/>
                  <a:gd name="T4" fmla="*/ 0 w 43"/>
                  <a:gd name="T5" fmla="*/ 30 h 100"/>
                  <a:gd name="T6" fmla="*/ 18 w 43"/>
                  <a:gd name="T7" fmla="*/ 14 h 100"/>
                  <a:gd name="T8" fmla="*/ 21 w 43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00">
                    <a:moveTo>
                      <a:pt x="43" y="100"/>
                    </a:moveTo>
                    <a:lnTo>
                      <a:pt x="25" y="89"/>
                    </a:lnTo>
                    <a:lnTo>
                      <a:pt x="0" y="30"/>
                    </a:lnTo>
                    <a:lnTo>
                      <a:pt x="18" y="14"/>
                    </a:lnTo>
                    <a:lnTo>
                      <a:pt x="21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0" name="Freeform 203">
                <a:extLst>
                  <a:ext uri="{FF2B5EF4-FFF2-40B4-BE49-F238E27FC236}">
                    <a16:creationId xmlns:a16="http://schemas.microsoft.com/office/drawing/2014/main" id="{B0F5EE94-6C9F-4445-9189-F7EAA5CEBC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6" y="1211"/>
                <a:ext cx="136" cy="99"/>
              </a:xfrm>
              <a:custGeom>
                <a:avLst/>
                <a:gdLst>
                  <a:gd name="T0" fmla="*/ 0 w 136"/>
                  <a:gd name="T1" fmla="*/ 99 h 99"/>
                  <a:gd name="T2" fmla="*/ 28 w 136"/>
                  <a:gd name="T3" fmla="*/ 62 h 99"/>
                  <a:gd name="T4" fmla="*/ 29 w 136"/>
                  <a:gd name="T5" fmla="*/ 22 h 99"/>
                  <a:gd name="T6" fmla="*/ 136 w 136"/>
                  <a:gd name="T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99">
                    <a:moveTo>
                      <a:pt x="0" y="99"/>
                    </a:moveTo>
                    <a:lnTo>
                      <a:pt x="28" y="62"/>
                    </a:lnTo>
                    <a:lnTo>
                      <a:pt x="29" y="22"/>
                    </a:lnTo>
                    <a:lnTo>
                      <a:pt x="136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1" name="Freeform 204">
                <a:extLst>
                  <a:ext uri="{FF2B5EF4-FFF2-40B4-BE49-F238E27FC236}">
                    <a16:creationId xmlns:a16="http://schemas.microsoft.com/office/drawing/2014/main" id="{1088D930-BCA3-4245-A11E-CABA2AB78C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2" y="1244"/>
                <a:ext cx="154" cy="85"/>
              </a:xfrm>
              <a:custGeom>
                <a:avLst/>
                <a:gdLst>
                  <a:gd name="T0" fmla="*/ 154 w 154"/>
                  <a:gd name="T1" fmla="*/ 66 h 85"/>
                  <a:gd name="T2" fmla="*/ 76 w 154"/>
                  <a:gd name="T3" fmla="*/ 85 h 85"/>
                  <a:gd name="T4" fmla="*/ 12 w 154"/>
                  <a:gd name="T5" fmla="*/ 80 h 85"/>
                  <a:gd name="T6" fmla="*/ 31 w 154"/>
                  <a:gd name="T7" fmla="*/ 70 h 85"/>
                  <a:gd name="T8" fmla="*/ 34 w 154"/>
                  <a:gd name="T9" fmla="*/ 51 h 85"/>
                  <a:gd name="T10" fmla="*/ 4 w 154"/>
                  <a:gd name="T11" fmla="*/ 21 h 85"/>
                  <a:gd name="T12" fmla="*/ 0 w 154"/>
                  <a:gd name="T13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4" h="85">
                    <a:moveTo>
                      <a:pt x="154" y="66"/>
                    </a:moveTo>
                    <a:lnTo>
                      <a:pt x="76" y="85"/>
                    </a:lnTo>
                    <a:lnTo>
                      <a:pt x="12" y="80"/>
                    </a:lnTo>
                    <a:lnTo>
                      <a:pt x="31" y="70"/>
                    </a:lnTo>
                    <a:lnTo>
                      <a:pt x="34" y="51"/>
                    </a:lnTo>
                    <a:lnTo>
                      <a:pt x="4" y="21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9" name="Freeform 206">
              <a:extLst>
                <a:ext uri="{FF2B5EF4-FFF2-40B4-BE49-F238E27FC236}">
                  <a16:creationId xmlns:a16="http://schemas.microsoft.com/office/drawing/2014/main" id="{D9EDD2A6-4E68-483A-8D20-924162D7EC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4" y="1310"/>
              <a:ext cx="71" cy="255"/>
            </a:xfrm>
            <a:custGeom>
              <a:avLst/>
              <a:gdLst>
                <a:gd name="T0" fmla="*/ 36 w 71"/>
                <a:gd name="T1" fmla="*/ 255 h 255"/>
                <a:gd name="T2" fmla="*/ 20 w 71"/>
                <a:gd name="T3" fmla="*/ 207 h 255"/>
                <a:gd name="T4" fmla="*/ 0 w 71"/>
                <a:gd name="T5" fmla="*/ 188 h 255"/>
                <a:gd name="T6" fmla="*/ 36 w 71"/>
                <a:gd name="T7" fmla="*/ 163 h 255"/>
                <a:gd name="T8" fmla="*/ 48 w 71"/>
                <a:gd name="T9" fmla="*/ 148 h 255"/>
                <a:gd name="T10" fmla="*/ 39 w 71"/>
                <a:gd name="T11" fmla="*/ 128 h 255"/>
                <a:gd name="T12" fmla="*/ 71 w 71"/>
                <a:gd name="T13" fmla="*/ 94 h 255"/>
                <a:gd name="T14" fmla="*/ 70 w 71"/>
                <a:gd name="T15" fmla="*/ 53 h 255"/>
                <a:gd name="T16" fmla="*/ 22 w 71"/>
                <a:gd name="T17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255">
                  <a:moveTo>
                    <a:pt x="36" y="255"/>
                  </a:moveTo>
                  <a:lnTo>
                    <a:pt x="20" y="207"/>
                  </a:lnTo>
                  <a:lnTo>
                    <a:pt x="0" y="188"/>
                  </a:lnTo>
                  <a:lnTo>
                    <a:pt x="36" y="163"/>
                  </a:lnTo>
                  <a:lnTo>
                    <a:pt x="48" y="148"/>
                  </a:lnTo>
                  <a:lnTo>
                    <a:pt x="39" y="128"/>
                  </a:lnTo>
                  <a:lnTo>
                    <a:pt x="71" y="94"/>
                  </a:lnTo>
                  <a:lnTo>
                    <a:pt x="70" y="53"/>
                  </a:lnTo>
                  <a:lnTo>
                    <a:pt x="22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207">
              <a:extLst>
                <a:ext uri="{FF2B5EF4-FFF2-40B4-BE49-F238E27FC236}">
                  <a16:creationId xmlns:a16="http://schemas.microsoft.com/office/drawing/2014/main" id="{DB2B88B5-D6C9-463E-866E-EA2B25203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" y="1211"/>
              <a:ext cx="257" cy="197"/>
            </a:xfrm>
            <a:custGeom>
              <a:avLst/>
              <a:gdLst>
                <a:gd name="T0" fmla="*/ 257 w 257"/>
                <a:gd name="T1" fmla="*/ 196 h 197"/>
                <a:gd name="T2" fmla="*/ 237 w 257"/>
                <a:gd name="T3" fmla="*/ 185 h 197"/>
                <a:gd name="T4" fmla="*/ 148 w 257"/>
                <a:gd name="T5" fmla="*/ 197 h 197"/>
                <a:gd name="T6" fmla="*/ 114 w 257"/>
                <a:gd name="T7" fmla="*/ 120 h 197"/>
                <a:gd name="T8" fmla="*/ 89 w 257"/>
                <a:gd name="T9" fmla="*/ 92 h 197"/>
                <a:gd name="T10" fmla="*/ 75 w 257"/>
                <a:gd name="T11" fmla="*/ 107 h 197"/>
                <a:gd name="T12" fmla="*/ 56 w 257"/>
                <a:gd name="T13" fmla="*/ 50 h 197"/>
                <a:gd name="T14" fmla="*/ 25 w 257"/>
                <a:gd name="T15" fmla="*/ 11 h 197"/>
                <a:gd name="T16" fmla="*/ 0 w 257"/>
                <a:gd name="T1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7" h="197">
                  <a:moveTo>
                    <a:pt x="257" y="196"/>
                  </a:moveTo>
                  <a:lnTo>
                    <a:pt x="237" y="185"/>
                  </a:lnTo>
                  <a:lnTo>
                    <a:pt x="148" y="197"/>
                  </a:lnTo>
                  <a:lnTo>
                    <a:pt x="114" y="120"/>
                  </a:lnTo>
                  <a:lnTo>
                    <a:pt x="89" y="92"/>
                  </a:lnTo>
                  <a:lnTo>
                    <a:pt x="75" y="107"/>
                  </a:lnTo>
                  <a:lnTo>
                    <a:pt x="56" y="50"/>
                  </a:lnTo>
                  <a:lnTo>
                    <a:pt x="25" y="11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208">
              <a:extLst>
                <a:ext uri="{FF2B5EF4-FFF2-40B4-BE49-F238E27FC236}">
                  <a16:creationId xmlns:a16="http://schemas.microsoft.com/office/drawing/2014/main" id="{091CBAB2-6D17-4DE0-A723-7DDA81D93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1" y="1407"/>
              <a:ext cx="67" cy="253"/>
            </a:xfrm>
            <a:custGeom>
              <a:avLst/>
              <a:gdLst>
                <a:gd name="T0" fmla="*/ 8 w 67"/>
                <a:gd name="T1" fmla="*/ 253 h 253"/>
                <a:gd name="T2" fmla="*/ 10 w 67"/>
                <a:gd name="T3" fmla="*/ 253 h 253"/>
                <a:gd name="T4" fmla="*/ 0 w 67"/>
                <a:gd name="T5" fmla="*/ 234 h 253"/>
                <a:gd name="T6" fmla="*/ 10 w 67"/>
                <a:gd name="T7" fmla="*/ 177 h 253"/>
                <a:gd name="T8" fmla="*/ 56 w 67"/>
                <a:gd name="T9" fmla="*/ 104 h 253"/>
                <a:gd name="T10" fmla="*/ 44 w 67"/>
                <a:gd name="T11" fmla="*/ 88 h 253"/>
                <a:gd name="T12" fmla="*/ 64 w 67"/>
                <a:gd name="T13" fmla="*/ 74 h 253"/>
                <a:gd name="T14" fmla="*/ 67 w 67"/>
                <a:gd name="T15" fmla="*/ 48 h 253"/>
                <a:gd name="T16" fmla="*/ 45 w 67"/>
                <a:gd name="T17" fmla="*/ 20 h 253"/>
                <a:gd name="T18" fmla="*/ 58 w 67"/>
                <a:gd name="T19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253">
                  <a:moveTo>
                    <a:pt x="8" y="253"/>
                  </a:moveTo>
                  <a:lnTo>
                    <a:pt x="10" y="253"/>
                  </a:lnTo>
                  <a:lnTo>
                    <a:pt x="0" y="234"/>
                  </a:lnTo>
                  <a:lnTo>
                    <a:pt x="10" y="177"/>
                  </a:lnTo>
                  <a:lnTo>
                    <a:pt x="56" y="104"/>
                  </a:lnTo>
                  <a:lnTo>
                    <a:pt x="44" y="88"/>
                  </a:lnTo>
                  <a:lnTo>
                    <a:pt x="64" y="74"/>
                  </a:lnTo>
                  <a:lnTo>
                    <a:pt x="67" y="48"/>
                  </a:lnTo>
                  <a:lnTo>
                    <a:pt x="45" y="20"/>
                  </a:lnTo>
                  <a:lnTo>
                    <a:pt x="58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209">
              <a:extLst>
                <a:ext uri="{FF2B5EF4-FFF2-40B4-BE49-F238E27FC236}">
                  <a16:creationId xmlns:a16="http://schemas.microsoft.com/office/drawing/2014/main" id="{AE3E9153-2B7E-4F30-AD86-D7F13943A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" y="1073"/>
              <a:ext cx="31" cy="31"/>
            </a:xfrm>
            <a:custGeom>
              <a:avLst/>
              <a:gdLst>
                <a:gd name="T0" fmla="*/ 31 w 31"/>
                <a:gd name="T1" fmla="*/ 31 h 31"/>
                <a:gd name="T2" fmla="*/ 31 w 31"/>
                <a:gd name="T3" fmla="*/ 31 h 31"/>
                <a:gd name="T4" fmla="*/ 11 w 31"/>
                <a:gd name="T5" fmla="*/ 28 h 31"/>
                <a:gd name="T6" fmla="*/ 0 w 31"/>
                <a:gd name="T7" fmla="*/ 12 h 31"/>
                <a:gd name="T8" fmla="*/ 0 w 31"/>
                <a:gd name="T9" fmla="*/ 0 h 31"/>
                <a:gd name="T10" fmla="*/ 0 w 31"/>
                <a:gd name="T11" fmla="*/ 0 h 31"/>
                <a:gd name="T12" fmla="*/ 20 w 31"/>
                <a:gd name="T13" fmla="*/ 0 h 31"/>
                <a:gd name="T14" fmla="*/ 31 w 31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31">
                  <a:moveTo>
                    <a:pt x="31" y="31"/>
                  </a:moveTo>
                  <a:lnTo>
                    <a:pt x="31" y="31"/>
                  </a:lnTo>
                  <a:lnTo>
                    <a:pt x="11" y="28"/>
                  </a:lnTo>
                  <a:lnTo>
                    <a:pt x="0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0" y="0"/>
                  </a:lnTo>
                  <a:lnTo>
                    <a:pt x="31" y="31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210">
              <a:extLst>
                <a:ext uri="{FF2B5EF4-FFF2-40B4-BE49-F238E27FC236}">
                  <a16:creationId xmlns:a16="http://schemas.microsoft.com/office/drawing/2014/main" id="{1CEEC82A-F07D-4E25-B4AA-D5EB0F996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" y="1104"/>
              <a:ext cx="109" cy="182"/>
            </a:xfrm>
            <a:custGeom>
              <a:avLst/>
              <a:gdLst>
                <a:gd name="T0" fmla="*/ 90 w 109"/>
                <a:gd name="T1" fmla="*/ 0 h 182"/>
                <a:gd name="T2" fmla="*/ 105 w 109"/>
                <a:gd name="T3" fmla="*/ 11 h 182"/>
                <a:gd name="T4" fmla="*/ 107 w 109"/>
                <a:gd name="T5" fmla="*/ 12 h 182"/>
                <a:gd name="T6" fmla="*/ 109 w 109"/>
                <a:gd name="T7" fmla="*/ 51 h 182"/>
                <a:gd name="T8" fmla="*/ 96 w 109"/>
                <a:gd name="T9" fmla="*/ 115 h 182"/>
                <a:gd name="T10" fmla="*/ 34 w 109"/>
                <a:gd name="T11" fmla="*/ 132 h 182"/>
                <a:gd name="T12" fmla="*/ 0 w 109"/>
                <a:gd name="T13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82">
                  <a:moveTo>
                    <a:pt x="90" y="0"/>
                  </a:moveTo>
                  <a:lnTo>
                    <a:pt x="105" y="11"/>
                  </a:lnTo>
                  <a:lnTo>
                    <a:pt x="107" y="12"/>
                  </a:lnTo>
                  <a:lnTo>
                    <a:pt x="109" y="51"/>
                  </a:lnTo>
                  <a:lnTo>
                    <a:pt x="96" y="115"/>
                  </a:lnTo>
                  <a:lnTo>
                    <a:pt x="34" y="132"/>
                  </a:lnTo>
                  <a:lnTo>
                    <a:pt x="0" y="182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211">
              <a:extLst>
                <a:ext uri="{FF2B5EF4-FFF2-40B4-BE49-F238E27FC236}">
                  <a16:creationId xmlns:a16="http://schemas.microsoft.com/office/drawing/2014/main" id="{7E1E61A7-1E02-49EC-A961-B44D61EF8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" y="1034"/>
              <a:ext cx="26" cy="203"/>
            </a:xfrm>
            <a:custGeom>
              <a:avLst/>
              <a:gdLst>
                <a:gd name="T0" fmla="*/ 12 w 26"/>
                <a:gd name="T1" fmla="*/ 203 h 203"/>
                <a:gd name="T2" fmla="*/ 26 w 26"/>
                <a:gd name="T3" fmla="*/ 174 h 203"/>
                <a:gd name="T4" fmla="*/ 9 w 26"/>
                <a:gd name="T5" fmla="*/ 110 h 203"/>
                <a:gd name="T6" fmla="*/ 26 w 26"/>
                <a:gd name="T7" fmla="*/ 51 h 203"/>
                <a:gd name="T8" fmla="*/ 1 w 26"/>
                <a:gd name="T9" fmla="*/ 20 h 203"/>
                <a:gd name="T10" fmla="*/ 0 w 26"/>
                <a:gd name="T11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03">
                  <a:moveTo>
                    <a:pt x="12" y="203"/>
                  </a:moveTo>
                  <a:lnTo>
                    <a:pt x="26" y="174"/>
                  </a:lnTo>
                  <a:lnTo>
                    <a:pt x="9" y="110"/>
                  </a:lnTo>
                  <a:lnTo>
                    <a:pt x="26" y="51"/>
                  </a:lnTo>
                  <a:lnTo>
                    <a:pt x="1" y="2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212">
              <a:extLst>
                <a:ext uri="{FF2B5EF4-FFF2-40B4-BE49-F238E27FC236}">
                  <a16:creationId xmlns:a16="http://schemas.microsoft.com/office/drawing/2014/main" id="{B81C7A9B-8875-4ABB-A245-56D6C3930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" y="1237"/>
              <a:ext cx="364" cy="83"/>
            </a:xfrm>
            <a:custGeom>
              <a:avLst/>
              <a:gdLst>
                <a:gd name="T0" fmla="*/ 364 w 364"/>
                <a:gd name="T1" fmla="*/ 49 h 83"/>
                <a:gd name="T2" fmla="*/ 344 w 364"/>
                <a:gd name="T3" fmla="*/ 56 h 83"/>
                <a:gd name="T4" fmla="*/ 333 w 364"/>
                <a:gd name="T5" fmla="*/ 36 h 83"/>
                <a:gd name="T6" fmla="*/ 308 w 364"/>
                <a:gd name="T7" fmla="*/ 31 h 83"/>
                <a:gd name="T8" fmla="*/ 266 w 364"/>
                <a:gd name="T9" fmla="*/ 83 h 83"/>
                <a:gd name="T10" fmla="*/ 252 w 364"/>
                <a:gd name="T11" fmla="*/ 41 h 83"/>
                <a:gd name="T12" fmla="*/ 232 w 364"/>
                <a:gd name="T13" fmla="*/ 47 h 83"/>
                <a:gd name="T14" fmla="*/ 142 w 364"/>
                <a:gd name="T15" fmla="*/ 2 h 83"/>
                <a:gd name="T16" fmla="*/ 87 w 364"/>
                <a:gd name="T17" fmla="*/ 24 h 83"/>
                <a:gd name="T18" fmla="*/ 0 w 364"/>
                <a:gd name="T19" fmla="*/ 0 h 83"/>
                <a:gd name="T20" fmla="*/ 0 w 364"/>
                <a:gd name="T2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4" h="83">
                  <a:moveTo>
                    <a:pt x="364" y="49"/>
                  </a:moveTo>
                  <a:lnTo>
                    <a:pt x="344" y="56"/>
                  </a:lnTo>
                  <a:lnTo>
                    <a:pt x="333" y="36"/>
                  </a:lnTo>
                  <a:lnTo>
                    <a:pt x="308" y="31"/>
                  </a:lnTo>
                  <a:lnTo>
                    <a:pt x="266" y="83"/>
                  </a:lnTo>
                  <a:lnTo>
                    <a:pt x="252" y="41"/>
                  </a:lnTo>
                  <a:lnTo>
                    <a:pt x="232" y="47"/>
                  </a:lnTo>
                  <a:lnTo>
                    <a:pt x="142" y="2"/>
                  </a:lnTo>
                  <a:lnTo>
                    <a:pt x="87" y="24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213">
              <a:extLst>
                <a:ext uri="{FF2B5EF4-FFF2-40B4-BE49-F238E27FC236}">
                  <a16:creationId xmlns:a16="http://schemas.microsoft.com/office/drawing/2014/main" id="{9F1ECD09-2D4C-4EC4-8333-7B137BA49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" y="1237"/>
              <a:ext cx="84" cy="153"/>
            </a:xfrm>
            <a:custGeom>
              <a:avLst/>
              <a:gdLst>
                <a:gd name="T0" fmla="*/ 48 w 84"/>
                <a:gd name="T1" fmla="*/ 0 h 153"/>
                <a:gd name="T2" fmla="*/ 0 w 84"/>
                <a:gd name="T3" fmla="*/ 22 h 153"/>
                <a:gd name="T4" fmla="*/ 3 w 84"/>
                <a:gd name="T5" fmla="*/ 47 h 153"/>
                <a:gd name="T6" fmla="*/ 26 w 84"/>
                <a:gd name="T7" fmla="*/ 86 h 153"/>
                <a:gd name="T8" fmla="*/ 84 w 84"/>
                <a:gd name="T9" fmla="*/ 95 h 153"/>
                <a:gd name="T10" fmla="*/ 84 w 84"/>
                <a:gd name="T11" fmla="*/ 132 h 153"/>
                <a:gd name="T12" fmla="*/ 67 w 84"/>
                <a:gd name="T13" fmla="*/ 153 h 153"/>
                <a:gd name="T14" fmla="*/ 48 w 84"/>
                <a:gd name="T15" fmla="*/ 14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53">
                  <a:moveTo>
                    <a:pt x="48" y="0"/>
                  </a:moveTo>
                  <a:lnTo>
                    <a:pt x="0" y="22"/>
                  </a:lnTo>
                  <a:lnTo>
                    <a:pt x="3" y="47"/>
                  </a:lnTo>
                  <a:lnTo>
                    <a:pt x="26" y="86"/>
                  </a:lnTo>
                  <a:lnTo>
                    <a:pt x="84" y="95"/>
                  </a:lnTo>
                  <a:lnTo>
                    <a:pt x="84" y="132"/>
                  </a:lnTo>
                  <a:lnTo>
                    <a:pt x="67" y="153"/>
                  </a:lnTo>
                  <a:lnTo>
                    <a:pt x="48" y="146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214">
              <a:extLst>
                <a:ext uri="{FF2B5EF4-FFF2-40B4-BE49-F238E27FC236}">
                  <a16:creationId xmlns:a16="http://schemas.microsoft.com/office/drawing/2014/main" id="{8D3FE6C5-DE07-4CC2-9D2D-D4F801011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7" y="3266"/>
              <a:ext cx="46" cy="3"/>
            </a:xfrm>
            <a:custGeom>
              <a:avLst/>
              <a:gdLst>
                <a:gd name="T0" fmla="*/ 46 w 46"/>
                <a:gd name="T1" fmla="*/ 3 h 3"/>
                <a:gd name="T2" fmla="*/ 46 w 46"/>
                <a:gd name="T3" fmla="*/ 1 h 3"/>
                <a:gd name="T4" fmla="*/ 0 w 46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">
                  <a:moveTo>
                    <a:pt x="46" y="3"/>
                  </a:moveTo>
                  <a:lnTo>
                    <a:pt x="46" y="1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215">
              <a:extLst>
                <a:ext uri="{FF2B5EF4-FFF2-40B4-BE49-F238E27FC236}">
                  <a16:creationId xmlns:a16="http://schemas.microsoft.com/office/drawing/2014/main" id="{0EBB743F-B609-4CF4-A6A9-36BE00B7F8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" y="1286"/>
              <a:ext cx="60" cy="217"/>
            </a:xfrm>
            <a:custGeom>
              <a:avLst/>
              <a:gdLst>
                <a:gd name="T0" fmla="*/ 42 w 60"/>
                <a:gd name="T1" fmla="*/ 217 h 217"/>
                <a:gd name="T2" fmla="*/ 36 w 60"/>
                <a:gd name="T3" fmla="*/ 177 h 217"/>
                <a:gd name="T4" fmla="*/ 56 w 60"/>
                <a:gd name="T5" fmla="*/ 172 h 217"/>
                <a:gd name="T6" fmla="*/ 37 w 60"/>
                <a:gd name="T7" fmla="*/ 161 h 217"/>
                <a:gd name="T8" fmla="*/ 54 w 60"/>
                <a:gd name="T9" fmla="*/ 147 h 217"/>
                <a:gd name="T10" fmla="*/ 60 w 60"/>
                <a:gd name="T11" fmla="*/ 124 h 217"/>
                <a:gd name="T12" fmla="*/ 43 w 60"/>
                <a:gd name="T13" fmla="*/ 111 h 217"/>
                <a:gd name="T14" fmla="*/ 54 w 60"/>
                <a:gd name="T15" fmla="*/ 94 h 217"/>
                <a:gd name="T16" fmla="*/ 46 w 60"/>
                <a:gd name="T17" fmla="*/ 76 h 217"/>
                <a:gd name="T18" fmla="*/ 12 w 60"/>
                <a:gd name="T19" fmla="*/ 57 h 217"/>
                <a:gd name="T20" fmla="*/ 8 w 60"/>
                <a:gd name="T21" fmla="*/ 37 h 217"/>
                <a:gd name="T22" fmla="*/ 32 w 60"/>
                <a:gd name="T23" fmla="*/ 31 h 217"/>
                <a:gd name="T24" fmla="*/ 8 w 60"/>
                <a:gd name="T25" fmla="*/ 29 h 217"/>
                <a:gd name="T26" fmla="*/ 0 w 60"/>
                <a:gd name="T2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217">
                  <a:moveTo>
                    <a:pt x="42" y="217"/>
                  </a:moveTo>
                  <a:lnTo>
                    <a:pt x="36" y="177"/>
                  </a:lnTo>
                  <a:lnTo>
                    <a:pt x="56" y="172"/>
                  </a:lnTo>
                  <a:lnTo>
                    <a:pt x="37" y="161"/>
                  </a:lnTo>
                  <a:lnTo>
                    <a:pt x="54" y="147"/>
                  </a:lnTo>
                  <a:lnTo>
                    <a:pt x="60" y="124"/>
                  </a:lnTo>
                  <a:lnTo>
                    <a:pt x="43" y="111"/>
                  </a:lnTo>
                  <a:lnTo>
                    <a:pt x="54" y="94"/>
                  </a:lnTo>
                  <a:lnTo>
                    <a:pt x="46" y="76"/>
                  </a:lnTo>
                  <a:lnTo>
                    <a:pt x="12" y="57"/>
                  </a:lnTo>
                  <a:lnTo>
                    <a:pt x="8" y="37"/>
                  </a:lnTo>
                  <a:lnTo>
                    <a:pt x="32" y="31"/>
                  </a:lnTo>
                  <a:lnTo>
                    <a:pt x="8" y="29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216">
              <a:extLst>
                <a:ext uri="{FF2B5EF4-FFF2-40B4-BE49-F238E27FC236}">
                  <a16:creationId xmlns:a16="http://schemas.microsoft.com/office/drawing/2014/main" id="{AE8D8E41-DA47-4BDE-BAF0-7F9EC2FE4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" y="1430"/>
              <a:ext cx="250" cy="73"/>
            </a:xfrm>
            <a:custGeom>
              <a:avLst/>
              <a:gdLst>
                <a:gd name="T0" fmla="*/ 250 w 250"/>
                <a:gd name="T1" fmla="*/ 23 h 73"/>
                <a:gd name="T2" fmla="*/ 203 w 250"/>
                <a:gd name="T3" fmla="*/ 0 h 73"/>
                <a:gd name="T4" fmla="*/ 140 w 250"/>
                <a:gd name="T5" fmla="*/ 26 h 73"/>
                <a:gd name="T6" fmla="*/ 129 w 250"/>
                <a:gd name="T7" fmla="*/ 47 h 73"/>
                <a:gd name="T8" fmla="*/ 37 w 250"/>
                <a:gd name="T9" fmla="*/ 50 h 73"/>
                <a:gd name="T10" fmla="*/ 0 w 250"/>
                <a:gd name="T1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0" h="73">
                  <a:moveTo>
                    <a:pt x="250" y="23"/>
                  </a:moveTo>
                  <a:lnTo>
                    <a:pt x="203" y="0"/>
                  </a:lnTo>
                  <a:lnTo>
                    <a:pt x="140" y="26"/>
                  </a:lnTo>
                  <a:lnTo>
                    <a:pt x="129" y="47"/>
                  </a:lnTo>
                  <a:lnTo>
                    <a:pt x="37" y="50"/>
                  </a:lnTo>
                  <a:lnTo>
                    <a:pt x="0" y="73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217">
              <a:extLst>
                <a:ext uri="{FF2B5EF4-FFF2-40B4-BE49-F238E27FC236}">
                  <a16:creationId xmlns:a16="http://schemas.microsoft.com/office/drawing/2014/main" id="{0529106D-C738-4FE5-BF2D-836BAB6F3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1" y="1040"/>
              <a:ext cx="37" cy="107"/>
            </a:xfrm>
            <a:custGeom>
              <a:avLst/>
              <a:gdLst>
                <a:gd name="T0" fmla="*/ 0 w 37"/>
                <a:gd name="T1" fmla="*/ 107 h 107"/>
                <a:gd name="T2" fmla="*/ 25 w 37"/>
                <a:gd name="T3" fmla="*/ 76 h 107"/>
                <a:gd name="T4" fmla="*/ 37 w 37"/>
                <a:gd name="T5" fmla="*/ 30 h 107"/>
                <a:gd name="T6" fmla="*/ 9 w 37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107">
                  <a:moveTo>
                    <a:pt x="0" y="107"/>
                  </a:moveTo>
                  <a:lnTo>
                    <a:pt x="25" y="76"/>
                  </a:lnTo>
                  <a:lnTo>
                    <a:pt x="37" y="30"/>
                  </a:lnTo>
                  <a:lnTo>
                    <a:pt x="9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218">
              <a:extLst>
                <a:ext uri="{FF2B5EF4-FFF2-40B4-BE49-F238E27FC236}">
                  <a16:creationId xmlns:a16="http://schemas.microsoft.com/office/drawing/2014/main" id="{E635AC75-9546-419C-B585-F9C77B216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1" y="1132"/>
              <a:ext cx="228" cy="74"/>
            </a:xfrm>
            <a:custGeom>
              <a:avLst/>
              <a:gdLst>
                <a:gd name="T0" fmla="*/ 227 w 228"/>
                <a:gd name="T1" fmla="*/ 74 h 74"/>
                <a:gd name="T2" fmla="*/ 228 w 228"/>
                <a:gd name="T3" fmla="*/ 74 h 74"/>
                <a:gd name="T4" fmla="*/ 228 w 228"/>
                <a:gd name="T5" fmla="*/ 54 h 74"/>
                <a:gd name="T6" fmla="*/ 205 w 228"/>
                <a:gd name="T7" fmla="*/ 43 h 74"/>
                <a:gd name="T8" fmla="*/ 191 w 228"/>
                <a:gd name="T9" fmla="*/ 1 h 74"/>
                <a:gd name="T10" fmla="*/ 172 w 228"/>
                <a:gd name="T11" fmla="*/ 0 h 74"/>
                <a:gd name="T12" fmla="*/ 168 w 228"/>
                <a:gd name="T13" fmla="*/ 18 h 74"/>
                <a:gd name="T14" fmla="*/ 104 w 228"/>
                <a:gd name="T15" fmla="*/ 18 h 74"/>
                <a:gd name="T16" fmla="*/ 57 w 228"/>
                <a:gd name="T17" fmla="*/ 42 h 74"/>
                <a:gd name="T18" fmla="*/ 39 w 228"/>
                <a:gd name="T19" fmla="*/ 29 h 74"/>
                <a:gd name="T20" fmla="*/ 23 w 228"/>
                <a:gd name="T21" fmla="*/ 40 h 74"/>
                <a:gd name="T22" fmla="*/ 0 w 228"/>
                <a:gd name="T23" fmla="*/ 1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8" h="74">
                  <a:moveTo>
                    <a:pt x="227" y="74"/>
                  </a:moveTo>
                  <a:lnTo>
                    <a:pt x="228" y="74"/>
                  </a:lnTo>
                  <a:lnTo>
                    <a:pt x="228" y="54"/>
                  </a:lnTo>
                  <a:lnTo>
                    <a:pt x="205" y="43"/>
                  </a:lnTo>
                  <a:lnTo>
                    <a:pt x="191" y="1"/>
                  </a:lnTo>
                  <a:lnTo>
                    <a:pt x="172" y="0"/>
                  </a:lnTo>
                  <a:lnTo>
                    <a:pt x="168" y="18"/>
                  </a:lnTo>
                  <a:lnTo>
                    <a:pt x="104" y="18"/>
                  </a:lnTo>
                  <a:lnTo>
                    <a:pt x="57" y="42"/>
                  </a:lnTo>
                  <a:lnTo>
                    <a:pt x="39" y="29"/>
                  </a:lnTo>
                  <a:lnTo>
                    <a:pt x="23" y="40"/>
                  </a:lnTo>
                  <a:lnTo>
                    <a:pt x="0" y="15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219">
              <a:extLst>
                <a:ext uri="{FF2B5EF4-FFF2-40B4-BE49-F238E27FC236}">
                  <a16:creationId xmlns:a16="http://schemas.microsoft.com/office/drawing/2014/main" id="{D58A3778-AA2F-42BD-9DA1-089C6742A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9" y="778"/>
              <a:ext cx="81" cy="262"/>
            </a:xfrm>
            <a:custGeom>
              <a:avLst/>
              <a:gdLst>
                <a:gd name="T0" fmla="*/ 13 w 81"/>
                <a:gd name="T1" fmla="*/ 0 h 262"/>
                <a:gd name="T2" fmla="*/ 13 w 81"/>
                <a:gd name="T3" fmla="*/ 0 h 262"/>
                <a:gd name="T4" fmla="*/ 17 w 81"/>
                <a:gd name="T5" fmla="*/ 46 h 262"/>
                <a:gd name="T6" fmla="*/ 76 w 81"/>
                <a:gd name="T7" fmla="*/ 68 h 262"/>
                <a:gd name="T8" fmla="*/ 63 w 81"/>
                <a:gd name="T9" fmla="*/ 87 h 262"/>
                <a:gd name="T10" fmla="*/ 78 w 81"/>
                <a:gd name="T11" fmla="*/ 143 h 262"/>
                <a:gd name="T12" fmla="*/ 21 w 81"/>
                <a:gd name="T13" fmla="*/ 177 h 262"/>
                <a:gd name="T14" fmla="*/ 31 w 81"/>
                <a:gd name="T15" fmla="*/ 194 h 262"/>
                <a:gd name="T16" fmla="*/ 0 w 81"/>
                <a:gd name="T17" fmla="*/ 230 h 262"/>
                <a:gd name="T18" fmla="*/ 13 w 81"/>
                <a:gd name="T19" fmla="*/ 248 h 262"/>
                <a:gd name="T20" fmla="*/ 81 w 81"/>
                <a:gd name="T2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262">
                  <a:moveTo>
                    <a:pt x="13" y="0"/>
                  </a:moveTo>
                  <a:lnTo>
                    <a:pt x="13" y="0"/>
                  </a:lnTo>
                  <a:lnTo>
                    <a:pt x="17" y="46"/>
                  </a:lnTo>
                  <a:lnTo>
                    <a:pt x="76" y="68"/>
                  </a:lnTo>
                  <a:lnTo>
                    <a:pt x="63" y="87"/>
                  </a:lnTo>
                  <a:lnTo>
                    <a:pt x="78" y="143"/>
                  </a:lnTo>
                  <a:lnTo>
                    <a:pt x="21" y="177"/>
                  </a:lnTo>
                  <a:lnTo>
                    <a:pt x="31" y="194"/>
                  </a:lnTo>
                  <a:lnTo>
                    <a:pt x="0" y="230"/>
                  </a:lnTo>
                  <a:lnTo>
                    <a:pt x="13" y="248"/>
                  </a:lnTo>
                  <a:lnTo>
                    <a:pt x="81" y="262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220">
              <a:extLst>
                <a:ext uri="{FF2B5EF4-FFF2-40B4-BE49-F238E27FC236}">
                  <a16:creationId xmlns:a16="http://schemas.microsoft.com/office/drawing/2014/main" id="{BE446098-7C7C-4816-8271-FA97392DF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0" y="1085"/>
              <a:ext cx="140" cy="73"/>
            </a:xfrm>
            <a:custGeom>
              <a:avLst/>
              <a:gdLst>
                <a:gd name="T0" fmla="*/ 0 w 140"/>
                <a:gd name="T1" fmla="*/ 0 h 73"/>
                <a:gd name="T2" fmla="*/ 35 w 140"/>
                <a:gd name="T3" fmla="*/ 67 h 73"/>
                <a:gd name="T4" fmla="*/ 53 w 140"/>
                <a:gd name="T5" fmla="*/ 73 h 73"/>
                <a:gd name="T6" fmla="*/ 101 w 140"/>
                <a:gd name="T7" fmla="*/ 41 h 73"/>
                <a:gd name="T8" fmla="*/ 140 w 140"/>
                <a:gd name="T9" fmla="*/ 5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73">
                  <a:moveTo>
                    <a:pt x="0" y="0"/>
                  </a:moveTo>
                  <a:lnTo>
                    <a:pt x="35" y="67"/>
                  </a:lnTo>
                  <a:lnTo>
                    <a:pt x="53" y="73"/>
                  </a:lnTo>
                  <a:lnTo>
                    <a:pt x="101" y="41"/>
                  </a:lnTo>
                  <a:lnTo>
                    <a:pt x="140" y="56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221">
              <a:extLst>
                <a:ext uri="{FF2B5EF4-FFF2-40B4-BE49-F238E27FC236}">
                  <a16:creationId xmlns:a16="http://schemas.microsoft.com/office/drawing/2014/main" id="{7136AB36-A413-4299-B60F-B2B683903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" y="1141"/>
              <a:ext cx="61" cy="6"/>
            </a:xfrm>
            <a:custGeom>
              <a:avLst/>
              <a:gdLst>
                <a:gd name="T0" fmla="*/ 61 w 61"/>
                <a:gd name="T1" fmla="*/ 6 h 6"/>
                <a:gd name="T2" fmla="*/ 59 w 61"/>
                <a:gd name="T3" fmla="*/ 6 h 6"/>
                <a:gd name="T4" fmla="*/ 0 w 6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6">
                  <a:moveTo>
                    <a:pt x="61" y="6"/>
                  </a:moveTo>
                  <a:lnTo>
                    <a:pt x="59" y="6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222">
              <a:extLst>
                <a:ext uri="{FF2B5EF4-FFF2-40B4-BE49-F238E27FC236}">
                  <a16:creationId xmlns:a16="http://schemas.microsoft.com/office/drawing/2014/main" id="{4AB3EACC-3304-4B52-AB0F-D4D952C12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" y="1141"/>
              <a:ext cx="64" cy="298"/>
            </a:xfrm>
            <a:custGeom>
              <a:avLst/>
              <a:gdLst>
                <a:gd name="T0" fmla="*/ 62 w 64"/>
                <a:gd name="T1" fmla="*/ 0 h 298"/>
                <a:gd name="T2" fmla="*/ 62 w 64"/>
                <a:gd name="T3" fmla="*/ 86 h 298"/>
                <a:gd name="T4" fmla="*/ 50 w 64"/>
                <a:gd name="T5" fmla="*/ 101 h 298"/>
                <a:gd name="T6" fmla="*/ 64 w 64"/>
                <a:gd name="T7" fmla="*/ 222 h 298"/>
                <a:gd name="T8" fmla="*/ 25 w 64"/>
                <a:gd name="T9" fmla="*/ 238 h 298"/>
                <a:gd name="T10" fmla="*/ 0 w 64"/>
                <a:gd name="T11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298">
                  <a:moveTo>
                    <a:pt x="62" y="0"/>
                  </a:moveTo>
                  <a:lnTo>
                    <a:pt x="62" y="86"/>
                  </a:lnTo>
                  <a:lnTo>
                    <a:pt x="50" y="101"/>
                  </a:lnTo>
                  <a:lnTo>
                    <a:pt x="64" y="222"/>
                  </a:lnTo>
                  <a:lnTo>
                    <a:pt x="25" y="238"/>
                  </a:lnTo>
                  <a:lnTo>
                    <a:pt x="0" y="298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223">
              <a:extLst>
                <a:ext uri="{FF2B5EF4-FFF2-40B4-BE49-F238E27FC236}">
                  <a16:creationId xmlns:a16="http://schemas.microsoft.com/office/drawing/2014/main" id="{A346E6D0-22B3-4554-971F-0871C42FB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" y="3263"/>
              <a:ext cx="403" cy="29"/>
            </a:xfrm>
            <a:custGeom>
              <a:avLst/>
              <a:gdLst>
                <a:gd name="T0" fmla="*/ 403 w 403"/>
                <a:gd name="T1" fmla="*/ 3 h 29"/>
                <a:gd name="T2" fmla="*/ 342 w 403"/>
                <a:gd name="T3" fmla="*/ 14 h 29"/>
                <a:gd name="T4" fmla="*/ 320 w 403"/>
                <a:gd name="T5" fmla="*/ 6 h 29"/>
                <a:gd name="T6" fmla="*/ 286 w 403"/>
                <a:gd name="T7" fmla="*/ 18 h 29"/>
                <a:gd name="T8" fmla="*/ 272 w 403"/>
                <a:gd name="T9" fmla="*/ 4 h 29"/>
                <a:gd name="T10" fmla="*/ 255 w 403"/>
                <a:gd name="T11" fmla="*/ 15 h 29"/>
                <a:gd name="T12" fmla="*/ 238 w 403"/>
                <a:gd name="T13" fmla="*/ 0 h 29"/>
                <a:gd name="T14" fmla="*/ 169 w 403"/>
                <a:gd name="T15" fmla="*/ 14 h 29"/>
                <a:gd name="T16" fmla="*/ 157 w 403"/>
                <a:gd name="T17" fmla="*/ 29 h 29"/>
                <a:gd name="T18" fmla="*/ 140 w 403"/>
                <a:gd name="T19" fmla="*/ 18 h 29"/>
                <a:gd name="T20" fmla="*/ 121 w 403"/>
                <a:gd name="T21" fmla="*/ 28 h 29"/>
                <a:gd name="T22" fmla="*/ 112 w 403"/>
                <a:gd name="T23" fmla="*/ 9 h 29"/>
                <a:gd name="T24" fmla="*/ 36 w 403"/>
                <a:gd name="T25" fmla="*/ 26 h 29"/>
                <a:gd name="T26" fmla="*/ 0 w 403"/>
                <a:gd name="T27" fmla="*/ 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3" h="29">
                  <a:moveTo>
                    <a:pt x="403" y="3"/>
                  </a:moveTo>
                  <a:lnTo>
                    <a:pt x="342" y="14"/>
                  </a:lnTo>
                  <a:lnTo>
                    <a:pt x="320" y="6"/>
                  </a:lnTo>
                  <a:lnTo>
                    <a:pt x="286" y="18"/>
                  </a:lnTo>
                  <a:lnTo>
                    <a:pt x="272" y="4"/>
                  </a:lnTo>
                  <a:lnTo>
                    <a:pt x="255" y="15"/>
                  </a:lnTo>
                  <a:lnTo>
                    <a:pt x="238" y="0"/>
                  </a:lnTo>
                  <a:lnTo>
                    <a:pt x="169" y="14"/>
                  </a:lnTo>
                  <a:lnTo>
                    <a:pt x="157" y="29"/>
                  </a:lnTo>
                  <a:lnTo>
                    <a:pt x="140" y="18"/>
                  </a:lnTo>
                  <a:lnTo>
                    <a:pt x="121" y="28"/>
                  </a:lnTo>
                  <a:lnTo>
                    <a:pt x="112" y="9"/>
                  </a:lnTo>
                  <a:lnTo>
                    <a:pt x="36" y="26"/>
                  </a:lnTo>
                  <a:lnTo>
                    <a:pt x="0" y="9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Line 224">
              <a:extLst>
                <a:ext uri="{FF2B5EF4-FFF2-40B4-BE49-F238E27FC236}">
                  <a16:creationId xmlns:a16="http://schemas.microsoft.com/office/drawing/2014/main" id="{18C12D39-45E5-4110-8EE3-BA8618EAB1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95" y="1439"/>
              <a:ext cx="3" cy="14"/>
            </a:xfrm>
            <a:prstGeom prst="line">
              <a:avLst/>
            </a:pr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225">
              <a:extLst>
                <a:ext uri="{FF2B5EF4-FFF2-40B4-BE49-F238E27FC236}">
                  <a16:creationId xmlns:a16="http://schemas.microsoft.com/office/drawing/2014/main" id="{F2D44C0A-6920-4F63-A4FA-7BE381340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5" y="1470"/>
              <a:ext cx="176" cy="72"/>
            </a:xfrm>
            <a:custGeom>
              <a:avLst/>
              <a:gdLst>
                <a:gd name="T0" fmla="*/ 176 w 176"/>
                <a:gd name="T1" fmla="*/ 72 h 72"/>
                <a:gd name="T2" fmla="*/ 124 w 176"/>
                <a:gd name="T3" fmla="*/ 72 h 72"/>
                <a:gd name="T4" fmla="*/ 89 w 176"/>
                <a:gd name="T5" fmla="*/ 49 h 72"/>
                <a:gd name="T6" fmla="*/ 67 w 176"/>
                <a:gd name="T7" fmla="*/ 56 h 72"/>
                <a:gd name="T8" fmla="*/ 51 w 176"/>
                <a:gd name="T9" fmla="*/ 44 h 72"/>
                <a:gd name="T10" fmla="*/ 51 w 176"/>
                <a:gd name="T11" fmla="*/ 19 h 72"/>
                <a:gd name="T12" fmla="*/ 5 w 176"/>
                <a:gd name="T13" fmla="*/ 19 h 72"/>
                <a:gd name="T14" fmla="*/ 0 w 176"/>
                <a:gd name="T1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72">
                  <a:moveTo>
                    <a:pt x="176" y="72"/>
                  </a:moveTo>
                  <a:lnTo>
                    <a:pt x="124" y="72"/>
                  </a:lnTo>
                  <a:lnTo>
                    <a:pt x="89" y="49"/>
                  </a:lnTo>
                  <a:lnTo>
                    <a:pt x="67" y="56"/>
                  </a:lnTo>
                  <a:lnTo>
                    <a:pt x="51" y="44"/>
                  </a:lnTo>
                  <a:lnTo>
                    <a:pt x="51" y="19"/>
                  </a:lnTo>
                  <a:lnTo>
                    <a:pt x="5" y="19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226">
              <a:extLst>
                <a:ext uri="{FF2B5EF4-FFF2-40B4-BE49-F238E27FC236}">
                  <a16:creationId xmlns:a16="http://schemas.microsoft.com/office/drawing/2014/main" id="{E3E0DFF0-8889-4969-AD52-614D4F5511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" y="722"/>
              <a:ext cx="108" cy="424"/>
            </a:xfrm>
            <a:custGeom>
              <a:avLst/>
              <a:gdLst>
                <a:gd name="T0" fmla="*/ 0 w 108"/>
                <a:gd name="T1" fmla="*/ 0 h 424"/>
                <a:gd name="T2" fmla="*/ 7 w 108"/>
                <a:gd name="T3" fmla="*/ 37 h 424"/>
                <a:gd name="T4" fmla="*/ 46 w 108"/>
                <a:gd name="T5" fmla="*/ 22 h 424"/>
                <a:gd name="T6" fmla="*/ 76 w 108"/>
                <a:gd name="T7" fmla="*/ 56 h 424"/>
                <a:gd name="T8" fmla="*/ 85 w 108"/>
                <a:gd name="T9" fmla="*/ 74 h 424"/>
                <a:gd name="T10" fmla="*/ 74 w 108"/>
                <a:gd name="T11" fmla="*/ 115 h 424"/>
                <a:gd name="T12" fmla="*/ 108 w 108"/>
                <a:gd name="T13" fmla="*/ 195 h 424"/>
                <a:gd name="T14" fmla="*/ 102 w 108"/>
                <a:gd name="T15" fmla="*/ 214 h 424"/>
                <a:gd name="T16" fmla="*/ 87 w 108"/>
                <a:gd name="T17" fmla="*/ 310 h 424"/>
                <a:gd name="T18" fmla="*/ 96 w 108"/>
                <a:gd name="T19" fmla="*/ 371 h 424"/>
                <a:gd name="T20" fmla="*/ 84 w 108"/>
                <a:gd name="T21" fmla="*/ 391 h 424"/>
                <a:gd name="T22" fmla="*/ 102 w 108"/>
                <a:gd name="T23" fmla="*/ 405 h 424"/>
                <a:gd name="T24" fmla="*/ 101 w 108"/>
                <a:gd name="T25" fmla="*/ 424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424">
                  <a:moveTo>
                    <a:pt x="0" y="0"/>
                  </a:moveTo>
                  <a:lnTo>
                    <a:pt x="7" y="37"/>
                  </a:lnTo>
                  <a:lnTo>
                    <a:pt x="46" y="22"/>
                  </a:lnTo>
                  <a:lnTo>
                    <a:pt x="76" y="56"/>
                  </a:lnTo>
                  <a:lnTo>
                    <a:pt x="85" y="74"/>
                  </a:lnTo>
                  <a:lnTo>
                    <a:pt x="74" y="115"/>
                  </a:lnTo>
                  <a:lnTo>
                    <a:pt x="108" y="195"/>
                  </a:lnTo>
                  <a:lnTo>
                    <a:pt x="102" y="214"/>
                  </a:lnTo>
                  <a:lnTo>
                    <a:pt x="87" y="310"/>
                  </a:lnTo>
                  <a:lnTo>
                    <a:pt x="96" y="371"/>
                  </a:lnTo>
                  <a:lnTo>
                    <a:pt x="84" y="391"/>
                  </a:lnTo>
                  <a:lnTo>
                    <a:pt x="102" y="405"/>
                  </a:lnTo>
                  <a:lnTo>
                    <a:pt x="101" y="424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227">
              <a:extLst>
                <a:ext uri="{FF2B5EF4-FFF2-40B4-BE49-F238E27FC236}">
                  <a16:creationId xmlns:a16="http://schemas.microsoft.com/office/drawing/2014/main" id="{442F2110-D235-475F-A462-BFCD8DF75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3" y="1542"/>
              <a:ext cx="238" cy="373"/>
            </a:xfrm>
            <a:custGeom>
              <a:avLst/>
              <a:gdLst>
                <a:gd name="T0" fmla="*/ 58 w 238"/>
                <a:gd name="T1" fmla="*/ 0 h 373"/>
                <a:gd name="T2" fmla="*/ 53 w 238"/>
                <a:gd name="T3" fmla="*/ 17 h 373"/>
                <a:gd name="T4" fmla="*/ 41 w 238"/>
                <a:gd name="T5" fmla="*/ 81 h 373"/>
                <a:gd name="T6" fmla="*/ 0 w 238"/>
                <a:gd name="T7" fmla="*/ 188 h 373"/>
                <a:gd name="T8" fmla="*/ 2 w 238"/>
                <a:gd name="T9" fmla="*/ 188 h 373"/>
                <a:gd name="T10" fmla="*/ 39 w 238"/>
                <a:gd name="T11" fmla="*/ 211 h 373"/>
                <a:gd name="T12" fmla="*/ 41 w 238"/>
                <a:gd name="T13" fmla="*/ 233 h 373"/>
                <a:gd name="T14" fmla="*/ 61 w 238"/>
                <a:gd name="T15" fmla="*/ 231 h 373"/>
                <a:gd name="T16" fmla="*/ 70 w 238"/>
                <a:gd name="T17" fmla="*/ 273 h 373"/>
                <a:gd name="T18" fmla="*/ 90 w 238"/>
                <a:gd name="T19" fmla="*/ 284 h 373"/>
                <a:gd name="T20" fmla="*/ 160 w 238"/>
                <a:gd name="T21" fmla="*/ 281 h 373"/>
                <a:gd name="T22" fmla="*/ 149 w 238"/>
                <a:gd name="T23" fmla="*/ 261 h 373"/>
                <a:gd name="T24" fmla="*/ 187 w 238"/>
                <a:gd name="T25" fmla="*/ 281 h 373"/>
                <a:gd name="T26" fmla="*/ 188 w 238"/>
                <a:gd name="T27" fmla="*/ 303 h 373"/>
                <a:gd name="T28" fmla="*/ 238 w 238"/>
                <a:gd name="T29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8" h="373">
                  <a:moveTo>
                    <a:pt x="58" y="0"/>
                  </a:moveTo>
                  <a:lnTo>
                    <a:pt x="53" y="17"/>
                  </a:lnTo>
                  <a:lnTo>
                    <a:pt x="41" y="81"/>
                  </a:lnTo>
                  <a:lnTo>
                    <a:pt x="0" y="188"/>
                  </a:lnTo>
                  <a:lnTo>
                    <a:pt x="2" y="188"/>
                  </a:lnTo>
                  <a:lnTo>
                    <a:pt x="39" y="211"/>
                  </a:lnTo>
                  <a:lnTo>
                    <a:pt x="41" y="233"/>
                  </a:lnTo>
                  <a:lnTo>
                    <a:pt x="61" y="231"/>
                  </a:lnTo>
                  <a:lnTo>
                    <a:pt x="70" y="273"/>
                  </a:lnTo>
                  <a:lnTo>
                    <a:pt x="90" y="284"/>
                  </a:lnTo>
                  <a:lnTo>
                    <a:pt x="160" y="281"/>
                  </a:lnTo>
                  <a:lnTo>
                    <a:pt x="149" y="261"/>
                  </a:lnTo>
                  <a:lnTo>
                    <a:pt x="187" y="281"/>
                  </a:lnTo>
                  <a:lnTo>
                    <a:pt x="188" y="303"/>
                  </a:lnTo>
                  <a:lnTo>
                    <a:pt x="238" y="373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228">
              <a:extLst>
                <a:ext uri="{FF2B5EF4-FFF2-40B4-BE49-F238E27FC236}">
                  <a16:creationId xmlns:a16="http://schemas.microsoft.com/office/drawing/2014/main" id="{67B793D8-CBE4-4473-B0B0-6CC9DDA27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4" y="1756"/>
              <a:ext cx="234" cy="45"/>
            </a:xfrm>
            <a:custGeom>
              <a:avLst/>
              <a:gdLst>
                <a:gd name="T0" fmla="*/ 234 w 234"/>
                <a:gd name="T1" fmla="*/ 16 h 45"/>
                <a:gd name="T2" fmla="*/ 219 w 234"/>
                <a:gd name="T3" fmla="*/ 0 h 45"/>
                <a:gd name="T4" fmla="*/ 150 w 234"/>
                <a:gd name="T5" fmla="*/ 2 h 45"/>
                <a:gd name="T6" fmla="*/ 111 w 234"/>
                <a:gd name="T7" fmla="*/ 6 h 45"/>
                <a:gd name="T8" fmla="*/ 85 w 234"/>
                <a:gd name="T9" fmla="*/ 41 h 45"/>
                <a:gd name="T10" fmla="*/ 0 w 234"/>
                <a:gd name="T11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45">
                  <a:moveTo>
                    <a:pt x="234" y="16"/>
                  </a:moveTo>
                  <a:lnTo>
                    <a:pt x="219" y="0"/>
                  </a:lnTo>
                  <a:lnTo>
                    <a:pt x="150" y="2"/>
                  </a:lnTo>
                  <a:lnTo>
                    <a:pt x="111" y="6"/>
                  </a:lnTo>
                  <a:lnTo>
                    <a:pt x="85" y="41"/>
                  </a:lnTo>
                  <a:lnTo>
                    <a:pt x="0" y="45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Line 229">
              <a:extLst>
                <a:ext uri="{FF2B5EF4-FFF2-40B4-BE49-F238E27FC236}">
                  <a16:creationId xmlns:a16="http://schemas.microsoft.com/office/drawing/2014/main" id="{D5041A4A-4D2B-4898-A216-2F997F7545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18" y="1730"/>
              <a:ext cx="47" cy="42"/>
            </a:xfrm>
            <a:prstGeom prst="line">
              <a:avLst/>
            </a:pr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30">
              <a:extLst>
                <a:ext uri="{FF2B5EF4-FFF2-40B4-BE49-F238E27FC236}">
                  <a16:creationId xmlns:a16="http://schemas.microsoft.com/office/drawing/2014/main" id="{9A15A81A-CAA7-43EB-9ED8-443F95908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8" y="1772"/>
              <a:ext cx="83" cy="419"/>
            </a:xfrm>
            <a:custGeom>
              <a:avLst/>
              <a:gdLst>
                <a:gd name="T0" fmla="*/ 76 w 83"/>
                <a:gd name="T1" fmla="*/ 419 h 419"/>
                <a:gd name="T2" fmla="*/ 83 w 83"/>
                <a:gd name="T3" fmla="*/ 399 h 419"/>
                <a:gd name="T4" fmla="*/ 50 w 83"/>
                <a:gd name="T5" fmla="*/ 379 h 419"/>
                <a:gd name="T6" fmla="*/ 73 w 83"/>
                <a:gd name="T7" fmla="*/ 320 h 419"/>
                <a:gd name="T8" fmla="*/ 28 w 83"/>
                <a:gd name="T9" fmla="*/ 318 h 419"/>
                <a:gd name="T10" fmla="*/ 28 w 83"/>
                <a:gd name="T11" fmla="*/ 298 h 419"/>
                <a:gd name="T12" fmla="*/ 14 w 83"/>
                <a:gd name="T13" fmla="*/ 284 h 419"/>
                <a:gd name="T14" fmla="*/ 10 w 83"/>
                <a:gd name="T15" fmla="*/ 244 h 419"/>
                <a:gd name="T16" fmla="*/ 34 w 83"/>
                <a:gd name="T17" fmla="*/ 205 h 419"/>
                <a:gd name="T18" fmla="*/ 24 w 83"/>
                <a:gd name="T19" fmla="*/ 185 h 419"/>
                <a:gd name="T20" fmla="*/ 5 w 83"/>
                <a:gd name="T21" fmla="*/ 189 h 419"/>
                <a:gd name="T22" fmla="*/ 36 w 83"/>
                <a:gd name="T23" fmla="*/ 91 h 419"/>
                <a:gd name="T24" fmla="*/ 17 w 83"/>
                <a:gd name="T25" fmla="*/ 84 h 419"/>
                <a:gd name="T26" fmla="*/ 24 w 83"/>
                <a:gd name="T27" fmla="*/ 62 h 419"/>
                <a:gd name="T28" fmla="*/ 0 w 83"/>
                <a:gd name="T29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419">
                  <a:moveTo>
                    <a:pt x="76" y="419"/>
                  </a:moveTo>
                  <a:lnTo>
                    <a:pt x="83" y="399"/>
                  </a:lnTo>
                  <a:lnTo>
                    <a:pt x="50" y="379"/>
                  </a:lnTo>
                  <a:lnTo>
                    <a:pt x="73" y="320"/>
                  </a:lnTo>
                  <a:lnTo>
                    <a:pt x="28" y="318"/>
                  </a:lnTo>
                  <a:lnTo>
                    <a:pt x="28" y="298"/>
                  </a:lnTo>
                  <a:lnTo>
                    <a:pt x="14" y="284"/>
                  </a:lnTo>
                  <a:lnTo>
                    <a:pt x="10" y="244"/>
                  </a:lnTo>
                  <a:lnTo>
                    <a:pt x="34" y="205"/>
                  </a:lnTo>
                  <a:lnTo>
                    <a:pt x="24" y="185"/>
                  </a:lnTo>
                  <a:lnTo>
                    <a:pt x="5" y="189"/>
                  </a:lnTo>
                  <a:lnTo>
                    <a:pt x="36" y="91"/>
                  </a:lnTo>
                  <a:lnTo>
                    <a:pt x="17" y="84"/>
                  </a:lnTo>
                  <a:lnTo>
                    <a:pt x="24" y="6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31">
              <a:extLst>
                <a:ext uri="{FF2B5EF4-FFF2-40B4-BE49-F238E27FC236}">
                  <a16:creationId xmlns:a16="http://schemas.microsoft.com/office/drawing/2014/main" id="{112EFACF-03E3-404C-8AA2-D59A0203C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5" y="1453"/>
              <a:ext cx="121" cy="322"/>
            </a:xfrm>
            <a:custGeom>
              <a:avLst/>
              <a:gdLst>
                <a:gd name="T0" fmla="*/ 54 w 121"/>
                <a:gd name="T1" fmla="*/ 322 h 322"/>
                <a:gd name="T2" fmla="*/ 52 w 121"/>
                <a:gd name="T3" fmla="*/ 302 h 322"/>
                <a:gd name="T4" fmla="*/ 32 w 121"/>
                <a:gd name="T5" fmla="*/ 291 h 322"/>
                <a:gd name="T6" fmla="*/ 52 w 121"/>
                <a:gd name="T7" fmla="*/ 260 h 322"/>
                <a:gd name="T8" fmla="*/ 46 w 121"/>
                <a:gd name="T9" fmla="*/ 241 h 322"/>
                <a:gd name="T10" fmla="*/ 21 w 121"/>
                <a:gd name="T11" fmla="*/ 208 h 322"/>
                <a:gd name="T12" fmla="*/ 0 w 121"/>
                <a:gd name="T13" fmla="*/ 202 h 322"/>
                <a:gd name="T14" fmla="*/ 20 w 121"/>
                <a:gd name="T15" fmla="*/ 187 h 322"/>
                <a:gd name="T16" fmla="*/ 121 w 121"/>
                <a:gd name="T17" fmla="*/ 173 h 322"/>
                <a:gd name="T18" fmla="*/ 118 w 121"/>
                <a:gd name="T19" fmla="*/ 131 h 322"/>
                <a:gd name="T20" fmla="*/ 59 w 121"/>
                <a:gd name="T21" fmla="*/ 107 h 322"/>
                <a:gd name="T22" fmla="*/ 71 w 121"/>
                <a:gd name="T23" fmla="*/ 92 h 322"/>
                <a:gd name="T24" fmla="*/ 91 w 121"/>
                <a:gd name="T25" fmla="*/ 93 h 322"/>
                <a:gd name="T26" fmla="*/ 40 w 121"/>
                <a:gd name="T27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" h="322">
                  <a:moveTo>
                    <a:pt x="54" y="322"/>
                  </a:moveTo>
                  <a:lnTo>
                    <a:pt x="52" y="302"/>
                  </a:lnTo>
                  <a:lnTo>
                    <a:pt x="32" y="291"/>
                  </a:lnTo>
                  <a:lnTo>
                    <a:pt x="52" y="260"/>
                  </a:lnTo>
                  <a:lnTo>
                    <a:pt x="46" y="241"/>
                  </a:lnTo>
                  <a:lnTo>
                    <a:pt x="21" y="208"/>
                  </a:lnTo>
                  <a:lnTo>
                    <a:pt x="0" y="202"/>
                  </a:lnTo>
                  <a:lnTo>
                    <a:pt x="20" y="187"/>
                  </a:lnTo>
                  <a:lnTo>
                    <a:pt x="121" y="173"/>
                  </a:lnTo>
                  <a:lnTo>
                    <a:pt x="118" y="131"/>
                  </a:lnTo>
                  <a:lnTo>
                    <a:pt x="59" y="107"/>
                  </a:lnTo>
                  <a:lnTo>
                    <a:pt x="71" y="92"/>
                  </a:lnTo>
                  <a:lnTo>
                    <a:pt x="91" y="93"/>
                  </a:lnTo>
                  <a:lnTo>
                    <a:pt x="4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232">
              <a:extLst>
                <a:ext uri="{FF2B5EF4-FFF2-40B4-BE49-F238E27FC236}">
                  <a16:creationId xmlns:a16="http://schemas.microsoft.com/office/drawing/2014/main" id="{53A6F07A-78F5-4A31-996F-4D2C452DB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" y="1750"/>
              <a:ext cx="244" cy="93"/>
            </a:xfrm>
            <a:custGeom>
              <a:avLst/>
              <a:gdLst>
                <a:gd name="T0" fmla="*/ 0 w 244"/>
                <a:gd name="T1" fmla="*/ 14 h 93"/>
                <a:gd name="T2" fmla="*/ 42 w 244"/>
                <a:gd name="T3" fmla="*/ 57 h 93"/>
                <a:gd name="T4" fmla="*/ 123 w 244"/>
                <a:gd name="T5" fmla="*/ 93 h 93"/>
                <a:gd name="T6" fmla="*/ 124 w 244"/>
                <a:gd name="T7" fmla="*/ 26 h 93"/>
                <a:gd name="T8" fmla="*/ 149 w 244"/>
                <a:gd name="T9" fmla="*/ 25 h 93"/>
                <a:gd name="T10" fmla="*/ 149 w 244"/>
                <a:gd name="T11" fmla="*/ 47 h 93"/>
                <a:gd name="T12" fmla="*/ 165 w 244"/>
                <a:gd name="T13" fmla="*/ 59 h 93"/>
                <a:gd name="T14" fmla="*/ 182 w 244"/>
                <a:gd name="T15" fmla="*/ 43 h 93"/>
                <a:gd name="T16" fmla="*/ 179 w 244"/>
                <a:gd name="T17" fmla="*/ 23 h 93"/>
                <a:gd name="T18" fmla="*/ 200 w 244"/>
                <a:gd name="T19" fmla="*/ 17 h 93"/>
                <a:gd name="T20" fmla="*/ 211 w 244"/>
                <a:gd name="T21" fmla="*/ 0 h 93"/>
                <a:gd name="T22" fmla="*/ 244 w 244"/>
                <a:gd name="T23" fmla="*/ 2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4" h="93">
                  <a:moveTo>
                    <a:pt x="0" y="14"/>
                  </a:moveTo>
                  <a:lnTo>
                    <a:pt x="42" y="57"/>
                  </a:lnTo>
                  <a:lnTo>
                    <a:pt x="123" y="93"/>
                  </a:lnTo>
                  <a:lnTo>
                    <a:pt x="124" y="26"/>
                  </a:lnTo>
                  <a:lnTo>
                    <a:pt x="149" y="25"/>
                  </a:lnTo>
                  <a:lnTo>
                    <a:pt x="149" y="47"/>
                  </a:lnTo>
                  <a:lnTo>
                    <a:pt x="165" y="59"/>
                  </a:lnTo>
                  <a:lnTo>
                    <a:pt x="182" y="43"/>
                  </a:lnTo>
                  <a:lnTo>
                    <a:pt x="179" y="23"/>
                  </a:lnTo>
                  <a:lnTo>
                    <a:pt x="200" y="17"/>
                  </a:lnTo>
                  <a:lnTo>
                    <a:pt x="211" y="0"/>
                  </a:lnTo>
                  <a:lnTo>
                    <a:pt x="244" y="25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Freeform 233">
              <a:extLst>
                <a:ext uri="{FF2B5EF4-FFF2-40B4-BE49-F238E27FC236}">
                  <a16:creationId xmlns:a16="http://schemas.microsoft.com/office/drawing/2014/main" id="{CB6470DE-A5C1-4D2E-9FBA-BF988C370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4" y="1801"/>
              <a:ext cx="94" cy="291"/>
            </a:xfrm>
            <a:custGeom>
              <a:avLst/>
              <a:gdLst>
                <a:gd name="T0" fmla="*/ 0 w 94"/>
                <a:gd name="T1" fmla="*/ 0 h 291"/>
                <a:gd name="T2" fmla="*/ 15 w 94"/>
                <a:gd name="T3" fmla="*/ 41 h 291"/>
                <a:gd name="T4" fmla="*/ 45 w 94"/>
                <a:gd name="T5" fmla="*/ 69 h 291"/>
                <a:gd name="T6" fmla="*/ 79 w 94"/>
                <a:gd name="T7" fmla="*/ 194 h 291"/>
                <a:gd name="T8" fmla="*/ 76 w 94"/>
                <a:gd name="T9" fmla="*/ 246 h 291"/>
                <a:gd name="T10" fmla="*/ 94 w 94"/>
                <a:gd name="T11" fmla="*/ 260 h 291"/>
                <a:gd name="T12" fmla="*/ 31 w 94"/>
                <a:gd name="T13" fmla="*/ 291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291">
                  <a:moveTo>
                    <a:pt x="0" y="0"/>
                  </a:moveTo>
                  <a:lnTo>
                    <a:pt x="15" y="41"/>
                  </a:lnTo>
                  <a:lnTo>
                    <a:pt x="45" y="69"/>
                  </a:lnTo>
                  <a:lnTo>
                    <a:pt x="79" y="194"/>
                  </a:lnTo>
                  <a:lnTo>
                    <a:pt x="76" y="246"/>
                  </a:lnTo>
                  <a:lnTo>
                    <a:pt x="94" y="260"/>
                  </a:lnTo>
                  <a:lnTo>
                    <a:pt x="31" y="291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Line 234">
              <a:extLst>
                <a:ext uri="{FF2B5EF4-FFF2-40B4-BE49-F238E27FC236}">
                  <a16:creationId xmlns:a16="http://schemas.microsoft.com/office/drawing/2014/main" id="{AFB5AC27-B12F-409E-AB05-83F62057D2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309" y="1775"/>
              <a:ext cx="75" cy="26"/>
            </a:xfrm>
            <a:prstGeom prst="line">
              <a:avLst/>
            </a:pr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235">
              <a:extLst>
                <a:ext uri="{FF2B5EF4-FFF2-40B4-BE49-F238E27FC236}">
                  <a16:creationId xmlns:a16="http://schemas.microsoft.com/office/drawing/2014/main" id="{A0924F9C-295E-4ED8-B3BE-12C4B2404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" y="2061"/>
              <a:ext cx="114" cy="31"/>
            </a:xfrm>
            <a:custGeom>
              <a:avLst/>
              <a:gdLst>
                <a:gd name="T0" fmla="*/ 114 w 114"/>
                <a:gd name="T1" fmla="*/ 31 h 31"/>
                <a:gd name="T2" fmla="*/ 97 w 114"/>
                <a:gd name="T3" fmla="*/ 18 h 31"/>
                <a:gd name="T4" fmla="*/ 51 w 114"/>
                <a:gd name="T5" fmla="*/ 21 h 31"/>
                <a:gd name="T6" fmla="*/ 61 w 114"/>
                <a:gd name="T7" fmla="*/ 0 h 31"/>
                <a:gd name="T8" fmla="*/ 0 w 114"/>
                <a:gd name="T9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31">
                  <a:moveTo>
                    <a:pt x="114" y="31"/>
                  </a:moveTo>
                  <a:lnTo>
                    <a:pt x="97" y="18"/>
                  </a:lnTo>
                  <a:lnTo>
                    <a:pt x="51" y="21"/>
                  </a:lnTo>
                  <a:lnTo>
                    <a:pt x="61" y="0"/>
                  </a:lnTo>
                  <a:lnTo>
                    <a:pt x="0" y="24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reeform 236">
              <a:extLst>
                <a:ext uri="{FF2B5EF4-FFF2-40B4-BE49-F238E27FC236}">
                  <a16:creationId xmlns:a16="http://schemas.microsoft.com/office/drawing/2014/main" id="{5DF217A4-F88B-424A-92F4-2146DE47B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6" y="3196"/>
              <a:ext cx="39" cy="236"/>
            </a:xfrm>
            <a:custGeom>
              <a:avLst/>
              <a:gdLst>
                <a:gd name="T0" fmla="*/ 6 w 39"/>
                <a:gd name="T1" fmla="*/ 236 h 236"/>
                <a:gd name="T2" fmla="*/ 9 w 39"/>
                <a:gd name="T3" fmla="*/ 213 h 236"/>
                <a:gd name="T4" fmla="*/ 26 w 39"/>
                <a:gd name="T5" fmla="*/ 199 h 236"/>
                <a:gd name="T6" fmla="*/ 11 w 39"/>
                <a:gd name="T7" fmla="*/ 155 h 236"/>
                <a:gd name="T8" fmla="*/ 20 w 39"/>
                <a:gd name="T9" fmla="*/ 137 h 236"/>
                <a:gd name="T10" fmla="*/ 39 w 39"/>
                <a:gd name="T11" fmla="*/ 132 h 236"/>
                <a:gd name="T12" fmla="*/ 0 w 39"/>
                <a:gd name="T13" fmla="*/ 70 h 236"/>
                <a:gd name="T14" fmla="*/ 14 w 39"/>
                <a:gd name="T15" fmla="*/ 33 h 236"/>
                <a:gd name="T16" fmla="*/ 37 w 39"/>
                <a:gd name="T17" fmla="*/ 26 h 236"/>
                <a:gd name="T18" fmla="*/ 23 w 39"/>
                <a:gd name="T1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236">
                  <a:moveTo>
                    <a:pt x="6" y="236"/>
                  </a:moveTo>
                  <a:lnTo>
                    <a:pt x="9" y="213"/>
                  </a:lnTo>
                  <a:lnTo>
                    <a:pt x="26" y="199"/>
                  </a:lnTo>
                  <a:lnTo>
                    <a:pt x="11" y="155"/>
                  </a:lnTo>
                  <a:lnTo>
                    <a:pt x="20" y="137"/>
                  </a:lnTo>
                  <a:lnTo>
                    <a:pt x="39" y="132"/>
                  </a:lnTo>
                  <a:lnTo>
                    <a:pt x="0" y="70"/>
                  </a:lnTo>
                  <a:lnTo>
                    <a:pt x="14" y="33"/>
                  </a:lnTo>
                  <a:lnTo>
                    <a:pt x="37" y="26"/>
                  </a:lnTo>
                  <a:lnTo>
                    <a:pt x="23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Freeform 237">
              <a:extLst>
                <a:ext uri="{FF2B5EF4-FFF2-40B4-BE49-F238E27FC236}">
                  <a16:creationId xmlns:a16="http://schemas.microsoft.com/office/drawing/2014/main" id="{D3CF64B0-BCE2-4171-84C6-66B4C04A0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" y="2104"/>
              <a:ext cx="17" cy="19"/>
            </a:xfrm>
            <a:custGeom>
              <a:avLst/>
              <a:gdLst>
                <a:gd name="T0" fmla="*/ 16 w 17"/>
                <a:gd name="T1" fmla="*/ 17 h 19"/>
                <a:gd name="T2" fmla="*/ 17 w 17"/>
                <a:gd name="T3" fmla="*/ 16 h 19"/>
                <a:gd name="T4" fmla="*/ 17 w 17"/>
                <a:gd name="T5" fmla="*/ 16 h 19"/>
                <a:gd name="T6" fmla="*/ 17 w 17"/>
                <a:gd name="T7" fmla="*/ 16 h 19"/>
                <a:gd name="T8" fmla="*/ 0 w 17"/>
                <a:gd name="T9" fmla="*/ 0 h 19"/>
                <a:gd name="T10" fmla="*/ 0 w 17"/>
                <a:gd name="T11" fmla="*/ 2 h 19"/>
                <a:gd name="T12" fmla="*/ 6 w 17"/>
                <a:gd name="T13" fmla="*/ 19 h 19"/>
                <a:gd name="T14" fmla="*/ 11 w 17"/>
                <a:gd name="T15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9">
                  <a:moveTo>
                    <a:pt x="16" y="17"/>
                  </a:moveTo>
                  <a:lnTo>
                    <a:pt x="17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0" y="0"/>
                  </a:lnTo>
                  <a:lnTo>
                    <a:pt x="0" y="2"/>
                  </a:lnTo>
                  <a:lnTo>
                    <a:pt x="6" y="19"/>
                  </a:lnTo>
                  <a:lnTo>
                    <a:pt x="11" y="17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Line 238">
              <a:extLst>
                <a:ext uri="{FF2B5EF4-FFF2-40B4-BE49-F238E27FC236}">
                  <a16:creationId xmlns:a16="http://schemas.microsoft.com/office/drawing/2014/main" id="{7164AB4D-FA6A-4DC2-9228-47B90DA050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99" y="3193"/>
              <a:ext cx="2" cy="3"/>
            </a:xfrm>
            <a:prstGeom prst="line">
              <a:avLst/>
            </a:pr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239">
              <a:extLst>
                <a:ext uri="{FF2B5EF4-FFF2-40B4-BE49-F238E27FC236}">
                  <a16:creationId xmlns:a16="http://schemas.microsoft.com/office/drawing/2014/main" id="{5166A9C4-CB6C-4E69-BA31-1FB95B761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" y="3121"/>
              <a:ext cx="320" cy="106"/>
            </a:xfrm>
            <a:custGeom>
              <a:avLst/>
              <a:gdLst>
                <a:gd name="T0" fmla="*/ 320 w 320"/>
                <a:gd name="T1" fmla="*/ 75 h 106"/>
                <a:gd name="T2" fmla="*/ 320 w 320"/>
                <a:gd name="T3" fmla="*/ 75 h 106"/>
                <a:gd name="T4" fmla="*/ 274 w 320"/>
                <a:gd name="T5" fmla="*/ 104 h 106"/>
                <a:gd name="T6" fmla="*/ 252 w 320"/>
                <a:gd name="T7" fmla="*/ 106 h 106"/>
                <a:gd name="T8" fmla="*/ 168 w 320"/>
                <a:gd name="T9" fmla="*/ 73 h 106"/>
                <a:gd name="T10" fmla="*/ 143 w 320"/>
                <a:gd name="T11" fmla="*/ 77 h 106"/>
                <a:gd name="T12" fmla="*/ 112 w 320"/>
                <a:gd name="T13" fmla="*/ 61 h 106"/>
                <a:gd name="T14" fmla="*/ 73 w 320"/>
                <a:gd name="T15" fmla="*/ 21 h 106"/>
                <a:gd name="T16" fmla="*/ 0 w 320"/>
                <a:gd name="T1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106">
                  <a:moveTo>
                    <a:pt x="320" y="75"/>
                  </a:moveTo>
                  <a:lnTo>
                    <a:pt x="320" y="75"/>
                  </a:lnTo>
                  <a:lnTo>
                    <a:pt x="274" y="104"/>
                  </a:lnTo>
                  <a:lnTo>
                    <a:pt x="252" y="106"/>
                  </a:lnTo>
                  <a:lnTo>
                    <a:pt x="168" y="73"/>
                  </a:lnTo>
                  <a:lnTo>
                    <a:pt x="143" y="77"/>
                  </a:lnTo>
                  <a:lnTo>
                    <a:pt x="112" y="61"/>
                  </a:lnTo>
                  <a:lnTo>
                    <a:pt x="73" y="21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240">
              <a:extLst>
                <a:ext uri="{FF2B5EF4-FFF2-40B4-BE49-F238E27FC236}">
                  <a16:creationId xmlns:a16="http://schemas.microsoft.com/office/drawing/2014/main" id="{75084805-D89C-4A1E-A8E6-3CF403B70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5" y="2092"/>
              <a:ext cx="188" cy="150"/>
            </a:xfrm>
            <a:custGeom>
              <a:avLst/>
              <a:gdLst>
                <a:gd name="T0" fmla="*/ 0 w 188"/>
                <a:gd name="T1" fmla="*/ 0 h 150"/>
                <a:gd name="T2" fmla="*/ 0 w 188"/>
                <a:gd name="T3" fmla="*/ 26 h 150"/>
                <a:gd name="T4" fmla="*/ 40 w 188"/>
                <a:gd name="T5" fmla="*/ 71 h 150"/>
                <a:gd name="T6" fmla="*/ 163 w 188"/>
                <a:gd name="T7" fmla="*/ 118 h 150"/>
                <a:gd name="T8" fmla="*/ 188 w 188"/>
                <a:gd name="T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150">
                  <a:moveTo>
                    <a:pt x="0" y="0"/>
                  </a:moveTo>
                  <a:lnTo>
                    <a:pt x="0" y="26"/>
                  </a:lnTo>
                  <a:lnTo>
                    <a:pt x="40" y="71"/>
                  </a:lnTo>
                  <a:lnTo>
                    <a:pt x="163" y="118"/>
                  </a:lnTo>
                  <a:lnTo>
                    <a:pt x="188" y="15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241">
              <a:extLst>
                <a:ext uri="{FF2B5EF4-FFF2-40B4-BE49-F238E27FC236}">
                  <a16:creationId xmlns:a16="http://schemas.microsoft.com/office/drawing/2014/main" id="{59281F2A-24BE-4BBF-874C-C494226FA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3" y="2191"/>
              <a:ext cx="91" cy="51"/>
            </a:xfrm>
            <a:custGeom>
              <a:avLst/>
              <a:gdLst>
                <a:gd name="T0" fmla="*/ 0 w 91"/>
                <a:gd name="T1" fmla="*/ 51 h 51"/>
                <a:gd name="T2" fmla="*/ 18 w 91"/>
                <a:gd name="T3" fmla="*/ 40 h 51"/>
                <a:gd name="T4" fmla="*/ 20 w 91"/>
                <a:gd name="T5" fmla="*/ 20 h 51"/>
                <a:gd name="T6" fmla="*/ 60 w 91"/>
                <a:gd name="T7" fmla="*/ 2 h 51"/>
                <a:gd name="T8" fmla="*/ 85 w 91"/>
                <a:gd name="T9" fmla="*/ 5 h 51"/>
                <a:gd name="T10" fmla="*/ 90 w 91"/>
                <a:gd name="T11" fmla="*/ 0 h 51"/>
                <a:gd name="T12" fmla="*/ 91 w 91"/>
                <a:gd name="T1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51">
                  <a:moveTo>
                    <a:pt x="0" y="51"/>
                  </a:moveTo>
                  <a:lnTo>
                    <a:pt x="18" y="40"/>
                  </a:lnTo>
                  <a:lnTo>
                    <a:pt x="20" y="20"/>
                  </a:lnTo>
                  <a:lnTo>
                    <a:pt x="60" y="2"/>
                  </a:lnTo>
                  <a:lnTo>
                    <a:pt x="85" y="5"/>
                  </a:lnTo>
                  <a:lnTo>
                    <a:pt x="90" y="0"/>
                  </a:lnTo>
                  <a:lnTo>
                    <a:pt x="91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242">
              <a:extLst>
                <a:ext uri="{FF2B5EF4-FFF2-40B4-BE49-F238E27FC236}">
                  <a16:creationId xmlns:a16="http://schemas.microsoft.com/office/drawing/2014/main" id="{8BA86AF8-7556-46A0-85B7-CC79EE6B6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2" y="3031"/>
              <a:ext cx="89" cy="162"/>
            </a:xfrm>
            <a:custGeom>
              <a:avLst/>
              <a:gdLst>
                <a:gd name="T0" fmla="*/ 0 w 89"/>
                <a:gd name="T1" fmla="*/ 0 h 162"/>
                <a:gd name="T2" fmla="*/ 16 w 89"/>
                <a:gd name="T3" fmla="*/ 38 h 162"/>
                <a:gd name="T4" fmla="*/ 8 w 89"/>
                <a:gd name="T5" fmla="*/ 59 h 162"/>
                <a:gd name="T6" fmla="*/ 34 w 89"/>
                <a:gd name="T7" fmla="*/ 95 h 162"/>
                <a:gd name="T8" fmla="*/ 22 w 89"/>
                <a:gd name="T9" fmla="*/ 114 h 162"/>
                <a:gd name="T10" fmla="*/ 45 w 89"/>
                <a:gd name="T11" fmla="*/ 120 h 162"/>
                <a:gd name="T12" fmla="*/ 89 w 89"/>
                <a:gd name="T13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62">
                  <a:moveTo>
                    <a:pt x="0" y="0"/>
                  </a:moveTo>
                  <a:lnTo>
                    <a:pt x="16" y="38"/>
                  </a:lnTo>
                  <a:lnTo>
                    <a:pt x="8" y="59"/>
                  </a:lnTo>
                  <a:lnTo>
                    <a:pt x="34" y="95"/>
                  </a:lnTo>
                  <a:lnTo>
                    <a:pt x="22" y="114"/>
                  </a:lnTo>
                  <a:lnTo>
                    <a:pt x="45" y="120"/>
                  </a:lnTo>
                  <a:lnTo>
                    <a:pt x="89" y="162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243">
              <a:extLst>
                <a:ext uri="{FF2B5EF4-FFF2-40B4-BE49-F238E27FC236}">
                  <a16:creationId xmlns:a16="http://schemas.microsoft.com/office/drawing/2014/main" id="{5ECF7AC5-EE23-4BB3-9B12-1808CE929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" y="1503"/>
              <a:ext cx="109" cy="73"/>
            </a:xfrm>
            <a:custGeom>
              <a:avLst/>
              <a:gdLst>
                <a:gd name="T0" fmla="*/ 0 w 109"/>
                <a:gd name="T1" fmla="*/ 73 h 73"/>
                <a:gd name="T2" fmla="*/ 107 w 109"/>
                <a:gd name="T3" fmla="*/ 42 h 73"/>
                <a:gd name="T4" fmla="*/ 109 w 109"/>
                <a:gd name="T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73">
                  <a:moveTo>
                    <a:pt x="0" y="73"/>
                  </a:moveTo>
                  <a:lnTo>
                    <a:pt x="107" y="42"/>
                  </a:lnTo>
                  <a:lnTo>
                    <a:pt x="109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244">
              <a:extLst>
                <a:ext uri="{FF2B5EF4-FFF2-40B4-BE49-F238E27FC236}">
                  <a16:creationId xmlns:a16="http://schemas.microsoft.com/office/drawing/2014/main" id="{53CC0AC5-1A4D-4ED6-BB40-C250286B0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1" y="3154"/>
              <a:ext cx="272" cy="62"/>
            </a:xfrm>
            <a:custGeom>
              <a:avLst/>
              <a:gdLst>
                <a:gd name="T0" fmla="*/ 272 w 272"/>
                <a:gd name="T1" fmla="*/ 0 h 62"/>
                <a:gd name="T2" fmla="*/ 203 w 272"/>
                <a:gd name="T3" fmla="*/ 3 h 62"/>
                <a:gd name="T4" fmla="*/ 194 w 272"/>
                <a:gd name="T5" fmla="*/ 28 h 62"/>
                <a:gd name="T6" fmla="*/ 154 w 272"/>
                <a:gd name="T7" fmla="*/ 3 h 62"/>
                <a:gd name="T8" fmla="*/ 82 w 272"/>
                <a:gd name="T9" fmla="*/ 62 h 62"/>
                <a:gd name="T10" fmla="*/ 54 w 272"/>
                <a:gd name="T11" fmla="*/ 28 h 62"/>
                <a:gd name="T12" fmla="*/ 35 w 272"/>
                <a:gd name="T13" fmla="*/ 40 h 62"/>
                <a:gd name="T14" fmla="*/ 0 w 272"/>
                <a:gd name="T15" fmla="*/ 3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62">
                  <a:moveTo>
                    <a:pt x="272" y="0"/>
                  </a:moveTo>
                  <a:lnTo>
                    <a:pt x="203" y="3"/>
                  </a:lnTo>
                  <a:lnTo>
                    <a:pt x="194" y="28"/>
                  </a:lnTo>
                  <a:lnTo>
                    <a:pt x="154" y="3"/>
                  </a:lnTo>
                  <a:lnTo>
                    <a:pt x="82" y="62"/>
                  </a:lnTo>
                  <a:lnTo>
                    <a:pt x="54" y="28"/>
                  </a:lnTo>
                  <a:lnTo>
                    <a:pt x="35" y="40"/>
                  </a:lnTo>
                  <a:lnTo>
                    <a:pt x="0" y="39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Freeform 245">
              <a:extLst>
                <a:ext uri="{FF2B5EF4-FFF2-40B4-BE49-F238E27FC236}">
                  <a16:creationId xmlns:a16="http://schemas.microsoft.com/office/drawing/2014/main" id="{D8FADCD2-9F8C-41E7-8200-A766D020B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2" y="2242"/>
              <a:ext cx="132" cy="336"/>
            </a:xfrm>
            <a:custGeom>
              <a:avLst/>
              <a:gdLst>
                <a:gd name="T0" fmla="*/ 111 w 132"/>
                <a:gd name="T1" fmla="*/ 0 h 336"/>
                <a:gd name="T2" fmla="*/ 92 w 132"/>
                <a:gd name="T3" fmla="*/ 81 h 336"/>
                <a:gd name="T4" fmla="*/ 72 w 132"/>
                <a:gd name="T5" fmla="*/ 83 h 336"/>
                <a:gd name="T6" fmla="*/ 56 w 132"/>
                <a:gd name="T7" fmla="*/ 69 h 336"/>
                <a:gd name="T8" fmla="*/ 0 w 132"/>
                <a:gd name="T9" fmla="*/ 92 h 336"/>
                <a:gd name="T10" fmla="*/ 22 w 132"/>
                <a:gd name="T11" fmla="*/ 131 h 336"/>
                <a:gd name="T12" fmla="*/ 7 w 132"/>
                <a:gd name="T13" fmla="*/ 145 h 336"/>
                <a:gd name="T14" fmla="*/ 42 w 132"/>
                <a:gd name="T15" fmla="*/ 167 h 336"/>
                <a:gd name="T16" fmla="*/ 44 w 132"/>
                <a:gd name="T17" fmla="*/ 188 h 336"/>
                <a:gd name="T18" fmla="*/ 61 w 132"/>
                <a:gd name="T19" fmla="*/ 199 h 336"/>
                <a:gd name="T20" fmla="*/ 48 w 132"/>
                <a:gd name="T21" fmla="*/ 218 h 336"/>
                <a:gd name="T22" fmla="*/ 59 w 132"/>
                <a:gd name="T23" fmla="*/ 236 h 336"/>
                <a:gd name="T24" fmla="*/ 42 w 132"/>
                <a:gd name="T25" fmla="*/ 247 h 336"/>
                <a:gd name="T26" fmla="*/ 58 w 132"/>
                <a:gd name="T27" fmla="*/ 263 h 336"/>
                <a:gd name="T28" fmla="*/ 47 w 132"/>
                <a:gd name="T29" fmla="*/ 283 h 336"/>
                <a:gd name="T30" fmla="*/ 89 w 132"/>
                <a:gd name="T31" fmla="*/ 291 h 336"/>
                <a:gd name="T32" fmla="*/ 132 w 132"/>
                <a:gd name="T33" fmla="*/ 336 h 336"/>
                <a:gd name="T34" fmla="*/ 132 w 132"/>
                <a:gd name="T35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2" h="336">
                  <a:moveTo>
                    <a:pt x="111" y="0"/>
                  </a:moveTo>
                  <a:lnTo>
                    <a:pt x="92" y="81"/>
                  </a:lnTo>
                  <a:lnTo>
                    <a:pt x="72" y="83"/>
                  </a:lnTo>
                  <a:lnTo>
                    <a:pt x="56" y="69"/>
                  </a:lnTo>
                  <a:lnTo>
                    <a:pt x="0" y="92"/>
                  </a:lnTo>
                  <a:lnTo>
                    <a:pt x="22" y="131"/>
                  </a:lnTo>
                  <a:lnTo>
                    <a:pt x="7" y="145"/>
                  </a:lnTo>
                  <a:lnTo>
                    <a:pt x="42" y="167"/>
                  </a:lnTo>
                  <a:lnTo>
                    <a:pt x="44" y="188"/>
                  </a:lnTo>
                  <a:lnTo>
                    <a:pt x="61" y="199"/>
                  </a:lnTo>
                  <a:lnTo>
                    <a:pt x="48" y="218"/>
                  </a:lnTo>
                  <a:lnTo>
                    <a:pt x="59" y="236"/>
                  </a:lnTo>
                  <a:lnTo>
                    <a:pt x="42" y="247"/>
                  </a:lnTo>
                  <a:lnTo>
                    <a:pt x="58" y="263"/>
                  </a:lnTo>
                  <a:lnTo>
                    <a:pt x="47" y="283"/>
                  </a:lnTo>
                  <a:lnTo>
                    <a:pt x="89" y="291"/>
                  </a:lnTo>
                  <a:lnTo>
                    <a:pt x="132" y="336"/>
                  </a:lnTo>
                  <a:lnTo>
                    <a:pt x="132" y="336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246">
              <a:extLst>
                <a:ext uri="{FF2B5EF4-FFF2-40B4-BE49-F238E27FC236}">
                  <a16:creationId xmlns:a16="http://schemas.microsoft.com/office/drawing/2014/main" id="{9232C079-45C0-45AA-9A5E-C7B787A81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7" y="2506"/>
              <a:ext cx="202" cy="109"/>
            </a:xfrm>
            <a:custGeom>
              <a:avLst/>
              <a:gdLst>
                <a:gd name="T0" fmla="*/ 202 w 202"/>
                <a:gd name="T1" fmla="*/ 109 h 109"/>
                <a:gd name="T2" fmla="*/ 137 w 202"/>
                <a:gd name="T3" fmla="*/ 103 h 109"/>
                <a:gd name="T4" fmla="*/ 95 w 202"/>
                <a:gd name="T5" fmla="*/ 72 h 109"/>
                <a:gd name="T6" fmla="*/ 90 w 202"/>
                <a:gd name="T7" fmla="*/ 33 h 109"/>
                <a:gd name="T8" fmla="*/ 46 w 202"/>
                <a:gd name="T9" fmla="*/ 21 h 109"/>
                <a:gd name="T10" fmla="*/ 40 w 202"/>
                <a:gd name="T11" fmla="*/ 0 h 109"/>
                <a:gd name="T12" fmla="*/ 0 w 202"/>
                <a:gd name="T13" fmla="*/ 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109">
                  <a:moveTo>
                    <a:pt x="202" y="109"/>
                  </a:moveTo>
                  <a:lnTo>
                    <a:pt x="137" y="103"/>
                  </a:lnTo>
                  <a:lnTo>
                    <a:pt x="95" y="72"/>
                  </a:lnTo>
                  <a:lnTo>
                    <a:pt x="90" y="33"/>
                  </a:lnTo>
                  <a:lnTo>
                    <a:pt x="46" y="21"/>
                  </a:lnTo>
                  <a:lnTo>
                    <a:pt x="40" y="0"/>
                  </a:lnTo>
                  <a:lnTo>
                    <a:pt x="0" y="7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247">
              <a:extLst>
                <a:ext uri="{FF2B5EF4-FFF2-40B4-BE49-F238E27FC236}">
                  <a16:creationId xmlns:a16="http://schemas.microsoft.com/office/drawing/2014/main" id="{4431D525-8D35-4BBA-946E-D76E56C49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4" y="2357"/>
              <a:ext cx="381" cy="221"/>
            </a:xfrm>
            <a:custGeom>
              <a:avLst/>
              <a:gdLst>
                <a:gd name="T0" fmla="*/ 0 w 381"/>
                <a:gd name="T1" fmla="*/ 221 h 221"/>
                <a:gd name="T2" fmla="*/ 0 w 381"/>
                <a:gd name="T3" fmla="*/ 221 h 221"/>
                <a:gd name="T4" fmla="*/ 14 w 381"/>
                <a:gd name="T5" fmla="*/ 207 h 221"/>
                <a:gd name="T6" fmla="*/ 53 w 381"/>
                <a:gd name="T7" fmla="*/ 202 h 221"/>
                <a:gd name="T8" fmla="*/ 81 w 381"/>
                <a:gd name="T9" fmla="*/ 162 h 221"/>
                <a:gd name="T10" fmla="*/ 87 w 381"/>
                <a:gd name="T11" fmla="*/ 121 h 221"/>
                <a:gd name="T12" fmla="*/ 142 w 381"/>
                <a:gd name="T13" fmla="*/ 81 h 221"/>
                <a:gd name="T14" fmla="*/ 156 w 381"/>
                <a:gd name="T15" fmla="*/ 44 h 221"/>
                <a:gd name="T16" fmla="*/ 196 w 381"/>
                <a:gd name="T17" fmla="*/ 2 h 221"/>
                <a:gd name="T18" fmla="*/ 196 w 381"/>
                <a:gd name="T19" fmla="*/ 0 h 221"/>
                <a:gd name="T20" fmla="*/ 240 w 381"/>
                <a:gd name="T21" fmla="*/ 22 h 221"/>
                <a:gd name="T22" fmla="*/ 240 w 381"/>
                <a:gd name="T23" fmla="*/ 55 h 221"/>
                <a:gd name="T24" fmla="*/ 305 w 381"/>
                <a:gd name="T25" fmla="*/ 47 h 221"/>
                <a:gd name="T26" fmla="*/ 355 w 381"/>
                <a:gd name="T27" fmla="*/ 86 h 221"/>
                <a:gd name="T28" fmla="*/ 341 w 381"/>
                <a:gd name="T29" fmla="*/ 104 h 221"/>
                <a:gd name="T30" fmla="*/ 381 w 381"/>
                <a:gd name="T31" fmla="*/ 12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1" h="221">
                  <a:moveTo>
                    <a:pt x="0" y="221"/>
                  </a:moveTo>
                  <a:lnTo>
                    <a:pt x="0" y="221"/>
                  </a:lnTo>
                  <a:lnTo>
                    <a:pt x="14" y="207"/>
                  </a:lnTo>
                  <a:lnTo>
                    <a:pt x="53" y="202"/>
                  </a:lnTo>
                  <a:lnTo>
                    <a:pt x="81" y="162"/>
                  </a:lnTo>
                  <a:lnTo>
                    <a:pt x="87" y="121"/>
                  </a:lnTo>
                  <a:lnTo>
                    <a:pt x="142" y="81"/>
                  </a:lnTo>
                  <a:lnTo>
                    <a:pt x="156" y="44"/>
                  </a:lnTo>
                  <a:lnTo>
                    <a:pt x="196" y="2"/>
                  </a:lnTo>
                  <a:lnTo>
                    <a:pt x="196" y="0"/>
                  </a:lnTo>
                  <a:lnTo>
                    <a:pt x="240" y="22"/>
                  </a:lnTo>
                  <a:lnTo>
                    <a:pt x="240" y="55"/>
                  </a:lnTo>
                  <a:lnTo>
                    <a:pt x="305" y="47"/>
                  </a:lnTo>
                  <a:lnTo>
                    <a:pt x="355" y="86"/>
                  </a:lnTo>
                  <a:lnTo>
                    <a:pt x="341" y="104"/>
                  </a:lnTo>
                  <a:lnTo>
                    <a:pt x="381" y="12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248">
              <a:extLst>
                <a:ext uri="{FF2B5EF4-FFF2-40B4-BE49-F238E27FC236}">
                  <a16:creationId xmlns:a16="http://schemas.microsoft.com/office/drawing/2014/main" id="{A71471B3-B700-4BE0-862F-DCC7273C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9" y="2578"/>
              <a:ext cx="15" cy="37"/>
            </a:xfrm>
            <a:custGeom>
              <a:avLst/>
              <a:gdLst>
                <a:gd name="T0" fmla="*/ 15 w 15"/>
                <a:gd name="T1" fmla="*/ 0 h 37"/>
                <a:gd name="T2" fmla="*/ 15 w 15"/>
                <a:gd name="T3" fmla="*/ 3 h 37"/>
                <a:gd name="T4" fmla="*/ 0 w 15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37">
                  <a:moveTo>
                    <a:pt x="15" y="0"/>
                  </a:moveTo>
                  <a:lnTo>
                    <a:pt x="15" y="3"/>
                  </a:lnTo>
                  <a:lnTo>
                    <a:pt x="0" y="37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249">
              <a:extLst>
                <a:ext uri="{FF2B5EF4-FFF2-40B4-BE49-F238E27FC236}">
                  <a16:creationId xmlns:a16="http://schemas.microsoft.com/office/drawing/2014/main" id="{EDF97B9D-E885-4694-8AB9-16645ED61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9" y="2612"/>
              <a:ext cx="99" cy="152"/>
            </a:xfrm>
            <a:custGeom>
              <a:avLst/>
              <a:gdLst>
                <a:gd name="T0" fmla="*/ 99 w 99"/>
                <a:gd name="T1" fmla="*/ 152 h 152"/>
                <a:gd name="T2" fmla="*/ 93 w 99"/>
                <a:gd name="T3" fmla="*/ 143 h 152"/>
                <a:gd name="T4" fmla="*/ 99 w 99"/>
                <a:gd name="T5" fmla="*/ 123 h 152"/>
                <a:gd name="T6" fmla="*/ 84 w 99"/>
                <a:gd name="T7" fmla="*/ 104 h 152"/>
                <a:gd name="T8" fmla="*/ 68 w 99"/>
                <a:gd name="T9" fmla="*/ 127 h 152"/>
                <a:gd name="T10" fmla="*/ 0 w 99"/>
                <a:gd name="T11" fmla="*/ 112 h 152"/>
                <a:gd name="T12" fmla="*/ 14 w 99"/>
                <a:gd name="T13" fmla="*/ 98 h 152"/>
                <a:gd name="T14" fmla="*/ 15 w 99"/>
                <a:gd name="T15" fmla="*/ 57 h 152"/>
                <a:gd name="T16" fmla="*/ 36 w 99"/>
                <a:gd name="T17" fmla="*/ 19 h 152"/>
                <a:gd name="T18" fmla="*/ 28 w 99"/>
                <a:gd name="T19" fmla="*/ 0 h 152"/>
                <a:gd name="T20" fmla="*/ 0 w 99"/>
                <a:gd name="T21" fmla="*/ 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52">
                  <a:moveTo>
                    <a:pt x="99" y="152"/>
                  </a:moveTo>
                  <a:lnTo>
                    <a:pt x="93" y="143"/>
                  </a:lnTo>
                  <a:lnTo>
                    <a:pt x="99" y="123"/>
                  </a:lnTo>
                  <a:lnTo>
                    <a:pt x="84" y="104"/>
                  </a:lnTo>
                  <a:lnTo>
                    <a:pt x="68" y="127"/>
                  </a:lnTo>
                  <a:lnTo>
                    <a:pt x="0" y="112"/>
                  </a:lnTo>
                  <a:lnTo>
                    <a:pt x="14" y="98"/>
                  </a:lnTo>
                  <a:lnTo>
                    <a:pt x="15" y="57"/>
                  </a:lnTo>
                  <a:lnTo>
                    <a:pt x="36" y="19"/>
                  </a:lnTo>
                  <a:lnTo>
                    <a:pt x="28" y="0"/>
                  </a:lnTo>
                  <a:lnTo>
                    <a:pt x="0" y="3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250">
              <a:extLst>
                <a:ext uri="{FF2B5EF4-FFF2-40B4-BE49-F238E27FC236}">
                  <a16:creationId xmlns:a16="http://schemas.microsoft.com/office/drawing/2014/main" id="{C25165BA-9832-4339-B44B-46A70AA59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8" y="2850"/>
              <a:ext cx="339" cy="147"/>
            </a:xfrm>
            <a:custGeom>
              <a:avLst/>
              <a:gdLst>
                <a:gd name="T0" fmla="*/ 0 w 339"/>
                <a:gd name="T1" fmla="*/ 24 h 147"/>
                <a:gd name="T2" fmla="*/ 55 w 339"/>
                <a:gd name="T3" fmla="*/ 0 h 147"/>
                <a:gd name="T4" fmla="*/ 81 w 339"/>
                <a:gd name="T5" fmla="*/ 9 h 147"/>
                <a:gd name="T6" fmla="*/ 70 w 339"/>
                <a:gd name="T7" fmla="*/ 46 h 147"/>
                <a:gd name="T8" fmla="*/ 191 w 339"/>
                <a:gd name="T9" fmla="*/ 40 h 147"/>
                <a:gd name="T10" fmla="*/ 188 w 339"/>
                <a:gd name="T11" fmla="*/ 62 h 147"/>
                <a:gd name="T12" fmla="*/ 264 w 339"/>
                <a:gd name="T13" fmla="*/ 115 h 147"/>
                <a:gd name="T14" fmla="*/ 269 w 339"/>
                <a:gd name="T15" fmla="*/ 147 h 147"/>
                <a:gd name="T16" fmla="*/ 314 w 339"/>
                <a:gd name="T17" fmla="*/ 147 h 147"/>
                <a:gd name="T18" fmla="*/ 325 w 339"/>
                <a:gd name="T19" fmla="*/ 122 h 147"/>
                <a:gd name="T20" fmla="*/ 339 w 339"/>
                <a:gd name="T21" fmla="*/ 14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9" h="147">
                  <a:moveTo>
                    <a:pt x="0" y="24"/>
                  </a:moveTo>
                  <a:lnTo>
                    <a:pt x="55" y="0"/>
                  </a:lnTo>
                  <a:lnTo>
                    <a:pt x="81" y="9"/>
                  </a:lnTo>
                  <a:lnTo>
                    <a:pt x="70" y="46"/>
                  </a:lnTo>
                  <a:lnTo>
                    <a:pt x="191" y="40"/>
                  </a:lnTo>
                  <a:lnTo>
                    <a:pt x="188" y="62"/>
                  </a:lnTo>
                  <a:lnTo>
                    <a:pt x="264" y="115"/>
                  </a:lnTo>
                  <a:lnTo>
                    <a:pt x="269" y="147"/>
                  </a:lnTo>
                  <a:lnTo>
                    <a:pt x="314" y="147"/>
                  </a:lnTo>
                  <a:lnTo>
                    <a:pt x="325" y="122"/>
                  </a:lnTo>
                  <a:lnTo>
                    <a:pt x="339" y="141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251">
              <a:extLst>
                <a:ext uri="{FF2B5EF4-FFF2-40B4-BE49-F238E27FC236}">
                  <a16:creationId xmlns:a16="http://schemas.microsoft.com/office/drawing/2014/main" id="{D07F1B6F-B146-4045-B974-16CD94B93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7" y="2763"/>
              <a:ext cx="141" cy="228"/>
            </a:xfrm>
            <a:custGeom>
              <a:avLst/>
              <a:gdLst>
                <a:gd name="T0" fmla="*/ 0 w 141"/>
                <a:gd name="T1" fmla="*/ 228 h 228"/>
                <a:gd name="T2" fmla="*/ 33 w 141"/>
                <a:gd name="T3" fmla="*/ 200 h 228"/>
                <a:gd name="T4" fmla="*/ 22 w 141"/>
                <a:gd name="T5" fmla="*/ 183 h 228"/>
                <a:gd name="T6" fmla="*/ 42 w 141"/>
                <a:gd name="T7" fmla="*/ 167 h 228"/>
                <a:gd name="T8" fmla="*/ 47 w 141"/>
                <a:gd name="T9" fmla="*/ 105 h 228"/>
                <a:gd name="T10" fmla="*/ 106 w 141"/>
                <a:gd name="T11" fmla="*/ 43 h 228"/>
                <a:gd name="T12" fmla="*/ 85 w 141"/>
                <a:gd name="T13" fmla="*/ 34 h 228"/>
                <a:gd name="T14" fmla="*/ 93 w 141"/>
                <a:gd name="T15" fmla="*/ 12 h 228"/>
                <a:gd name="T16" fmla="*/ 112 w 141"/>
                <a:gd name="T17" fmla="*/ 18 h 228"/>
                <a:gd name="T18" fmla="*/ 120 w 141"/>
                <a:gd name="T19" fmla="*/ 0 h 228"/>
                <a:gd name="T20" fmla="*/ 141 w 141"/>
                <a:gd name="T21" fmla="*/ 1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228">
                  <a:moveTo>
                    <a:pt x="0" y="228"/>
                  </a:moveTo>
                  <a:lnTo>
                    <a:pt x="33" y="200"/>
                  </a:lnTo>
                  <a:lnTo>
                    <a:pt x="22" y="183"/>
                  </a:lnTo>
                  <a:lnTo>
                    <a:pt x="42" y="167"/>
                  </a:lnTo>
                  <a:lnTo>
                    <a:pt x="47" y="105"/>
                  </a:lnTo>
                  <a:lnTo>
                    <a:pt x="106" y="43"/>
                  </a:lnTo>
                  <a:lnTo>
                    <a:pt x="85" y="34"/>
                  </a:lnTo>
                  <a:lnTo>
                    <a:pt x="93" y="12"/>
                  </a:lnTo>
                  <a:lnTo>
                    <a:pt x="112" y="18"/>
                  </a:lnTo>
                  <a:lnTo>
                    <a:pt x="120" y="0"/>
                  </a:lnTo>
                  <a:lnTo>
                    <a:pt x="141" y="1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252">
              <a:extLst>
                <a:ext uri="{FF2B5EF4-FFF2-40B4-BE49-F238E27FC236}">
                  <a16:creationId xmlns:a16="http://schemas.microsoft.com/office/drawing/2014/main" id="{654A8EB1-468A-4AAE-BD22-100C9AF10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2764"/>
              <a:ext cx="238" cy="86"/>
            </a:xfrm>
            <a:custGeom>
              <a:avLst/>
              <a:gdLst>
                <a:gd name="T0" fmla="*/ 238 w 238"/>
                <a:gd name="T1" fmla="*/ 86 h 86"/>
                <a:gd name="T2" fmla="*/ 209 w 238"/>
                <a:gd name="T3" fmla="*/ 56 h 86"/>
                <a:gd name="T4" fmla="*/ 171 w 238"/>
                <a:gd name="T5" fmla="*/ 75 h 86"/>
                <a:gd name="T6" fmla="*/ 160 w 238"/>
                <a:gd name="T7" fmla="*/ 33 h 86"/>
                <a:gd name="T8" fmla="*/ 117 w 238"/>
                <a:gd name="T9" fmla="*/ 39 h 86"/>
                <a:gd name="T10" fmla="*/ 103 w 238"/>
                <a:gd name="T11" fmla="*/ 27 h 86"/>
                <a:gd name="T12" fmla="*/ 83 w 238"/>
                <a:gd name="T13" fmla="*/ 42 h 86"/>
                <a:gd name="T14" fmla="*/ 21 w 238"/>
                <a:gd name="T15" fmla="*/ 45 h 86"/>
                <a:gd name="T16" fmla="*/ 0 w 238"/>
                <a:gd name="T1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86">
                  <a:moveTo>
                    <a:pt x="238" y="86"/>
                  </a:moveTo>
                  <a:lnTo>
                    <a:pt x="209" y="56"/>
                  </a:lnTo>
                  <a:lnTo>
                    <a:pt x="171" y="75"/>
                  </a:lnTo>
                  <a:lnTo>
                    <a:pt x="160" y="33"/>
                  </a:lnTo>
                  <a:lnTo>
                    <a:pt x="117" y="39"/>
                  </a:lnTo>
                  <a:lnTo>
                    <a:pt x="103" y="27"/>
                  </a:lnTo>
                  <a:lnTo>
                    <a:pt x="83" y="42"/>
                  </a:lnTo>
                  <a:lnTo>
                    <a:pt x="21" y="45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253">
              <a:extLst>
                <a:ext uri="{FF2B5EF4-FFF2-40B4-BE49-F238E27FC236}">
                  <a16:creationId xmlns:a16="http://schemas.microsoft.com/office/drawing/2014/main" id="{CF9485D1-304D-435B-A3EF-7E177E694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7" y="2991"/>
              <a:ext cx="85" cy="107"/>
            </a:xfrm>
            <a:custGeom>
              <a:avLst/>
              <a:gdLst>
                <a:gd name="T0" fmla="*/ 64 w 85"/>
                <a:gd name="T1" fmla="*/ 107 h 107"/>
                <a:gd name="T2" fmla="*/ 61 w 85"/>
                <a:gd name="T3" fmla="*/ 88 h 107"/>
                <a:gd name="T4" fmla="*/ 85 w 85"/>
                <a:gd name="T5" fmla="*/ 51 h 107"/>
                <a:gd name="T6" fmla="*/ 3 w 85"/>
                <a:gd name="T7" fmla="*/ 33 h 107"/>
                <a:gd name="T8" fmla="*/ 0 w 85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07">
                  <a:moveTo>
                    <a:pt x="64" y="107"/>
                  </a:moveTo>
                  <a:lnTo>
                    <a:pt x="61" y="88"/>
                  </a:lnTo>
                  <a:lnTo>
                    <a:pt x="85" y="51"/>
                  </a:lnTo>
                  <a:lnTo>
                    <a:pt x="3" y="33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54">
              <a:extLst>
                <a:ext uri="{FF2B5EF4-FFF2-40B4-BE49-F238E27FC236}">
                  <a16:creationId xmlns:a16="http://schemas.microsoft.com/office/drawing/2014/main" id="{A0F756C8-FF5A-46BC-B7B7-98BF057A0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9" y="1660"/>
              <a:ext cx="36" cy="78"/>
            </a:xfrm>
            <a:custGeom>
              <a:avLst/>
              <a:gdLst>
                <a:gd name="T0" fmla="*/ 33 w 36"/>
                <a:gd name="T1" fmla="*/ 78 h 78"/>
                <a:gd name="T2" fmla="*/ 33 w 36"/>
                <a:gd name="T3" fmla="*/ 71 h 78"/>
                <a:gd name="T4" fmla="*/ 36 w 36"/>
                <a:gd name="T5" fmla="*/ 50 h 78"/>
                <a:gd name="T6" fmla="*/ 9 w 36"/>
                <a:gd name="T7" fmla="*/ 42 h 78"/>
                <a:gd name="T8" fmla="*/ 0 w 36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8">
                  <a:moveTo>
                    <a:pt x="33" y="78"/>
                  </a:moveTo>
                  <a:lnTo>
                    <a:pt x="33" y="71"/>
                  </a:lnTo>
                  <a:lnTo>
                    <a:pt x="36" y="50"/>
                  </a:lnTo>
                  <a:lnTo>
                    <a:pt x="9" y="4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255">
              <a:extLst>
                <a:ext uri="{FF2B5EF4-FFF2-40B4-BE49-F238E27FC236}">
                  <a16:creationId xmlns:a16="http://schemas.microsoft.com/office/drawing/2014/main" id="{7BA1257A-3E0D-46E6-BF88-6AB3DC9C9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0" y="1565"/>
              <a:ext cx="329" cy="98"/>
            </a:xfrm>
            <a:custGeom>
              <a:avLst/>
              <a:gdLst>
                <a:gd name="T0" fmla="*/ 329 w 329"/>
                <a:gd name="T1" fmla="*/ 95 h 98"/>
                <a:gd name="T2" fmla="*/ 292 w 329"/>
                <a:gd name="T3" fmla="*/ 98 h 98"/>
                <a:gd name="T4" fmla="*/ 281 w 329"/>
                <a:gd name="T5" fmla="*/ 78 h 98"/>
                <a:gd name="T6" fmla="*/ 262 w 329"/>
                <a:gd name="T7" fmla="*/ 84 h 98"/>
                <a:gd name="T8" fmla="*/ 254 w 329"/>
                <a:gd name="T9" fmla="*/ 58 h 98"/>
                <a:gd name="T10" fmla="*/ 214 w 329"/>
                <a:gd name="T11" fmla="*/ 64 h 98"/>
                <a:gd name="T12" fmla="*/ 177 w 329"/>
                <a:gd name="T13" fmla="*/ 44 h 98"/>
                <a:gd name="T14" fmla="*/ 149 w 329"/>
                <a:gd name="T15" fmla="*/ 5 h 98"/>
                <a:gd name="T16" fmla="*/ 118 w 329"/>
                <a:gd name="T17" fmla="*/ 34 h 98"/>
                <a:gd name="T18" fmla="*/ 76 w 329"/>
                <a:gd name="T19" fmla="*/ 34 h 98"/>
                <a:gd name="T20" fmla="*/ 23 w 329"/>
                <a:gd name="T21" fmla="*/ 2 h 98"/>
                <a:gd name="T22" fmla="*/ 0 w 329"/>
                <a:gd name="T23" fmla="*/ 2 h 98"/>
                <a:gd name="T24" fmla="*/ 0 w 329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9" h="98">
                  <a:moveTo>
                    <a:pt x="329" y="95"/>
                  </a:moveTo>
                  <a:lnTo>
                    <a:pt x="292" y="98"/>
                  </a:lnTo>
                  <a:lnTo>
                    <a:pt x="281" y="78"/>
                  </a:lnTo>
                  <a:lnTo>
                    <a:pt x="262" y="84"/>
                  </a:lnTo>
                  <a:lnTo>
                    <a:pt x="254" y="58"/>
                  </a:lnTo>
                  <a:lnTo>
                    <a:pt x="214" y="64"/>
                  </a:lnTo>
                  <a:lnTo>
                    <a:pt x="177" y="44"/>
                  </a:lnTo>
                  <a:lnTo>
                    <a:pt x="149" y="5"/>
                  </a:lnTo>
                  <a:lnTo>
                    <a:pt x="118" y="34"/>
                  </a:lnTo>
                  <a:lnTo>
                    <a:pt x="76" y="34"/>
                  </a:lnTo>
                  <a:lnTo>
                    <a:pt x="23" y="2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Line 256">
              <a:extLst>
                <a:ext uri="{FF2B5EF4-FFF2-40B4-BE49-F238E27FC236}">
                  <a16:creationId xmlns:a16="http://schemas.microsoft.com/office/drawing/2014/main" id="{3360C438-C1B3-4751-93A2-07FC0BEB58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74" y="1738"/>
              <a:ext cx="8" cy="3"/>
            </a:xfrm>
            <a:prstGeom prst="line">
              <a:avLst/>
            </a:pr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Freeform 257">
              <a:extLst>
                <a:ext uri="{FF2B5EF4-FFF2-40B4-BE49-F238E27FC236}">
                  <a16:creationId xmlns:a16="http://schemas.microsoft.com/office/drawing/2014/main" id="{052DAD98-37D2-4A9E-92C4-9B6FF401B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0" y="671"/>
              <a:ext cx="116" cy="166"/>
            </a:xfrm>
            <a:custGeom>
              <a:avLst/>
              <a:gdLst>
                <a:gd name="T0" fmla="*/ 116 w 116"/>
                <a:gd name="T1" fmla="*/ 0 h 166"/>
                <a:gd name="T2" fmla="*/ 104 w 116"/>
                <a:gd name="T3" fmla="*/ 7 h 166"/>
                <a:gd name="T4" fmla="*/ 90 w 116"/>
                <a:gd name="T5" fmla="*/ 26 h 166"/>
                <a:gd name="T6" fmla="*/ 49 w 116"/>
                <a:gd name="T7" fmla="*/ 12 h 166"/>
                <a:gd name="T8" fmla="*/ 35 w 116"/>
                <a:gd name="T9" fmla="*/ 26 h 166"/>
                <a:gd name="T10" fmla="*/ 42 w 116"/>
                <a:gd name="T11" fmla="*/ 88 h 166"/>
                <a:gd name="T12" fmla="*/ 20 w 116"/>
                <a:gd name="T13" fmla="*/ 122 h 166"/>
                <a:gd name="T14" fmla="*/ 29 w 116"/>
                <a:gd name="T15" fmla="*/ 141 h 166"/>
                <a:gd name="T16" fmla="*/ 0 w 116"/>
                <a:gd name="T17" fmla="*/ 166 h 166"/>
                <a:gd name="T18" fmla="*/ 0 w 116"/>
                <a:gd name="T1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166">
                  <a:moveTo>
                    <a:pt x="116" y="0"/>
                  </a:moveTo>
                  <a:lnTo>
                    <a:pt x="104" y="7"/>
                  </a:lnTo>
                  <a:lnTo>
                    <a:pt x="90" y="26"/>
                  </a:lnTo>
                  <a:lnTo>
                    <a:pt x="49" y="12"/>
                  </a:lnTo>
                  <a:lnTo>
                    <a:pt x="35" y="26"/>
                  </a:lnTo>
                  <a:lnTo>
                    <a:pt x="42" y="88"/>
                  </a:lnTo>
                  <a:lnTo>
                    <a:pt x="20" y="122"/>
                  </a:lnTo>
                  <a:lnTo>
                    <a:pt x="29" y="141"/>
                  </a:lnTo>
                  <a:lnTo>
                    <a:pt x="0" y="166"/>
                  </a:lnTo>
                  <a:lnTo>
                    <a:pt x="0" y="166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Freeform 258">
              <a:extLst>
                <a:ext uri="{FF2B5EF4-FFF2-40B4-BE49-F238E27FC236}">
                  <a16:creationId xmlns:a16="http://schemas.microsoft.com/office/drawing/2014/main" id="{8BFFCEC6-D59D-4B87-A91B-EFC1503E1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5" y="1741"/>
              <a:ext cx="19" cy="11"/>
            </a:xfrm>
            <a:custGeom>
              <a:avLst/>
              <a:gdLst>
                <a:gd name="T0" fmla="*/ 19 w 19"/>
                <a:gd name="T1" fmla="*/ 0 h 11"/>
                <a:gd name="T2" fmla="*/ 0 w 19"/>
                <a:gd name="T3" fmla="*/ 11 h 11"/>
                <a:gd name="T4" fmla="*/ 0 w 19"/>
                <a:gd name="T5" fmla="*/ 1 h 11"/>
                <a:gd name="T6" fmla="*/ 19 w 19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1">
                  <a:moveTo>
                    <a:pt x="19" y="0"/>
                  </a:moveTo>
                  <a:lnTo>
                    <a:pt x="0" y="11"/>
                  </a:lnTo>
                  <a:lnTo>
                    <a:pt x="0" y="1"/>
                  </a:lnTo>
                  <a:lnTo>
                    <a:pt x="19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259">
              <a:extLst>
                <a:ext uri="{FF2B5EF4-FFF2-40B4-BE49-F238E27FC236}">
                  <a16:creationId xmlns:a16="http://schemas.microsoft.com/office/drawing/2014/main" id="{EDA94984-B0B8-475F-B4A4-D65571FD3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5" y="1752"/>
              <a:ext cx="140" cy="183"/>
            </a:xfrm>
            <a:custGeom>
              <a:avLst/>
              <a:gdLst>
                <a:gd name="T0" fmla="*/ 0 w 140"/>
                <a:gd name="T1" fmla="*/ 163 h 183"/>
                <a:gd name="T2" fmla="*/ 49 w 140"/>
                <a:gd name="T3" fmla="*/ 183 h 183"/>
                <a:gd name="T4" fmla="*/ 128 w 140"/>
                <a:gd name="T5" fmla="*/ 142 h 183"/>
                <a:gd name="T6" fmla="*/ 123 w 140"/>
                <a:gd name="T7" fmla="*/ 124 h 183"/>
                <a:gd name="T8" fmla="*/ 137 w 140"/>
                <a:gd name="T9" fmla="*/ 108 h 183"/>
                <a:gd name="T10" fmla="*/ 109 w 140"/>
                <a:gd name="T11" fmla="*/ 60 h 183"/>
                <a:gd name="T12" fmla="*/ 123 w 140"/>
                <a:gd name="T13" fmla="*/ 48 h 183"/>
                <a:gd name="T14" fmla="*/ 122 w 140"/>
                <a:gd name="T15" fmla="*/ 7 h 183"/>
                <a:gd name="T16" fmla="*/ 140 w 140"/>
                <a:gd name="T1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183">
                  <a:moveTo>
                    <a:pt x="0" y="163"/>
                  </a:moveTo>
                  <a:lnTo>
                    <a:pt x="49" y="183"/>
                  </a:lnTo>
                  <a:lnTo>
                    <a:pt x="128" y="142"/>
                  </a:lnTo>
                  <a:lnTo>
                    <a:pt x="123" y="124"/>
                  </a:lnTo>
                  <a:lnTo>
                    <a:pt x="137" y="108"/>
                  </a:lnTo>
                  <a:lnTo>
                    <a:pt x="109" y="60"/>
                  </a:lnTo>
                  <a:lnTo>
                    <a:pt x="123" y="48"/>
                  </a:lnTo>
                  <a:lnTo>
                    <a:pt x="122" y="7"/>
                  </a:lnTo>
                  <a:lnTo>
                    <a:pt x="14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Freeform 260">
              <a:extLst>
                <a:ext uri="{FF2B5EF4-FFF2-40B4-BE49-F238E27FC236}">
                  <a16:creationId xmlns:a16="http://schemas.microsoft.com/office/drawing/2014/main" id="{6523FEFA-261F-4A93-97D2-1F3F1A995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0" y="1587"/>
              <a:ext cx="61" cy="311"/>
            </a:xfrm>
            <a:custGeom>
              <a:avLst/>
              <a:gdLst>
                <a:gd name="T0" fmla="*/ 0 w 61"/>
                <a:gd name="T1" fmla="*/ 0 h 311"/>
                <a:gd name="T2" fmla="*/ 14 w 61"/>
                <a:gd name="T3" fmla="*/ 45 h 311"/>
                <a:gd name="T4" fmla="*/ 2 w 61"/>
                <a:gd name="T5" fmla="*/ 85 h 311"/>
                <a:gd name="T6" fmla="*/ 20 w 61"/>
                <a:gd name="T7" fmla="*/ 101 h 311"/>
                <a:gd name="T8" fmla="*/ 42 w 61"/>
                <a:gd name="T9" fmla="*/ 154 h 311"/>
                <a:gd name="T10" fmla="*/ 44 w 61"/>
                <a:gd name="T11" fmla="*/ 194 h 311"/>
                <a:gd name="T12" fmla="*/ 61 w 61"/>
                <a:gd name="T13" fmla="*/ 208 h 311"/>
                <a:gd name="T14" fmla="*/ 58 w 61"/>
                <a:gd name="T15" fmla="*/ 250 h 311"/>
                <a:gd name="T16" fmla="*/ 48 w 61"/>
                <a:gd name="T17" fmla="*/ 31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311">
                  <a:moveTo>
                    <a:pt x="0" y="0"/>
                  </a:moveTo>
                  <a:lnTo>
                    <a:pt x="14" y="45"/>
                  </a:lnTo>
                  <a:lnTo>
                    <a:pt x="2" y="85"/>
                  </a:lnTo>
                  <a:lnTo>
                    <a:pt x="20" y="101"/>
                  </a:lnTo>
                  <a:lnTo>
                    <a:pt x="42" y="154"/>
                  </a:lnTo>
                  <a:lnTo>
                    <a:pt x="44" y="194"/>
                  </a:lnTo>
                  <a:lnTo>
                    <a:pt x="61" y="208"/>
                  </a:lnTo>
                  <a:lnTo>
                    <a:pt x="58" y="250"/>
                  </a:lnTo>
                  <a:lnTo>
                    <a:pt x="48" y="311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Freeform 261">
              <a:extLst>
                <a:ext uri="{FF2B5EF4-FFF2-40B4-BE49-F238E27FC236}">
                  <a16:creationId xmlns:a16="http://schemas.microsoft.com/office/drawing/2014/main" id="{02C5CDCB-35ED-4794-98C9-4B74072C8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0" y="1565"/>
              <a:ext cx="30" cy="22"/>
            </a:xfrm>
            <a:custGeom>
              <a:avLst/>
              <a:gdLst>
                <a:gd name="T0" fmla="*/ 30 w 30"/>
                <a:gd name="T1" fmla="*/ 0 h 22"/>
                <a:gd name="T2" fmla="*/ 11 w 30"/>
                <a:gd name="T3" fmla="*/ 5 h 22"/>
                <a:gd name="T4" fmla="*/ 0 w 3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2">
                  <a:moveTo>
                    <a:pt x="30" y="0"/>
                  </a:moveTo>
                  <a:lnTo>
                    <a:pt x="11" y="5"/>
                  </a:lnTo>
                  <a:lnTo>
                    <a:pt x="0" y="22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Freeform 262">
              <a:extLst>
                <a:ext uri="{FF2B5EF4-FFF2-40B4-BE49-F238E27FC236}">
                  <a16:creationId xmlns:a16="http://schemas.microsoft.com/office/drawing/2014/main" id="{5D29BE26-3A5F-46BA-9353-2A731AC52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5" y="1543"/>
              <a:ext cx="185" cy="55"/>
            </a:xfrm>
            <a:custGeom>
              <a:avLst/>
              <a:gdLst>
                <a:gd name="T0" fmla="*/ 185 w 185"/>
                <a:gd name="T1" fmla="*/ 44 h 55"/>
                <a:gd name="T2" fmla="*/ 121 w 185"/>
                <a:gd name="T3" fmla="*/ 55 h 55"/>
                <a:gd name="T4" fmla="*/ 95 w 185"/>
                <a:gd name="T5" fmla="*/ 22 h 55"/>
                <a:gd name="T6" fmla="*/ 0 w 185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5" h="55">
                  <a:moveTo>
                    <a:pt x="185" y="44"/>
                  </a:moveTo>
                  <a:lnTo>
                    <a:pt x="121" y="55"/>
                  </a:lnTo>
                  <a:lnTo>
                    <a:pt x="95" y="2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Freeform 263">
              <a:extLst>
                <a:ext uri="{FF2B5EF4-FFF2-40B4-BE49-F238E27FC236}">
                  <a16:creationId xmlns:a16="http://schemas.microsoft.com/office/drawing/2014/main" id="{5ABF6672-DB9C-46C2-A6FF-16E24A398F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8" y="1898"/>
              <a:ext cx="220" cy="281"/>
            </a:xfrm>
            <a:custGeom>
              <a:avLst/>
              <a:gdLst>
                <a:gd name="T0" fmla="*/ 83 w 220"/>
                <a:gd name="T1" fmla="*/ 281 h 281"/>
                <a:gd name="T2" fmla="*/ 59 w 220"/>
                <a:gd name="T3" fmla="*/ 223 h 281"/>
                <a:gd name="T4" fmla="*/ 59 w 220"/>
                <a:gd name="T5" fmla="*/ 223 h 281"/>
                <a:gd name="T6" fmla="*/ 7 w 220"/>
                <a:gd name="T7" fmla="*/ 189 h 281"/>
                <a:gd name="T8" fmla="*/ 0 w 220"/>
                <a:gd name="T9" fmla="*/ 163 h 281"/>
                <a:gd name="T10" fmla="*/ 0 w 220"/>
                <a:gd name="T11" fmla="*/ 161 h 281"/>
                <a:gd name="T12" fmla="*/ 23 w 220"/>
                <a:gd name="T13" fmla="*/ 121 h 281"/>
                <a:gd name="T14" fmla="*/ 85 w 220"/>
                <a:gd name="T15" fmla="*/ 113 h 281"/>
                <a:gd name="T16" fmla="*/ 96 w 220"/>
                <a:gd name="T17" fmla="*/ 97 h 281"/>
                <a:gd name="T18" fmla="*/ 85 w 220"/>
                <a:gd name="T19" fmla="*/ 60 h 281"/>
                <a:gd name="T20" fmla="*/ 101 w 220"/>
                <a:gd name="T21" fmla="*/ 46 h 281"/>
                <a:gd name="T22" fmla="*/ 160 w 220"/>
                <a:gd name="T23" fmla="*/ 26 h 281"/>
                <a:gd name="T24" fmla="*/ 192 w 220"/>
                <a:gd name="T25" fmla="*/ 0 h 281"/>
                <a:gd name="T26" fmla="*/ 220 w 220"/>
                <a:gd name="T27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0" h="281">
                  <a:moveTo>
                    <a:pt x="83" y="281"/>
                  </a:moveTo>
                  <a:lnTo>
                    <a:pt x="59" y="223"/>
                  </a:lnTo>
                  <a:lnTo>
                    <a:pt x="59" y="223"/>
                  </a:lnTo>
                  <a:lnTo>
                    <a:pt x="7" y="189"/>
                  </a:lnTo>
                  <a:lnTo>
                    <a:pt x="0" y="163"/>
                  </a:lnTo>
                  <a:lnTo>
                    <a:pt x="0" y="161"/>
                  </a:lnTo>
                  <a:lnTo>
                    <a:pt x="23" y="121"/>
                  </a:lnTo>
                  <a:lnTo>
                    <a:pt x="85" y="113"/>
                  </a:lnTo>
                  <a:lnTo>
                    <a:pt x="96" y="97"/>
                  </a:lnTo>
                  <a:lnTo>
                    <a:pt x="85" y="60"/>
                  </a:lnTo>
                  <a:lnTo>
                    <a:pt x="101" y="46"/>
                  </a:lnTo>
                  <a:lnTo>
                    <a:pt x="160" y="26"/>
                  </a:lnTo>
                  <a:lnTo>
                    <a:pt x="192" y="0"/>
                  </a:lnTo>
                  <a:lnTo>
                    <a:pt x="22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Freeform 264">
              <a:extLst>
                <a:ext uri="{FF2B5EF4-FFF2-40B4-BE49-F238E27FC236}">
                  <a16:creationId xmlns:a16="http://schemas.microsoft.com/office/drawing/2014/main" id="{86584CE9-2EB2-4A2B-8404-3C132535F0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8" y="1898"/>
              <a:ext cx="177" cy="60"/>
            </a:xfrm>
            <a:custGeom>
              <a:avLst/>
              <a:gdLst>
                <a:gd name="T0" fmla="*/ 0 w 177"/>
                <a:gd name="T1" fmla="*/ 0 h 60"/>
                <a:gd name="T2" fmla="*/ 41 w 177"/>
                <a:gd name="T3" fmla="*/ 45 h 60"/>
                <a:gd name="T4" fmla="*/ 86 w 177"/>
                <a:gd name="T5" fmla="*/ 45 h 60"/>
                <a:gd name="T6" fmla="*/ 106 w 177"/>
                <a:gd name="T7" fmla="*/ 34 h 60"/>
                <a:gd name="T8" fmla="*/ 135 w 177"/>
                <a:gd name="T9" fmla="*/ 60 h 60"/>
                <a:gd name="T10" fmla="*/ 177 w 177"/>
                <a:gd name="T11" fmla="*/ 1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60">
                  <a:moveTo>
                    <a:pt x="0" y="0"/>
                  </a:moveTo>
                  <a:lnTo>
                    <a:pt x="41" y="45"/>
                  </a:lnTo>
                  <a:lnTo>
                    <a:pt x="86" y="45"/>
                  </a:lnTo>
                  <a:lnTo>
                    <a:pt x="106" y="34"/>
                  </a:lnTo>
                  <a:lnTo>
                    <a:pt x="135" y="60"/>
                  </a:lnTo>
                  <a:lnTo>
                    <a:pt x="177" y="17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Freeform 265">
              <a:extLst>
                <a:ext uri="{FF2B5EF4-FFF2-40B4-BE49-F238E27FC236}">
                  <a16:creationId xmlns:a16="http://schemas.microsoft.com/office/drawing/2014/main" id="{0C1267E4-FCCD-436D-B559-3BBFD277E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9" y="2179"/>
              <a:ext cx="65" cy="174"/>
            </a:xfrm>
            <a:custGeom>
              <a:avLst/>
              <a:gdLst>
                <a:gd name="T0" fmla="*/ 52 w 65"/>
                <a:gd name="T1" fmla="*/ 0 h 174"/>
                <a:gd name="T2" fmla="*/ 49 w 65"/>
                <a:gd name="T3" fmla="*/ 29 h 174"/>
                <a:gd name="T4" fmla="*/ 65 w 65"/>
                <a:gd name="T5" fmla="*/ 76 h 174"/>
                <a:gd name="T6" fmla="*/ 0 w 65"/>
                <a:gd name="T7" fmla="*/ 136 h 174"/>
                <a:gd name="T8" fmla="*/ 31 w 65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74">
                  <a:moveTo>
                    <a:pt x="52" y="0"/>
                  </a:moveTo>
                  <a:lnTo>
                    <a:pt x="49" y="29"/>
                  </a:lnTo>
                  <a:lnTo>
                    <a:pt x="65" y="76"/>
                  </a:lnTo>
                  <a:lnTo>
                    <a:pt x="0" y="136"/>
                  </a:lnTo>
                  <a:lnTo>
                    <a:pt x="31" y="174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9" name="Freeform 266">
              <a:extLst>
                <a:ext uri="{FF2B5EF4-FFF2-40B4-BE49-F238E27FC236}">
                  <a16:creationId xmlns:a16="http://schemas.microsoft.com/office/drawing/2014/main" id="{11DEC1A9-BFCB-484A-BF51-9FAFEA5187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1" y="2132"/>
              <a:ext cx="339" cy="135"/>
            </a:xfrm>
            <a:custGeom>
              <a:avLst/>
              <a:gdLst>
                <a:gd name="T0" fmla="*/ 339 w 339"/>
                <a:gd name="T1" fmla="*/ 135 h 135"/>
                <a:gd name="T2" fmla="*/ 314 w 339"/>
                <a:gd name="T3" fmla="*/ 106 h 135"/>
                <a:gd name="T4" fmla="*/ 269 w 339"/>
                <a:gd name="T5" fmla="*/ 103 h 135"/>
                <a:gd name="T6" fmla="*/ 262 w 339"/>
                <a:gd name="T7" fmla="*/ 81 h 135"/>
                <a:gd name="T8" fmla="*/ 168 w 339"/>
                <a:gd name="T9" fmla="*/ 78 h 135"/>
                <a:gd name="T10" fmla="*/ 157 w 339"/>
                <a:gd name="T11" fmla="*/ 59 h 135"/>
                <a:gd name="T12" fmla="*/ 134 w 339"/>
                <a:gd name="T13" fmla="*/ 62 h 135"/>
                <a:gd name="T14" fmla="*/ 103 w 339"/>
                <a:gd name="T15" fmla="*/ 31 h 135"/>
                <a:gd name="T16" fmla="*/ 112 w 339"/>
                <a:gd name="T17" fmla="*/ 12 h 135"/>
                <a:gd name="T18" fmla="*/ 97 w 339"/>
                <a:gd name="T19" fmla="*/ 0 h 135"/>
                <a:gd name="T20" fmla="*/ 19 w 339"/>
                <a:gd name="T21" fmla="*/ 56 h 135"/>
                <a:gd name="T22" fmla="*/ 0 w 339"/>
                <a:gd name="T23" fmla="*/ 4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9" h="135">
                  <a:moveTo>
                    <a:pt x="339" y="135"/>
                  </a:moveTo>
                  <a:lnTo>
                    <a:pt x="314" y="106"/>
                  </a:lnTo>
                  <a:lnTo>
                    <a:pt x="269" y="103"/>
                  </a:lnTo>
                  <a:lnTo>
                    <a:pt x="262" y="81"/>
                  </a:lnTo>
                  <a:lnTo>
                    <a:pt x="168" y="78"/>
                  </a:lnTo>
                  <a:lnTo>
                    <a:pt x="157" y="59"/>
                  </a:lnTo>
                  <a:lnTo>
                    <a:pt x="134" y="62"/>
                  </a:lnTo>
                  <a:lnTo>
                    <a:pt x="103" y="31"/>
                  </a:lnTo>
                  <a:lnTo>
                    <a:pt x="112" y="12"/>
                  </a:lnTo>
                  <a:lnTo>
                    <a:pt x="97" y="0"/>
                  </a:lnTo>
                  <a:lnTo>
                    <a:pt x="19" y="56"/>
                  </a:lnTo>
                  <a:lnTo>
                    <a:pt x="0" y="47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0" name="Freeform 267">
              <a:extLst>
                <a:ext uri="{FF2B5EF4-FFF2-40B4-BE49-F238E27FC236}">
                  <a16:creationId xmlns:a16="http://schemas.microsoft.com/office/drawing/2014/main" id="{46004F05-571D-49E5-B0C4-69AB8A1A3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5" y="1915"/>
              <a:ext cx="114" cy="202"/>
            </a:xfrm>
            <a:custGeom>
              <a:avLst/>
              <a:gdLst>
                <a:gd name="T0" fmla="*/ 84 w 114"/>
                <a:gd name="T1" fmla="*/ 202 h 202"/>
                <a:gd name="T2" fmla="*/ 109 w 114"/>
                <a:gd name="T3" fmla="*/ 170 h 202"/>
                <a:gd name="T4" fmla="*/ 114 w 114"/>
                <a:gd name="T5" fmla="*/ 132 h 202"/>
                <a:gd name="T6" fmla="*/ 101 w 114"/>
                <a:gd name="T7" fmla="*/ 115 h 202"/>
                <a:gd name="T8" fmla="*/ 47 w 114"/>
                <a:gd name="T9" fmla="*/ 94 h 202"/>
                <a:gd name="T10" fmla="*/ 0 w 114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202">
                  <a:moveTo>
                    <a:pt x="84" y="202"/>
                  </a:moveTo>
                  <a:lnTo>
                    <a:pt x="109" y="170"/>
                  </a:lnTo>
                  <a:lnTo>
                    <a:pt x="114" y="132"/>
                  </a:lnTo>
                  <a:lnTo>
                    <a:pt x="101" y="115"/>
                  </a:lnTo>
                  <a:lnTo>
                    <a:pt x="47" y="94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" name="Freeform 268">
              <a:extLst>
                <a:ext uri="{FF2B5EF4-FFF2-40B4-BE49-F238E27FC236}">
                  <a16:creationId xmlns:a16="http://schemas.microsoft.com/office/drawing/2014/main" id="{06E5FE23-4895-456D-B15E-E77787B70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0" y="2117"/>
              <a:ext cx="59" cy="150"/>
            </a:xfrm>
            <a:custGeom>
              <a:avLst/>
              <a:gdLst>
                <a:gd name="T0" fmla="*/ 0 w 59"/>
                <a:gd name="T1" fmla="*/ 150 h 150"/>
                <a:gd name="T2" fmla="*/ 39 w 59"/>
                <a:gd name="T3" fmla="*/ 118 h 150"/>
                <a:gd name="T4" fmla="*/ 28 w 59"/>
                <a:gd name="T5" fmla="*/ 31 h 150"/>
                <a:gd name="T6" fmla="*/ 31 w 59"/>
                <a:gd name="T7" fmla="*/ 9 h 150"/>
                <a:gd name="T8" fmla="*/ 59 w 59"/>
                <a:gd name="T9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150">
                  <a:moveTo>
                    <a:pt x="0" y="150"/>
                  </a:moveTo>
                  <a:lnTo>
                    <a:pt x="39" y="118"/>
                  </a:lnTo>
                  <a:lnTo>
                    <a:pt x="28" y="31"/>
                  </a:lnTo>
                  <a:lnTo>
                    <a:pt x="31" y="9"/>
                  </a:lnTo>
                  <a:lnTo>
                    <a:pt x="59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" name="Freeform 269">
              <a:extLst>
                <a:ext uri="{FF2B5EF4-FFF2-40B4-BE49-F238E27FC236}">
                  <a16:creationId xmlns:a16="http://schemas.microsoft.com/office/drawing/2014/main" id="{25F790EB-E3A7-4CB9-B25E-6865D1FBC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9" y="2117"/>
              <a:ext cx="146" cy="49"/>
            </a:xfrm>
            <a:custGeom>
              <a:avLst/>
              <a:gdLst>
                <a:gd name="T0" fmla="*/ 146 w 146"/>
                <a:gd name="T1" fmla="*/ 21 h 49"/>
                <a:gd name="T2" fmla="*/ 106 w 146"/>
                <a:gd name="T3" fmla="*/ 49 h 49"/>
                <a:gd name="T4" fmla="*/ 92 w 146"/>
                <a:gd name="T5" fmla="*/ 34 h 49"/>
                <a:gd name="T6" fmla="*/ 36 w 146"/>
                <a:gd name="T7" fmla="*/ 43 h 49"/>
                <a:gd name="T8" fmla="*/ 0 w 146"/>
                <a:gd name="T9" fmla="*/ 21 h 49"/>
                <a:gd name="T10" fmla="*/ 0 w 146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" h="49">
                  <a:moveTo>
                    <a:pt x="146" y="21"/>
                  </a:moveTo>
                  <a:lnTo>
                    <a:pt x="106" y="49"/>
                  </a:lnTo>
                  <a:lnTo>
                    <a:pt x="92" y="34"/>
                  </a:lnTo>
                  <a:lnTo>
                    <a:pt x="36" y="43"/>
                  </a:lnTo>
                  <a:lnTo>
                    <a:pt x="0" y="21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" name="Freeform 270">
              <a:extLst>
                <a:ext uri="{FF2B5EF4-FFF2-40B4-BE49-F238E27FC236}">
                  <a16:creationId xmlns:a16="http://schemas.microsoft.com/office/drawing/2014/main" id="{9A15DC4D-AB92-4D6A-8790-DDE728981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" y="1323"/>
              <a:ext cx="194" cy="76"/>
            </a:xfrm>
            <a:custGeom>
              <a:avLst/>
              <a:gdLst>
                <a:gd name="T0" fmla="*/ 194 w 194"/>
                <a:gd name="T1" fmla="*/ 64 h 76"/>
                <a:gd name="T2" fmla="*/ 172 w 194"/>
                <a:gd name="T3" fmla="*/ 51 h 76"/>
                <a:gd name="T4" fmla="*/ 133 w 194"/>
                <a:gd name="T5" fmla="*/ 76 h 76"/>
                <a:gd name="T6" fmla="*/ 45 w 194"/>
                <a:gd name="T7" fmla="*/ 0 h 76"/>
                <a:gd name="T8" fmla="*/ 0 w 194"/>
                <a:gd name="T9" fmla="*/ 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76">
                  <a:moveTo>
                    <a:pt x="194" y="64"/>
                  </a:moveTo>
                  <a:lnTo>
                    <a:pt x="172" y="51"/>
                  </a:lnTo>
                  <a:lnTo>
                    <a:pt x="133" y="76"/>
                  </a:lnTo>
                  <a:lnTo>
                    <a:pt x="45" y="0"/>
                  </a:lnTo>
                  <a:lnTo>
                    <a:pt x="0" y="9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4" name="Freeform 271">
              <a:extLst>
                <a:ext uri="{FF2B5EF4-FFF2-40B4-BE49-F238E27FC236}">
                  <a16:creationId xmlns:a16="http://schemas.microsoft.com/office/drawing/2014/main" id="{71674DC4-1B1D-45F6-A2FD-8DE50B783F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8" y="1691"/>
              <a:ext cx="149" cy="39"/>
            </a:xfrm>
            <a:custGeom>
              <a:avLst/>
              <a:gdLst>
                <a:gd name="T0" fmla="*/ 149 w 149"/>
                <a:gd name="T1" fmla="*/ 25 h 39"/>
                <a:gd name="T2" fmla="*/ 113 w 149"/>
                <a:gd name="T3" fmla="*/ 0 h 39"/>
                <a:gd name="T4" fmla="*/ 70 w 149"/>
                <a:gd name="T5" fmla="*/ 6 h 39"/>
                <a:gd name="T6" fmla="*/ 59 w 149"/>
                <a:gd name="T7" fmla="*/ 25 h 39"/>
                <a:gd name="T8" fmla="*/ 42 w 149"/>
                <a:gd name="T9" fmla="*/ 15 h 39"/>
                <a:gd name="T10" fmla="*/ 0 w 149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9" h="39">
                  <a:moveTo>
                    <a:pt x="149" y="25"/>
                  </a:moveTo>
                  <a:lnTo>
                    <a:pt x="113" y="0"/>
                  </a:lnTo>
                  <a:lnTo>
                    <a:pt x="70" y="6"/>
                  </a:lnTo>
                  <a:lnTo>
                    <a:pt x="59" y="25"/>
                  </a:lnTo>
                  <a:lnTo>
                    <a:pt x="42" y="15"/>
                  </a:lnTo>
                  <a:lnTo>
                    <a:pt x="0" y="39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5" name="Freeform 272">
              <a:extLst>
                <a:ext uri="{FF2B5EF4-FFF2-40B4-BE49-F238E27FC236}">
                  <a16:creationId xmlns:a16="http://schemas.microsoft.com/office/drawing/2014/main" id="{98FC1C47-5EC2-446F-A75E-856604C5AE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" y="1716"/>
              <a:ext cx="125" cy="343"/>
            </a:xfrm>
            <a:custGeom>
              <a:avLst/>
              <a:gdLst>
                <a:gd name="T0" fmla="*/ 115 w 125"/>
                <a:gd name="T1" fmla="*/ 343 h 343"/>
                <a:gd name="T2" fmla="*/ 125 w 125"/>
                <a:gd name="T3" fmla="*/ 318 h 343"/>
                <a:gd name="T4" fmla="*/ 118 w 125"/>
                <a:gd name="T5" fmla="*/ 256 h 343"/>
                <a:gd name="T6" fmla="*/ 87 w 125"/>
                <a:gd name="T7" fmla="*/ 202 h 343"/>
                <a:gd name="T8" fmla="*/ 97 w 125"/>
                <a:gd name="T9" fmla="*/ 183 h 343"/>
                <a:gd name="T10" fmla="*/ 80 w 125"/>
                <a:gd name="T11" fmla="*/ 166 h 343"/>
                <a:gd name="T12" fmla="*/ 97 w 125"/>
                <a:gd name="T13" fmla="*/ 130 h 343"/>
                <a:gd name="T14" fmla="*/ 81 w 125"/>
                <a:gd name="T15" fmla="*/ 49 h 343"/>
                <a:gd name="T16" fmla="*/ 0 w 125"/>
                <a:gd name="T17" fmla="*/ 39 h 343"/>
                <a:gd name="T18" fmla="*/ 19 w 125"/>
                <a:gd name="T1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343">
                  <a:moveTo>
                    <a:pt x="115" y="343"/>
                  </a:moveTo>
                  <a:lnTo>
                    <a:pt x="125" y="318"/>
                  </a:lnTo>
                  <a:lnTo>
                    <a:pt x="118" y="256"/>
                  </a:lnTo>
                  <a:lnTo>
                    <a:pt x="87" y="202"/>
                  </a:lnTo>
                  <a:lnTo>
                    <a:pt x="97" y="183"/>
                  </a:lnTo>
                  <a:lnTo>
                    <a:pt x="80" y="166"/>
                  </a:lnTo>
                  <a:lnTo>
                    <a:pt x="97" y="130"/>
                  </a:lnTo>
                  <a:lnTo>
                    <a:pt x="81" y="49"/>
                  </a:lnTo>
                  <a:lnTo>
                    <a:pt x="0" y="39"/>
                  </a:lnTo>
                  <a:lnTo>
                    <a:pt x="19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6" name="Freeform 273">
              <a:extLst>
                <a:ext uri="{FF2B5EF4-FFF2-40B4-BE49-F238E27FC236}">
                  <a16:creationId xmlns:a16="http://schemas.microsoft.com/office/drawing/2014/main" id="{3C73F3C4-CBDC-4EDB-A1CD-60D5B0C29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1" y="1730"/>
              <a:ext cx="143" cy="185"/>
            </a:xfrm>
            <a:custGeom>
              <a:avLst/>
              <a:gdLst>
                <a:gd name="T0" fmla="*/ 137 w 143"/>
                <a:gd name="T1" fmla="*/ 0 h 185"/>
                <a:gd name="T2" fmla="*/ 143 w 143"/>
                <a:gd name="T3" fmla="*/ 34 h 185"/>
                <a:gd name="T4" fmla="*/ 126 w 143"/>
                <a:gd name="T5" fmla="*/ 48 h 185"/>
                <a:gd name="T6" fmla="*/ 107 w 143"/>
                <a:gd name="T7" fmla="*/ 73 h 185"/>
                <a:gd name="T8" fmla="*/ 92 w 143"/>
                <a:gd name="T9" fmla="*/ 60 h 185"/>
                <a:gd name="T10" fmla="*/ 56 w 143"/>
                <a:gd name="T11" fmla="*/ 79 h 185"/>
                <a:gd name="T12" fmla="*/ 33 w 143"/>
                <a:gd name="T13" fmla="*/ 163 h 185"/>
                <a:gd name="T14" fmla="*/ 40 w 143"/>
                <a:gd name="T15" fmla="*/ 181 h 185"/>
                <a:gd name="T16" fmla="*/ 0 w 143"/>
                <a:gd name="T17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85">
                  <a:moveTo>
                    <a:pt x="137" y="0"/>
                  </a:moveTo>
                  <a:lnTo>
                    <a:pt x="143" y="34"/>
                  </a:lnTo>
                  <a:lnTo>
                    <a:pt x="126" y="48"/>
                  </a:lnTo>
                  <a:lnTo>
                    <a:pt x="107" y="73"/>
                  </a:lnTo>
                  <a:lnTo>
                    <a:pt x="92" y="60"/>
                  </a:lnTo>
                  <a:lnTo>
                    <a:pt x="56" y="79"/>
                  </a:lnTo>
                  <a:lnTo>
                    <a:pt x="33" y="163"/>
                  </a:lnTo>
                  <a:lnTo>
                    <a:pt x="40" y="181"/>
                  </a:lnTo>
                  <a:lnTo>
                    <a:pt x="0" y="185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" name="Freeform 274">
              <a:extLst>
                <a:ext uri="{FF2B5EF4-FFF2-40B4-BE49-F238E27FC236}">
                  <a16:creationId xmlns:a16="http://schemas.microsoft.com/office/drawing/2014/main" id="{4701AA25-FE6E-44FF-859E-A39D69C93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1" y="1915"/>
              <a:ext cx="98" cy="158"/>
            </a:xfrm>
            <a:custGeom>
              <a:avLst/>
              <a:gdLst>
                <a:gd name="T0" fmla="*/ 0 w 98"/>
                <a:gd name="T1" fmla="*/ 0 h 158"/>
                <a:gd name="T2" fmla="*/ 16 w 98"/>
                <a:gd name="T3" fmla="*/ 21 h 158"/>
                <a:gd name="T4" fmla="*/ 9 w 98"/>
                <a:gd name="T5" fmla="*/ 62 h 158"/>
                <a:gd name="T6" fmla="*/ 42 w 98"/>
                <a:gd name="T7" fmla="*/ 91 h 158"/>
                <a:gd name="T8" fmla="*/ 62 w 98"/>
                <a:gd name="T9" fmla="*/ 91 h 158"/>
                <a:gd name="T10" fmla="*/ 81 w 98"/>
                <a:gd name="T11" fmla="*/ 130 h 158"/>
                <a:gd name="T12" fmla="*/ 98 w 98"/>
                <a:gd name="T13" fmla="*/ 139 h 158"/>
                <a:gd name="T14" fmla="*/ 87 w 98"/>
                <a:gd name="T15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" h="158">
                  <a:moveTo>
                    <a:pt x="0" y="0"/>
                  </a:moveTo>
                  <a:lnTo>
                    <a:pt x="16" y="21"/>
                  </a:lnTo>
                  <a:lnTo>
                    <a:pt x="9" y="62"/>
                  </a:lnTo>
                  <a:lnTo>
                    <a:pt x="42" y="91"/>
                  </a:lnTo>
                  <a:lnTo>
                    <a:pt x="62" y="91"/>
                  </a:lnTo>
                  <a:lnTo>
                    <a:pt x="81" y="130"/>
                  </a:lnTo>
                  <a:lnTo>
                    <a:pt x="98" y="139"/>
                  </a:lnTo>
                  <a:lnTo>
                    <a:pt x="87" y="158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8" name="Freeform 275">
              <a:extLst>
                <a:ext uri="{FF2B5EF4-FFF2-40B4-BE49-F238E27FC236}">
                  <a16:creationId xmlns:a16="http://schemas.microsoft.com/office/drawing/2014/main" id="{828AF374-19A5-4634-B84D-14ABFC9F4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8" y="2073"/>
              <a:ext cx="72" cy="17"/>
            </a:xfrm>
            <a:custGeom>
              <a:avLst/>
              <a:gdLst>
                <a:gd name="T0" fmla="*/ 0 w 72"/>
                <a:gd name="T1" fmla="*/ 0 h 17"/>
                <a:gd name="T2" fmla="*/ 19 w 72"/>
                <a:gd name="T3" fmla="*/ 8 h 17"/>
                <a:gd name="T4" fmla="*/ 59 w 72"/>
                <a:gd name="T5" fmla="*/ 0 h 17"/>
                <a:gd name="T6" fmla="*/ 72 w 72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7">
                  <a:moveTo>
                    <a:pt x="0" y="0"/>
                  </a:moveTo>
                  <a:lnTo>
                    <a:pt x="19" y="8"/>
                  </a:lnTo>
                  <a:lnTo>
                    <a:pt x="59" y="0"/>
                  </a:lnTo>
                  <a:lnTo>
                    <a:pt x="72" y="17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9" name="Freeform 276">
              <a:extLst>
                <a:ext uri="{FF2B5EF4-FFF2-40B4-BE49-F238E27FC236}">
                  <a16:creationId xmlns:a16="http://schemas.microsoft.com/office/drawing/2014/main" id="{7B760AC5-21CE-41E8-9E26-A79133CB4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" y="2071"/>
              <a:ext cx="107" cy="111"/>
            </a:xfrm>
            <a:custGeom>
              <a:avLst/>
              <a:gdLst>
                <a:gd name="T0" fmla="*/ 107 w 107"/>
                <a:gd name="T1" fmla="*/ 2 h 111"/>
                <a:gd name="T2" fmla="*/ 101 w 107"/>
                <a:gd name="T3" fmla="*/ 0 h 111"/>
                <a:gd name="T4" fmla="*/ 93 w 107"/>
                <a:gd name="T5" fmla="*/ 18 h 111"/>
                <a:gd name="T6" fmla="*/ 70 w 107"/>
                <a:gd name="T7" fmla="*/ 11 h 111"/>
                <a:gd name="T8" fmla="*/ 60 w 107"/>
                <a:gd name="T9" fmla="*/ 32 h 111"/>
                <a:gd name="T10" fmla="*/ 22 w 107"/>
                <a:gd name="T11" fmla="*/ 50 h 111"/>
                <a:gd name="T12" fmla="*/ 0 w 107"/>
                <a:gd name="T13" fmla="*/ 86 h 111"/>
                <a:gd name="T14" fmla="*/ 0 w 107"/>
                <a:gd name="T1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111">
                  <a:moveTo>
                    <a:pt x="107" y="2"/>
                  </a:moveTo>
                  <a:lnTo>
                    <a:pt x="101" y="0"/>
                  </a:lnTo>
                  <a:lnTo>
                    <a:pt x="93" y="18"/>
                  </a:lnTo>
                  <a:lnTo>
                    <a:pt x="70" y="11"/>
                  </a:lnTo>
                  <a:lnTo>
                    <a:pt x="60" y="32"/>
                  </a:lnTo>
                  <a:lnTo>
                    <a:pt x="22" y="50"/>
                  </a:lnTo>
                  <a:lnTo>
                    <a:pt x="0" y="86"/>
                  </a:lnTo>
                  <a:lnTo>
                    <a:pt x="0" y="111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" name="Freeform 277">
              <a:extLst>
                <a:ext uri="{FF2B5EF4-FFF2-40B4-BE49-F238E27FC236}">
                  <a16:creationId xmlns:a16="http://schemas.microsoft.com/office/drawing/2014/main" id="{4EAD7697-C10C-4A34-94D4-59B90FE0D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4" y="2176"/>
              <a:ext cx="187" cy="35"/>
            </a:xfrm>
            <a:custGeom>
              <a:avLst/>
              <a:gdLst>
                <a:gd name="T0" fmla="*/ 187 w 187"/>
                <a:gd name="T1" fmla="*/ 6 h 35"/>
                <a:gd name="T2" fmla="*/ 154 w 187"/>
                <a:gd name="T3" fmla="*/ 0 h 35"/>
                <a:gd name="T4" fmla="*/ 145 w 187"/>
                <a:gd name="T5" fmla="*/ 18 h 35"/>
                <a:gd name="T6" fmla="*/ 118 w 187"/>
                <a:gd name="T7" fmla="*/ 27 h 35"/>
                <a:gd name="T8" fmla="*/ 89 w 187"/>
                <a:gd name="T9" fmla="*/ 0 h 35"/>
                <a:gd name="T10" fmla="*/ 73 w 187"/>
                <a:gd name="T11" fmla="*/ 14 h 35"/>
                <a:gd name="T12" fmla="*/ 84 w 187"/>
                <a:gd name="T13" fmla="*/ 31 h 35"/>
                <a:gd name="T14" fmla="*/ 64 w 187"/>
                <a:gd name="T15" fmla="*/ 35 h 35"/>
                <a:gd name="T16" fmla="*/ 0 w 187"/>
                <a:gd name="T17" fmla="*/ 1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35">
                  <a:moveTo>
                    <a:pt x="187" y="6"/>
                  </a:moveTo>
                  <a:lnTo>
                    <a:pt x="154" y="0"/>
                  </a:lnTo>
                  <a:lnTo>
                    <a:pt x="145" y="18"/>
                  </a:lnTo>
                  <a:lnTo>
                    <a:pt x="118" y="27"/>
                  </a:lnTo>
                  <a:lnTo>
                    <a:pt x="89" y="0"/>
                  </a:lnTo>
                  <a:lnTo>
                    <a:pt x="73" y="14"/>
                  </a:lnTo>
                  <a:lnTo>
                    <a:pt x="84" y="31"/>
                  </a:lnTo>
                  <a:lnTo>
                    <a:pt x="64" y="35"/>
                  </a:lnTo>
                  <a:lnTo>
                    <a:pt x="0" y="15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1" name="Freeform 278">
              <a:extLst>
                <a:ext uri="{FF2B5EF4-FFF2-40B4-BE49-F238E27FC236}">
                  <a16:creationId xmlns:a16="http://schemas.microsoft.com/office/drawing/2014/main" id="{66C8F6E3-83F5-4EBE-ACB8-4591A1C2D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0" y="2182"/>
              <a:ext cx="93" cy="175"/>
            </a:xfrm>
            <a:custGeom>
              <a:avLst/>
              <a:gdLst>
                <a:gd name="T0" fmla="*/ 0 w 93"/>
                <a:gd name="T1" fmla="*/ 175 h 175"/>
                <a:gd name="T2" fmla="*/ 24 w 93"/>
                <a:gd name="T3" fmla="*/ 149 h 175"/>
                <a:gd name="T4" fmla="*/ 42 w 93"/>
                <a:gd name="T5" fmla="*/ 146 h 175"/>
                <a:gd name="T6" fmla="*/ 70 w 93"/>
                <a:gd name="T7" fmla="*/ 90 h 175"/>
                <a:gd name="T8" fmla="*/ 89 w 93"/>
                <a:gd name="T9" fmla="*/ 82 h 175"/>
                <a:gd name="T10" fmla="*/ 93 w 93"/>
                <a:gd name="T11" fmla="*/ 59 h 175"/>
                <a:gd name="T12" fmla="*/ 59 w 93"/>
                <a:gd name="T13" fmla="*/ 34 h 175"/>
                <a:gd name="T14" fmla="*/ 61 w 93"/>
                <a:gd name="T1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175">
                  <a:moveTo>
                    <a:pt x="0" y="175"/>
                  </a:moveTo>
                  <a:lnTo>
                    <a:pt x="24" y="149"/>
                  </a:lnTo>
                  <a:lnTo>
                    <a:pt x="42" y="146"/>
                  </a:lnTo>
                  <a:lnTo>
                    <a:pt x="70" y="90"/>
                  </a:lnTo>
                  <a:lnTo>
                    <a:pt x="89" y="82"/>
                  </a:lnTo>
                  <a:lnTo>
                    <a:pt x="93" y="59"/>
                  </a:lnTo>
                  <a:lnTo>
                    <a:pt x="59" y="34"/>
                  </a:lnTo>
                  <a:lnTo>
                    <a:pt x="61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2" name="Line 279">
              <a:extLst>
                <a:ext uri="{FF2B5EF4-FFF2-40B4-BE49-F238E27FC236}">
                  <a16:creationId xmlns:a16="http://schemas.microsoft.com/office/drawing/2014/main" id="{AA309956-32EB-455C-BCC6-9792E08F33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3" y="2059"/>
              <a:ext cx="35" cy="2"/>
            </a:xfrm>
            <a:prstGeom prst="line">
              <a:avLst/>
            </a:pr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3" name="Freeform 280">
              <a:extLst>
                <a:ext uri="{FF2B5EF4-FFF2-40B4-BE49-F238E27FC236}">
                  <a16:creationId xmlns:a16="http://schemas.microsoft.com/office/drawing/2014/main" id="{4AB3C541-EA1B-45BB-AE34-09797963CC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0" y="2045"/>
              <a:ext cx="223" cy="45"/>
            </a:xfrm>
            <a:custGeom>
              <a:avLst/>
              <a:gdLst>
                <a:gd name="T0" fmla="*/ 0 w 223"/>
                <a:gd name="T1" fmla="*/ 45 h 45"/>
                <a:gd name="T2" fmla="*/ 18 w 223"/>
                <a:gd name="T3" fmla="*/ 25 h 45"/>
                <a:gd name="T4" fmla="*/ 99 w 223"/>
                <a:gd name="T5" fmla="*/ 19 h 45"/>
                <a:gd name="T6" fmla="*/ 111 w 223"/>
                <a:gd name="T7" fmla="*/ 0 h 45"/>
                <a:gd name="T8" fmla="*/ 205 w 223"/>
                <a:gd name="T9" fmla="*/ 19 h 45"/>
                <a:gd name="T10" fmla="*/ 223 w 223"/>
                <a:gd name="T11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3" h="45">
                  <a:moveTo>
                    <a:pt x="0" y="45"/>
                  </a:moveTo>
                  <a:lnTo>
                    <a:pt x="18" y="25"/>
                  </a:lnTo>
                  <a:lnTo>
                    <a:pt x="99" y="19"/>
                  </a:lnTo>
                  <a:lnTo>
                    <a:pt x="111" y="0"/>
                  </a:lnTo>
                  <a:lnTo>
                    <a:pt x="205" y="19"/>
                  </a:lnTo>
                  <a:lnTo>
                    <a:pt x="223" y="14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4" name="Freeform 281">
              <a:extLst>
                <a:ext uri="{FF2B5EF4-FFF2-40B4-BE49-F238E27FC236}">
                  <a16:creationId xmlns:a16="http://schemas.microsoft.com/office/drawing/2014/main" id="{ABF0A0C0-6D1E-4A23-9220-FC496FCB00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6" y="2090"/>
              <a:ext cx="155" cy="280"/>
            </a:xfrm>
            <a:custGeom>
              <a:avLst/>
              <a:gdLst>
                <a:gd name="T0" fmla="*/ 155 w 155"/>
                <a:gd name="T1" fmla="*/ 280 h 280"/>
                <a:gd name="T2" fmla="*/ 150 w 155"/>
                <a:gd name="T3" fmla="*/ 238 h 280"/>
                <a:gd name="T4" fmla="*/ 118 w 155"/>
                <a:gd name="T5" fmla="*/ 218 h 280"/>
                <a:gd name="T6" fmla="*/ 73 w 155"/>
                <a:gd name="T7" fmla="*/ 214 h 280"/>
                <a:gd name="T8" fmla="*/ 73 w 155"/>
                <a:gd name="T9" fmla="*/ 194 h 280"/>
                <a:gd name="T10" fmla="*/ 52 w 155"/>
                <a:gd name="T11" fmla="*/ 185 h 280"/>
                <a:gd name="T12" fmla="*/ 59 w 155"/>
                <a:gd name="T13" fmla="*/ 160 h 280"/>
                <a:gd name="T14" fmla="*/ 46 w 155"/>
                <a:gd name="T15" fmla="*/ 124 h 280"/>
                <a:gd name="T16" fmla="*/ 0 w 155"/>
                <a:gd name="T17" fmla="*/ 56 h 280"/>
                <a:gd name="T18" fmla="*/ 21 w 155"/>
                <a:gd name="T19" fmla="*/ 19 h 280"/>
                <a:gd name="T20" fmla="*/ 14 w 155"/>
                <a:gd name="T21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5" h="280">
                  <a:moveTo>
                    <a:pt x="155" y="280"/>
                  </a:moveTo>
                  <a:lnTo>
                    <a:pt x="150" y="238"/>
                  </a:lnTo>
                  <a:lnTo>
                    <a:pt x="118" y="218"/>
                  </a:lnTo>
                  <a:lnTo>
                    <a:pt x="73" y="214"/>
                  </a:lnTo>
                  <a:lnTo>
                    <a:pt x="73" y="194"/>
                  </a:lnTo>
                  <a:lnTo>
                    <a:pt x="52" y="185"/>
                  </a:lnTo>
                  <a:lnTo>
                    <a:pt x="59" y="160"/>
                  </a:lnTo>
                  <a:lnTo>
                    <a:pt x="46" y="124"/>
                  </a:lnTo>
                  <a:lnTo>
                    <a:pt x="0" y="56"/>
                  </a:lnTo>
                  <a:lnTo>
                    <a:pt x="21" y="19"/>
                  </a:lnTo>
                  <a:lnTo>
                    <a:pt x="14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5" name="Freeform 282">
              <a:extLst>
                <a:ext uri="{FF2B5EF4-FFF2-40B4-BE49-F238E27FC236}">
                  <a16:creationId xmlns:a16="http://schemas.microsoft.com/office/drawing/2014/main" id="{14D7A1E8-489B-417F-964D-9D0C51D9E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1" y="2346"/>
              <a:ext cx="179" cy="36"/>
            </a:xfrm>
            <a:custGeom>
              <a:avLst/>
              <a:gdLst>
                <a:gd name="T0" fmla="*/ 179 w 179"/>
                <a:gd name="T1" fmla="*/ 7 h 36"/>
                <a:gd name="T2" fmla="*/ 163 w 179"/>
                <a:gd name="T3" fmla="*/ 24 h 36"/>
                <a:gd name="T4" fmla="*/ 143 w 179"/>
                <a:gd name="T5" fmla="*/ 19 h 36"/>
                <a:gd name="T6" fmla="*/ 127 w 179"/>
                <a:gd name="T7" fmla="*/ 36 h 36"/>
                <a:gd name="T8" fmla="*/ 50 w 179"/>
                <a:gd name="T9" fmla="*/ 0 h 36"/>
                <a:gd name="T10" fmla="*/ 0 w 179"/>
                <a:gd name="T11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" h="36">
                  <a:moveTo>
                    <a:pt x="179" y="7"/>
                  </a:moveTo>
                  <a:lnTo>
                    <a:pt x="163" y="24"/>
                  </a:lnTo>
                  <a:lnTo>
                    <a:pt x="143" y="19"/>
                  </a:lnTo>
                  <a:lnTo>
                    <a:pt x="127" y="36"/>
                  </a:lnTo>
                  <a:lnTo>
                    <a:pt x="50" y="0"/>
                  </a:lnTo>
                  <a:lnTo>
                    <a:pt x="0" y="24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6" name="Freeform 283">
              <a:extLst>
                <a:ext uri="{FF2B5EF4-FFF2-40B4-BE49-F238E27FC236}">
                  <a16:creationId xmlns:a16="http://schemas.microsoft.com/office/drawing/2014/main" id="{809620B5-70B5-41AE-904D-16053640E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5" y="2370"/>
              <a:ext cx="196" cy="107"/>
            </a:xfrm>
            <a:custGeom>
              <a:avLst/>
              <a:gdLst>
                <a:gd name="T0" fmla="*/ 196 w 196"/>
                <a:gd name="T1" fmla="*/ 0 h 107"/>
                <a:gd name="T2" fmla="*/ 135 w 196"/>
                <a:gd name="T3" fmla="*/ 28 h 107"/>
                <a:gd name="T4" fmla="*/ 101 w 196"/>
                <a:gd name="T5" fmla="*/ 60 h 107"/>
                <a:gd name="T6" fmla="*/ 61 w 196"/>
                <a:gd name="T7" fmla="*/ 70 h 107"/>
                <a:gd name="T8" fmla="*/ 28 w 196"/>
                <a:gd name="T9" fmla="*/ 96 h 107"/>
                <a:gd name="T10" fmla="*/ 11 w 196"/>
                <a:gd name="T11" fmla="*/ 88 h 107"/>
                <a:gd name="T12" fmla="*/ 0 w 196"/>
                <a:gd name="T13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107">
                  <a:moveTo>
                    <a:pt x="196" y="0"/>
                  </a:moveTo>
                  <a:lnTo>
                    <a:pt x="135" y="28"/>
                  </a:lnTo>
                  <a:lnTo>
                    <a:pt x="101" y="60"/>
                  </a:lnTo>
                  <a:lnTo>
                    <a:pt x="61" y="70"/>
                  </a:lnTo>
                  <a:lnTo>
                    <a:pt x="28" y="96"/>
                  </a:lnTo>
                  <a:lnTo>
                    <a:pt x="11" y="88"/>
                  </a:lnTo>
                  <a:lnTo>
                    <a:pt x="0" y="107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7" name="Freeform 284">
              <a:extLst>
                <a:ext uri="{FF2B5EF4-FFF2-40B4-BE49-F238E27FC236}">
                  <a16:creationId xmlns:a16="http://schemas.microsoft.com/office/drawing/2014/main" id="{AAADB654-3C27-4A6B-BF24-E8165C10A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" y="2464"/>
              <a:ext cx="142" cy="216"/>
            </a:xfrm>
            <a:custGeom>
              <a:avLst/>
              <a:gdLst>
                <a:gd name="T0" fmla="*/ 137 w 142"/>
                <a:gd name="T1" fmla="*/ 0 h 216"/>
                <a:gd name="T2" fmla="*/ 142 w 142"/>
                <a:gd name="T3" fmla="*/ 42 h 216"/>
                <a:gd name="T4" fmla="*/ 98 w 142"/>
                <a:gd name="T5" fmla="*/ 28 h 216"/>
                <a:gd name="T6" fmla="*/ 93 w 142"/>
                <a:gd name="T7" fmla="*/ 53 h 216"/>
                <a:gd name="T8" fmla="*/ 41 w 142"/>
                <a:gd name="T9" fmla="*/ 118 h 216"/>
                <a:gd name="T10" fmla="*/ 53 w 142"/>
                <a:gd name="T11" fmla="*/ 134 h 216"/>
                <a:gd name="T12" fmla="*/ 37 w 142"/>
                <a:gd name="T13" fmla="*/ 148 h 216"/>
                <a:gd name="T14" fmla="*/ 34 w 142"/>
                <a:gd name="T15" fmla="*/ 171 h 216"/>
                <a:gd name="T16" fmla="*/ 13 w 142"/>
                <a:gd name="T17" fmla="*/ 179 h 216"/>
                <a:gd name="T18" fmla="*/ 23 w 142"/>
                <a:gd name="T19" fmla="*/ 202 h 216"/>
                <a:gd name="T20" fmla="*/ 0 w 142"/>
                <a:gd name="T21" fmla="*/ 216 h 216"/>
                <a:gd name="T22" fmla="*/ 0 w 142"/>
                <a:gd name="T23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16">
                  <a:moveTo>
                    <a:pt x="137" y="0"/>
                  </a:moveTo>
                  <a:lnTo>
                    <a:pt x="142" y="42"/>
                  </a:lnTo>
                  <a:lnTo>
                    <a:pt x="98" y="28"/>
                  </a:lnTo>
                  <a:lnTo>
                    <a:pt x="93" y="53"/>
                  </a:lnTo>
                  <a:lnTo>
                    <a:pt x="41" y="118"/>
                  </a:lnTo>
                  <a:lnTo>
                    <a:pt x="53" y="134"/>
                  </a:lnTo>
                  <a:lnTo>
                    <a:pt x="37" y="148"/>
                  </a:lnTo>
                  <a:lnTo>
                    <a:pt x="34" y="171"/>
                  </a:lnTo>
                  <a:lnTo>
                    <a:pt x="13" y="179"/>
                  </a:lnTo>
                  <a:lnTo>
                    <a:pt x="23" y="202"/>
                  </a:lnTo>
                  <a:lnTo>
                    <a:pt x="0" y="216"/>
                  </a:lnTo>
                  <a:lnTo>
                    <a:pt x="0" y="216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8" name="Freeform 285">
              <a:extLst>
                <a:ext uri="{FF2B5EF4-FFF2-40B4-BE49-F238E27FC236}">
                  <a16:creationId xmlns:a16="http://schemas.microsoft.com/office/drawing/2014/main" id="{C7543C83-1C46-4164-B15F-A1D283619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7" y="2477"/>
              <a:ext cx="66" cy="183"/>
            </a:xfrm>
            <a:custGeom>
              <a:avLst/>
              <a:gdLst>
                <a:gd name="T0" fmla="*/ 8 w 66"/>
                <a:gd name="T1" fmla="*/ 0 h 183"/>
                <a:gd name="T2" fmla="*/ 28 w 66"/>
                <a:gd name="T3" fmla="*/ 34 h 183"/>
                <a:gd name="T4" fmla="*/ 4 w 66"/>
                <a:gd name="T5" fmla="*/ 65 h 183"/>
                <a:gd name="T6" fmla="*/ 16 w 66"/>
                <a:gd name="T7" fmla="*/ 85 h 183"/>
                <a:gd name="T8" fmla="*/ 0 w 66"/>
                <a:gd name="T9" fmla="*/ 99 h 183"/>
                <a:gd name="T10" fmla="*/ 17 w 66"/>
                <a:gd name="T11" fmla="*/ 109 h 183"/>
                <a:gd name="T12" fmla="*/ 19 w 66"/>
                <a:gd name="T13" fmla="*/ 130 h 183"/>
                <a:gd name="T14" fmla="*/ 41 w 66"/>
                <a:gd name="T15" fmla="*/ 135 h 183"/>
                <a:gd name="T16" fmla="*/ 66 w 66"/>
                <a:gd name="T17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183">
                  <a:moveTo>
                    <a:pt x="8" y="0"/>
                  </a:moveTo>
                  <a:lnTo>
                    <a:pt x="28" y="34"/>
                  </a:lnTo>
                  <a:lnTo>
                    <a:pt x="4" y="65"/>
                  </a:lnTo>
                  <a:lnTo>
                    <a:pt x="16" y="85"/>
                  </a:lnTo>
                  <a:lnTo>
                    <a:pt x="0" y="99"/>
                  </a:lnTo>
                  <a:lnTo>
                    <a:pt x="17" y="109"/>
                  </a:lnTo>
                  <a:lnTo>
                    <a:pt x="19" y="130"/>
                  </a:lnTo>
                  <a:lnTo>
                    <a:pt x="41" y="135"/>
                  </a:lnTo>
                  <a:lnTo>
                    <a:pt x="66" y="183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9" name="Freeform 286">
              <a:extLst>
                <a:ext uri="{FF2B5EF4-FFF2-40B4-BE49-F238E27FC236}">
                  <a16:creationId xmlns:a16="http://schemas.microsoft.com/office/drawing/2014/main" id="{098A5F9B-F4BC-4C6B-AEB4-7106C795D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" y="2660"/>
              <a:ext cx="117" cy="190"/>
            </a:xfrm>
            <a:custGeom>
              <a:avLst/>
              <a:gdLst>
                <a:gd name="T0" fmla="*/ 117 w 117"/>
                <a:gd name="T1" fmla="*/ 0 h 190"/>
                <a:gd name="T2" fmla="*/ 112 w 117"/>
                <a:gd name="T3" fmla="*/ 36 h 190"/>
                <a:gd name="T4" fmla="*/ 101 w 117"/>
                <a:gd name="T5" fmla="*/ 73 h 190"/>
                <a:gd name="T6" fmla="*/ 70 w 117"/>
                <a:gd name="T7" fmla="*/ 95 h 190"/>
                <a:gd name="T8" fmla="*/ 75 w 117"/>
                <a:gd name="T9" fmla="*/ 120 h 190"/>
                <a:gd name="T10" fmla="*/ 33 w 117"/>
                <a:gd name="T11" fmla="*/ 145 h 190"/>
                <a:gd name="T12" fmla="*/ 0 w 117"/>
                <a:gd name="T13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190">
                  <a:moveTo>
                    <a:pt x="117" y="0"/>
                  </a:moveTo>
                  <a:lnTo>
                    <a:pt x="112" y="36"/>
                  </a:lnTo>
                  <a:lnTo>
                    <a:pt x="101" y="73"/>
                  </a:lnTo>
                  <a:lnTo>
                    <a:pt x="70" y="95"/>
                  </a:lnTo>
                  <a:lnTo>
                    <a:pt x="75" y="120"/>
                  </a:lnTo>
                  <a:lnTo>
                    <a:pt x="33" y="145"/>
                  </a:lnTo>
                  <a:lnTo>
                    <a:pt x="0" y="19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0" name="Freeform 287">
              <a:extLst>
                <a:ext uri="{FF2B5EF4-FFF2-40B4-BE49-F238E27FC236}">
                  <a16:creationId xmlns:a16="http://schemas.microsoft.com/office/drawing/2014/main" id="{DC457C28-D10D-4E3C-A596-67683CC8B0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9" y="2935"/>
              <a:ext cx="102" cy="132"/>
            </a:xfrm>
            <a:custGeom>
              <a:avLst/>
              <a:gdLst>
                <a:gd name="T0" fmla="*/ 102 w 102"/>
                <a:gd name="T1" fmla="*/ 0 h 132"/>
                <a:gd name="T2" fmla="*/ 50 w 102"/>
                <a:gd name="T3" fmla="*/ 14 h 132"/>
                <a:gd name="T4" fmla="*/ 50 w 102"/>
                <a:gd name="T5" fmla="*/ 34 h 132"/>
                <a:gd name="T6" fmla="*/ 65 w 102"/>
                <a:gd name="T7" fmla="*/ 44 h 132"/>
                <a:gd name="T8" fmla="*/ 36 w 102"/>
                <a:gd name="T9" fmla="*/ 82 h 132"/>
                <a:gd name="T10" fmla="*/ 45 w 102"/>
                <a:gd name="T11" fmla="*/ 101 h 132"/>
                <a:gd name="T12" fmla="*/ 25 w 102"/>
                <a:gd name="T13" fmla="*/ 99 h 132"/>
                <a:gd name="T14" fmla="*/ 0 w 102"/>
                <a:gd name="T15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32">
                  <a:moveTo>
                    <a:pt x="102" y="0"/>
                  </a:moveTo>
                  <a:lnTo>
                    <a:pt x="50" y="14"/>
                  </a:lnTo>
                  <a:lnTo>
                    <a:pt x="50" y="34"/>
                  </a:lnTo>
                  <a:lnTo>
                    <a:pt x="65" y="44"/>
                  </a:lnTo>
                  <a:lnTo>
                    <a:pt x="36" y="82"/>
                  </a:lnTo>
                  <a:lnTo>
                    <a:pt x="45" y="101"/>
                  </a:lnTo>
                  <a:lnTo>
                    <a:pt x="25" y="99"/>
                  </a:lnTo>
                  <a:lnTo>
                    <a:pt x="0" y="132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1" name="Freeform 288">
              <a:extLst>
                <a:ext uri="{FF2B5EF4-FFF2-40B4-BE49-F238E27FC236}">
                  <a16:creationId xmlns:a16="http://schemas.microsoft.com/office/drawing/2014/main" id="{E448AB21-C25D-46F0-AA32-A0E67D12D5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1" y="2930"/>
              <a:ext cx="252" cy="69"/>
            </a:xfrm>
            <a:custGeom>
              <a:avLst/>
              <a:gdLst>
                <a:gd name="T0" fmla="*/ 0 w 252"/>
                <a:gd name="T1" fmla="*/ 5 h 69"/>
                <a:gd name="T2" fmla="*/ 22 w 252"/>
                <a:gd name="T3" fmla="*/ 0 h 69"/>
                <a:gd name="T4" fmla="*/ 7 w 252"/>
                <a:gd name="T5" fmla="*/ 17 h 69"/>
                <a:gd name="T6" fmla="*/ 38 w 252"/>
                <a:gd name="T7" fmla="*/ 44 h 69"/>
                <a:gd name="T8" fmla="*/ 56 w 252"/>
                <a:gd name="T9" fmla="*/ 52 h 69"/>
                <a:gd name="T10" fmla="*/ 73 w 252"/>
                <a:gd name="T11" fmla="*/ 42 h 69"/>
                <a:gd name="T12" fmla="*/ 77 w 252"/>
                <a:gd name="T13" fmla="*/ 69 h 69"/>
                <a:gd name="T14" fmla="*/ 137 w 252"/>
                <a:gd name="T15" fmla="*/ 52 h 69"/>
                <a:gd name="T16" fmla="*/ 156 w 252"/>
                <a:gd name="T17" fmla="*/ 69 h 69"/>
                <a:gd name="T18" fmla="*/ 209 w 252"/>
                <a:gd name="T19" fmla="*/ 28 h 69"/>
                <a:gd name="T20" fmla="*/ 252 w 252"/>
                <a:gd name="T21" fmla="*/ 2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2" h="69">
                  <a:moveTo>
                    <a:pt x="0" y="5"/>
                  </a:moveTo>
                  <a:lnTo>
                    <a:pt x="22" y="0"/>
                  </a:lnTo>
                  <a:lnTo>
                    <a:pt x="7" y="17"/>
                  </a:lnTo>
                  <a:lnTo>
                    <a:pt x="38" y="44"/>
                  </a:lnTo>
                  <a:lnTo>
                    <a:pt x="56" y="52"/>
                  </a:lnTo>
                  <a:lnTo>
                    <a:pt x="73" y="42"/>
                  </a:lnTo>
                  <a:lnTo>
                    <a:pt x="77" y="69"/>
                  </a:lnTo>
                  <a:lnTo>
                    <a:pt x="137" y="52"/>
                  </a:lnTo>
                  <a:lnTo>
                    <a:pt x="156" y="69"/>
                  </a:lnTo>
                  <a:lnTo>
                    <a:pt x="209" y="28"/>
                  </a:lnTo>
                  <a:lnTo>
                    <a:pt x="252" y="24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2" name="Freeform 289">
              <a:extLst>
                <a:ext uri="{FF2B5EF4-FFF2-40B4-BE49-F238E27FC236}">
                  <a16:creationId xmlns:a16="http://schemas.microsoft.com/office/drawing/2014/main" id="{03B92B9E-2023-4059-84EB-EDC40DFA9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3" y="2850"/>
              <a:ext cx="23" cy="85"/>
            </a:xfrm>
            <a:custGeom>
              <a:avLst/>
              <a:gdLst>
                <a:gd name="T0" fmla="*/ 23 w 23"/>
                <a:gd name="T1" fmla="*/ 0 h 85"/>
                <a:gd name="T2" fmla="*/ 0 w 23"/>
                <a:gd name="T3" fmla="*/ 21 h 85"/>
                <a:gd name="T4" fmla="*/ 18 w 23"/>
                <a:gd name="T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5">
                  <a:moveTo>
                    <a:pt x="23" y="0"/>
                  </a:moveTo>
                  <a:lnTo>
                    <a:pt x="0" y="21"/>
                  </a:lnTo>
                  <a:lnTo>
                    <a:pt x="18" y="85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3" name="Freeform 290">
              <a:extLst>
                <a:ext uri="{FF2B5EF4-FFF2-40B4-BE49-F238E27FC236}">
                  <a16:creationId xmlns:a16="http://schemas.microsoft.com/office/drawing/2014/main" id="{E72ECC8A-950A-45B5-9327-CC70D16AE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3" y="2655"/>
              <a:ext cx="186" cy="42"/>
            </a:xfrm>
            <a:custGeom>
              <a:avLst/>
              <a:gdLst>
                <a:gd name="T0" fmla="*/ 186 w 186"/>
                <a:gd name="T1" fmla="*/ 25 h 42"/>
                <a:gd name="T2" fmla="*/ 140 w 186"/>
                <a:gd name="T3" fmla="*/ 24 h 42"/>
                <a:gd name="T4" fmla="*/ 102 w 186"/>
                <a:gd name="T5" fmla="*/ 42 h 42"/>
                <a:gd name="T6" fmla="*/ 56 w 186"/>
                <a:gd name="T7" fmla="*/ 0 h 42"/>
                <a:gd name="T8" fmla="*/ 0 w 186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42">
                  <a:moveTo>
                    <a:pt x="186" y="25"/>
                  </a:moveTo>
                  <a:lnTo>
                    <a:pt x="140" y="24"/>
                  </a:lnTo>
                  <a:lnTo>
                    <a:pt x="102" y="42"/>
                  </a:lnTo>
                  <a:lnTo>
                    <a:pt x="56" y="0"/>
                  </a:lnTo>
                  <a:lnTo>
                    <a:pt x="0" y="5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4" name="Freeform 291">
              <a:extLst>
                <a:ext uri="{FF2B5EF4-FFF2-40B4-BE49-F238E27FC236}">
                  <a16:creationId xmlns:a16="http://schemas.microsoft.com/office/drawing/2014/main" id="{E419C1EF-6DB7-4C19-8E21-E4C1B478AD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" y="2680"/>
              <a:ext cx="44" cy="156"/>
            </a:xfrm>
            <a:custGeom>
              <a:avLst/>
              <a:gdLst>
                <a:gd name="T0" fmla="*/ 44 w 44"/>
                <a:gd name="T1" fmla="*/ 156 h 156"/>
                <a:gd name="T2" fmla="*/ 22 w 44"/>
                <a:gd name="T3" fmla="*/ 120 h 156"/>
                <a:gd name="T4" fmla="*/ 34 w 44"/>
                <a:gd name="T5" fmla="*/ 80 h 156"/>
                <a:gd name="T6" fmla="*/ 8 w 44"/>
                <a:gd name="T7" fmla="*/ 39 h 156"/>
                <a:gd name="T8" fmla="*/ 0 w 44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56">
                  <a:moveTo>
                    <a:pt x="44" y="156"/>
                  </a:moveTo>
                  <a:lnTo>
                    <a:pt x="22" y="120"/>
                  </a:lnTo>
                  <a:lnTo>
                    <a:pt x="34" y="80"/>
                  </a:lnTo>
                  <a:lnTo>
                    <a:pt x="8" y="39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5" name="Freeform 292">
              <a:extLst>
                <a:ext uri="{FF2B5EF4-FFF2-40B4-BE49-F238E27FC236}">
                  <a16:creationId xmlns:a16="http://schemas.microsoft.com/office/drawing/2014/main" id="{2BB74EFA-2B49-490E-9D28-DACDB0E9DF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3" y="2697"/>
              <a:ext cx="239" cy="139"/>
            </a:xfrm>
            <a:custGeom>
              <a:avLst/>
              <a:gdLst>
                <a:gd name="T0" fmla="*/ 239 w 239"/>
                <a:gd name="T1" fmla="*/ 125 h 139"/>
                <a:gd name="T2" fmla="*/ 220 w 239"/>
                <a:gd name="T3" fmla="*/ 89 h 139"/>
                <a:gd name="T4" fmla="*/ 223 w 239"/>
                <a:gd name="T5" fmla="*/ 69 h 139"/>
                <a:gd name="T6" fmla="*/ 208 w 239"/>
                <a:gd name="T7" fmla="*/ 58 h 139"/>
                <a:gd name="T8" fmla="*/ 199 w 239"/>
                <a:gd name="T9" fmla="*/ 28 h 139"/>
                <a:gd name="T10" fmla="*/ 161 w 239"/>
                <a:gd name="T11" fmla="*/ 0 h 139"/>
                <a:gd name="T12" fmla="*/ 129 w 239"/>
                <a:gd name="T13" fmla="*/ 30 h 139"/>
                <a:gd name="T14" fmla="*/ 108 w 239"/>
                <a:gd name="T15" fmla="*/ 92 h 139"/>
                <a:gd name="T16" fmla="*/ 80 w 239"/>
                <a:gd name="T17" fmla="*/ 126 h 139"/>
                <a:gd name="T18" fmla="*/ 37 w 239"/>
                <a:gd name="T19" fmla="*/ 115 h 139"/>
                <a:gd name="T20" fmla="*/ 0 w 239"/>
                <a:gd name="T21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9" h="139">
                  <a:moveTo>
                    <a:pt x="239" y="125"/>
                  </a:moveTo>
                  <a:lnTo>
                    <a:pt x="220" y="89"/>
                  </a:lnTo>
                  <a:lnTo>
                    <a:pt x="223" y="69"/>
                  </a:lnTo>
                  <a:lnTo>
                    <a:pt x="208" y="58"/>
                  </a:lnTo>
                  <a:lnTo>
                    <a:pt x="199" y="28"/>
                  </a:lnTo>
                  <a:lnTo>
                    <a:pt x="161" y="0"/>
                  </a:lnTo>
                  <a:lnTo>
                    <a:pt x="129" y="30"/>
                  </a:lnTo>
                  <a:lnTo>
                    <a:pt x="108" y="92"/>
                  </a:lnTo>
                  <a:lnTo>
                    <a:pt x="80" y="126"/>
                  </a:lnTo>
                  <a:lnTo>
                    <a:pt x="37" y="115"/>
                  </a:lnTo>
                  <a:lnTo>
                    <a:pt x="0" y="139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6" name="Freeform 293">
              <a:extLst>
                <a:ext uri="{FF2B5EF4-FFF2-40B4-BE49-F238E27FC236}">
                  <a16:creationId xmlns:a16="http://schemas.microsoft.com/office/drawing/2014/main" id="{57D50DD9-1426-4617-929D-DD62CABE5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" y="2836"/>
              <a:ext cx="106" cy="118"/>
            </a:xfrm>
            <a:custGeom>
              <a:avLst/>
              <a:gdLst>
                <a:gd name="T0" fmla="*/ 6 w 106"/>
                <a:gd name="T1" fmla="*/ 118 h 118"/>
                <a:gd name="T2" fmla="*/ 0 w 106"/>
                <a:gd name="T3" fmla="*/ 54 h 118"/>
                <a:gd name="T4" fmla="*/ 53 w 106"/>
                <a:gd name="T5" fmla="*/ 20 h 118"/>
                <a:gd name="T6" fmla="*/ 95 w 106"/>
                <a:gd name="T7" fmla="*/ 11 h 118"/>
                <a:gd name="T8" fmla="*/ 106 w 106"/>
                <a:gd name="T9" fmla="*/ 0 h 118"/>
                <a:gd name="T10" fmla="*/ 106 w 106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118">
                  <a:moveTo>
                    <a:pt x="6" y="118"/>
                  </a:moveTo>
                  <a:lnTo>
                    <a:pt x="0" y="54"/>
                  </a:lnTo>
                  <a:lnTo>
                    <a:pt x="53" y="20"/>
                  </a:lnTo>
                  <a:lnTo>
                    <a:pt x="95" y="11"/>
                  </a:lnTo>
                  <a:lnTo>
                    <a:pt x="106" y="0"/>
                  </a:lnTo>
                  <a:lnTo>
                    <a:pt x="106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7" name="Freeform 294">
              <a:extLst>
                <a:ext uri="{FF2B5EF4-FFF2-40B4-BE49-F238E27FC236}">
                  <a16:creationId xmlns:a16="http://schemas.microsoft.com/office/drawing/2014/main" id="{8003DED4-0459-4F15-8CFA-C868C3382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" y="2954"/>
              <a:ext cx="36" cy="82"/>
            </a:xfrm>
            <a:custGeom>
              <a:avLst/>
              <a:gdLst>
                <a:gd name="T0" fmla="*/ 3 w 36"/>
                <a:gd name="T1" fmla="*/ 0 h 82"/>
                <a:gd name="T2" fmla="*/ 3 w 36"/>
                <a:gd name="T3" fmla="*/ 0 h 82"/>
                <a:gd name="T4" fmla="*/ 0 w 36"/>
                <a:gd name="T5" fmla="*/ 20 h 82"/>
                <a:gd name="T6" fmla="*/ 22 w 36"/>
                <a:gd name="T7" fmla="*/ 40 h 82"/>
                <a:gd name="T8" fmla="*/ 5 w 36"/>
                <a:gd name="T9" fmla="*/ 57 h 82"/>
                <a:gd name="T10" fmla="*/ 36 w 36"/>
                <a:gd name="T11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82">
                  <a:moveTo>
                    <a:pt x="3" y="0"/>
                  </a:moveTo>
                  <a:lnTo>
                    <a:pt x="3" y="0"/>
                  </a:lnTo>
                  <a:lnTo>
                    <a:pt x="0" y="20"/>
                  </a:lnTo>
                  <a:lnTo>
                    <a:pt x="22" y="40"/>
                  </a:lnTo>
                  <a:lnTo>
                    <a:pt x="5" y="57"/>
                  </a:lnTo>
                  <a:lnTo>
                    <a:pt x="36" y="82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8" name="Freeform 295">
              <a:extLst>
                <a:ext uri="{FF2B5EF4-FFF2-40B4-BE49-F238E27FC236}">
                  <a16:creationId xmlns:a16="http://schemas.microsoft.com/office/drawing/2014/main" id="{04CB4AF8-9090-47CA-ACDC-807C71D7DB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0" y="2267"/>
              <a:ext cx="87" cy="246"/>
            </a:xfrm>
            <a:custGeom>
              <a:avLst/>
              <a:gdLst>
                <a:gd name="T0" fmla="*/ 66 w 87"/>
                <a:gd name="T1" fmla="*/ 246 h 246"/>
                <a:gd name="T2" fmla="*/ 87 w 87"/>
                <a:gd name="T3" fmla="*/ 196 h 246"/>
                <a:gd name="T4" fmla="*/ 69 w 87"/>
                <a:gd name="T5" fmla="*/ 143 h 246"/>
                <a:gd name="T6" fmla="*/ 36 w 87"/>
                <a:gd name="T7" fmla="*/ 117 h 246"/>
                <a:gd name="T8" fmla="*/ 3 w 87"/>
                <a:gd name="T9" fmla="*/ 64 h 246"/>
                <a:gd name="T10" fmla="*/ 19 w 87"/>
                <a:gd name="T11" fmla="*/ 19 h 246"/>
                <a:gd name="T12" fmla="*/ 0 w 87"/>
                <a:gd name="T13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246">
                  <a:moveTo>
                    <a:pt x="66" y="246"/>
                  </a:moveTo>
                  <a:lnTo>
                    <a:pt x="87" y="196"/>
                  </a:lnTo>
                  <a:lnTo>
                    <a:pt x="69" y="143"/>
                  </a:lnTo>
                  <a:lnTo>
                    <a:pt x="36" y="117"/>
                  </a:lnTo>
                  <a:lnTo>
                    <a:pt x="3" y="64"/>
                  </a:lnTo>
                  <a:lnTo>
                    <a:pt x="19" y="19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9" name="Freeform 296">
              <a:extLst>
                <a:ext uri="{FF2B5EF4-FFF2-40B4-BE49-F238E27FC236}">
                  <a16:creationId xmlns:a16="http://schemas.microsoft.com/office/drawing/2014/main" id="{2DB28EA5-3CBF-49BE-8A9A-18F00F9BF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6" y="2494"/>
              <a:ext cx="240" cy="23"/>
            </a:xfrm>
            <a:custGeom>
              <a:avLst/>
              <a:gdLst>
                <a:gd name="T0" fmla="*/ 240 w 240"/>
                <a:gd name="T1" fmla="*/ 19 h 23"/>
                <a:gd name="T2" fmla="*/ 162 w 240"/>
                <a:gd name="T3" fmla="*/ 23 h 23"/>
                <a:gd name="T4" fmla="*/ 126 w 240"/>
                <a:gd name="T5" fmla="*/ 1 h 23"/>
                <a:gd name="T6" fmla="*/ 67 w 240"/>
                <a:gd name="T7" fmla="*/ 0 h 23"/>
                <a:gd name="T8" fmla="*/ 0 w 240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3">
                  <a:moveTo>
                    <a:pt x="240" y="19"/>
                  </a:moveTo>
                  <a:lnTo>
                    <a:pt x="162" y="23"/>
                  </a:lnTo>
                  <a:lnTo>
                    <a:pt x="126" y="1"/>
                  </a:lnTo>
                  <a:lnTo>
                    <a:pt x="67" y="0"/>
                  </a:lnTo>
                  <a:lnTo>
                    <a:pt x="0" y="23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0" name="Freeform 297">
              <a:extLst>
                <a:ext uri="{FF2B5EF4-FFF2-40B4-BE49-F238E27FC236}">
                  <a16:creationId xmlns:a16="http://schemas.microsoft.com/office/drawing/2014/main" id="{347EFF04-A1D4-4BA8-BC84-3C37C4647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" y="2497"/>
              <a:ext cx="180" cy="64"/>
            </a:xfrm>
            <a:custGeom>
              <a:avLst/>
              <a:gdLst>
                <a:gd name="T0" fmla="*/ 180 w 180"/>
                <a:gd name="T1" fmla="*/ 64 h 64"/>
                <a:gd name="T2" fmla="*/ 164 w 180"/>
                <a:gd name="T3" fmla="*/ 47 h 64"/>
                <a:gd name="T4" fmla="*/ 146 w 180"/>
                <a:gd name="T5" fmla="*/ 54 h 64"/>
                <a:gd name="T6" fmla="*/ 139 w 180"/>
                <a:gd name="T7" fmla="*/ 16 h 64"/>
                <a:gd name="T8" fmla="*/ 99 w 180"/>
                <a:gd name="T9" fmla="*/ 0 h 64"/>
                <a:gd name="T10" fmla="*/ 55 w 180"/>
                <a:gd name="T11" fmla="*/ 20 h 64"/>
                <a:gd name="T12" fmla="*/ 35 w 180"/>
                <a:gd name="T13" fmla="*/ 23 h 64"/>
                <a:gd name="T14" fmla="*/ 20 w 180"/>
                <a:gd name="T15" fmla="*/ 9 h 64"/>
                <a:gd name="T16" fmla="*/ 0 w 180"/>
                <a:gd name="T17" fmla="*/ 1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64">
                  <a:moveTo>
                    <a:pt x="180" y="64"/>
                  </a:moveTo>
                  <a:lnTo>
                    <a:pt x="164" y="47"/>
                  </a:lnTo>
                  <a:lnTo>
                    <a:pt x="146" y="54"/>
                  </a:lnTo>
                  <a:lnTo>
                    <a:pt x="139" y="16"/>
                  </a:lnTo>
                  <a:lnTo>
                    <a:pt x="99" y="0"/>
                  </a:lnTo>
                  <a:lnTo>
                    <a:pt x="55" y="20"/>
                  </a:lnTo>
                  <a:lnTo>
                    <a:pt x="35" y="23"/>
                  </a:lnTo>
                  <a:lnTo>
                    <a:pt x="20" y="9"/>
                  </a:lnTo>
                  <a:lnTo>
                    <a:pt x="0" y="16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1" name="Freeform 298">
              <a:extLst>
                <a:ext uri="{FF2B5EF4-FFF2-40B4-BE49-F238E27FC236}">
                  <a16:creationId xmlns:a16="http://schemas.microsoft.com/office/drawing/2014/main" id="{0CCC1227-E831-416C-8093-AC370C1BD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" y="2353"/>
              <a:ext cx="12" cy="111"/>
            </a:xfrm>
            <a:custGeom>
              <a:avLst/>
              <a:gdLst>
                <a:gd name="T0" fmla="*/ 3 w 12"/>
                <a:gd name="T1" fmla="*/ 0 h 111"/>
                <a:gd name="T2" fmla="*/ 12 w 12"/>
                <a:gd name="T3" fmla="*/ 38 h 111"/>
                <a:gd name="T4" fmla="*/ 0 w 12"/>
                <a:gd name="T5" fmla="*/ 56 h 111"/>
                <a:gd name="T6" fmla="*/ 9 w 12"/>
                <a:gd name="T7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11">
                  <a:moveTo>
                    <a:pt x="3" y="0"/>
                  </a:moveTo>
                  <a:lnTo>
                    <a:pt x="12" y="38"/>
                  </a:lnTo>
                  <a:lnTo>
                    <a:pt x="0" y="56"/>
                  </a:lnTo>
                  <a:lnTo>
                    <a:pt x="9" y="111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" name="Freeform 299">
              <a:extLst>
                <a:ext uri="{FF2B5EF4-FFF2-40B4-BE49-F238E27FC236}">
                  <a16:creationId xmlns:a16="http://schemas.microsoft.com/office/drawing/2014/main" id="{00706F0A-3278-4509-B54D-4D9C3F266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6" y="2464"/>
              <a:ext cx="180" cy="81"/>
            </a:xfrm>
            <a:custGeom>
              <a:avLst/>
              <a:gdLst>
                <a:gd name="T0" fmla="*/ 0 w 180"/>
                <a:gd name="T1" fmla="*/ 0 h 81"/>
                <a:gd name="T2" fmla="*/ 51 w 180"/>
                <a:gd name="T3" fmla="*/ 24 h 81"/>
                <a:gd name="T4" fmla="*/ 62 w 180"/>
                <a:gd name="T5" fmla="*/ 42 h 81"/>
                <a:gd name="T6" fmla="*/ 109 w 180"/>
                <a:gd name="T7" fmla="*/ 44 h 81"/>
                <a:gd name="T8" fmla="*/ 154 w 180"/>
                <a:gd name="T9" fmla="*/ 81 h 81"/>
                <a:gd name="T10" fmla="*/ 180 w 180"/>
                <a:gd name="T11" fmla="*/ 53 h 81"/>
                <a:gd name="T12" fmla="*/ 180 w 180"/>
                <a:gd name="T13" fmla="*/ 5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81">
                  <a:moveTo>
                    <a:pt x="0" y="0"/>
                  </a:moveTo>
                  <a:lnTo>
                    <a:pt x="51" y="24"/>
                  </a:lnTo>
                  <a:lnTo>
                    <a:pt x="62" y="42"/>
                  </a:lnTo>
                  <a:lnTo>
                    <a:pt x="109" y="44"/>
                  </a:lnTo>
                  <a:lnTo>
                    <a:pt x="154" y="81"/>
                  </a:lnTo>
                  <a:lnTo>
                    <a:pt x="180" y="53"/>
                  </a:lnTo>
                  <a:lnTo>
                    <a:pt x="180" y="53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" name="Freeform 300">
              <a:extLst>
                <a:ext uri="{FF2B5EF4-FFF2-40B4-BE49-F238E27FC236}">
                  <a16:creationId xmlns:a16="http://schemas.microsoft.com/office/drawing/2014/main" id="{84299D24-5537-4D6E-8BC6-F494DF85B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6" y="2517"/>
              <a:ext cx="81" cy="163"/>
            </a:xfrm>
            <a:custGeom>
              <a:avLst/>
              <a:gdLst>
                <a:gd name="T0" fmla="*/ 0 w 81"/>
                <a:gd name="T1" fmla="*/ 0 h 163"/>
                <a:gd name="T2" fmla="*/ 0 w 81"/>
                <a:gd name="T3" fmla="*/ 28 h 163"/>
                <a:gd name="T4" fmla="*/ 37 w 81"/>
                <a:gd name="T5" fmla="*/ 38 h 163"/>
                <a:gd name="T6" fmla="*/ 61 w 81"/>
                <a:gd name="T7" fmla="*/ 98 h 163"/>
                <a:gd name="T8" fmla="*/ 79 w 81"/>
                <a:gd name="T9" fmla="*/ 106 h 163"/>
                <a:gd name="T10" fmla="*/ 56 w 81"/>
                <a:gd name="T11" fmla="*/ 107 h 163"/>
                <a:gd name="T12" fmla="*/ 81 w 81"/>
                <a:gd name="T13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163">
                  <a:moveTo>
                    <a:pt x="0" y="0"/>
                  </a:moveTo>
                  <a:lnTo>
                    <a:pt x="0" y="28"/>
                  </a:lnTo>
                  <a:lnTo>
                    <a:pt x="37" y="38"/>
                  </a:lnTo>
                  <a:lnTo>
                    <a:pt x="61" y="98"/>
                  </a:lnTo>
                  <a:lnTo>
                    <a:pt x="79" y="106"/>
                  </a:lnTo>
                  <a:lnTo>
                    <a:pt x="56" y="107"/>
                  </a:lnTo>
                  <a:lnTo>
                    <a:pt x="81" y="163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" name="Freeform 301">
              <a:extLst>
                <a:ext uri="{FF2B5EF4-FFF2-40B4-BE49-F238E27FC236}">
                  <a16:creationId xmlns:a16="http://schemas.microsoft.com/office/drawing/2014/main" id="{74BE2608-154D-47B9-8786-350F7BF39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" y="2680"/>
              <a:ext cx="269" cy="142"/>
            </a:xfrm>
            <a:custGeom>
              <a:avLst/>
              <a:gdLst>
                <a:gd name="T0" fmla="*/ 269 w 269"/>
                <a:gd name="T1" fmla="*/ 97 h 142"/>
                <a:gd name="T2" fmla="*/ 205 w 269"/>
                <a:gd name="T3" fmla="*/ 42 h 142"/>
                <a:gd name="T4" fmla="*/ 186 w 269"/>
                <a:gd name="T5" fmla="*/ 41 h 142"/>
                <a:gd name="T6" fmla="*/ 185 w 269"/>
                <a:gd name="T7" fmla="*/ 61 h 142"/>
                <a:gd name="T8" fmla="*/ 140 w 269"/>
                <a:gd name="T9" fmla="*/ 52 h 142"/>
                <a:gd name="T10" fmla="*/ 131 w 269"/>
                <a:gd name="T11" fmla="*/ 13 h 142"/>
                <a:gd name="T12" fmla="*/ 115 w 269"/>
                <a:gd name="T13" fmla="*/ 0 h 142"/>
                <a:gd name="T14" fmla="*/ 107 w 269"/>
                <a:gd name="T15" fmla="*/ 8 h 142"/>
                <a:gd name="T16" fmla="*/ 59 w 269"/>
                <a:gd name="T17" fmla="*/ 47 h 142"/>
                <a:gd name="T18" fmla="*/ 47 w 269"/>
                <a:gd name="T19" fmla="*/ 31 h 142"/>
                <a:gd name="T20" fmla="*/ 0 w 269"/>
                <a:gd name="T21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9" h="142">
                  <a:moveTo>
                    <a:pt x="269" y="97"/>
                  </a:moveTo>
                  <a:lnTo>
                    <a:pt x="205" y="42"/>
                  </a:lnTo>
                  <a:lnTo>
                    <a:pt x="186" y="41"/>
                  </a:lnTo>
                  <a:lnTo>
                    <a:pt x="185" y="61"/>
                  </a:lnTo>
                  <a:lnTo>
                    <a:pt x="140" y="52"/>
                  </a:lnTo>
                  <a:lnTo>
                    <a:pt x="131" y="13"/>
                  </a:lnTo>
                  <a:lnTo>
                    <a:pt x="115" y="0"/>
                  </a:lnTo>
                  <a:lnTo>
                    <a:pt x="107" y="8"/>
                  </a:lnTo>
                  <a:lnTo>
                    <a:pt x="59" y="47"/>
                  </a:lnTo>
                  <a:lnTo>
                    <a:pt x="47" y="31"/>
                  </a:lnTo>
                  <a:lnTo>
                    <a:pt x="0" y="142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" name="Freeform 302">
              <a:extLst>
                <a:ext uri="{FF2B5EF4-FFF2-40B4-BE49-F238E27FC236}">
                  <a16:creationId xmlns:a16="http://schemas.microsoft.com/office/drawing/2014/main" id="{FBCE7689-9FEA-4325-BA7B-04E95BF87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" y="1206"/>
              <a:ext cx="350" cy="272"/>
            </a:xfrm>
            <a:custGeom>
              <a:avLst/>
              <a:gdLst>
                <a:gd name="T0" fmla="*/ 0 w 350"/>
                <a:gd name="T1" fmla="*/ 233 h 272"/>
                <a:gd name="T2" fmla="*/ 73 w 350"/>
                <a:gd name="T3" fmla="*/ 258 h 272"/>
                <a:gd name="T4" fmla="*/ 89 w 350"/>
                <a:gd name="T5" fmla="*/ 244 h 272"/>
                <a:gd name="T6" fmla="*/ 149 w 350"/>
                <a:gd name="T7" fmla="*/ 269 h 272"/>
                <a:gd name="T8" fmla="*/ 171 w 350"/>
                <a:gd name="T9" fmla="*/ 272 h 272"/>
                <a:gd name="T10" fmla="*/ 211 w 350"/>
                <a:gd name="T11" fmla="*/ 252 h 272"/>
                <a:gd name="T12" fmla="*/ 247 w 350"/>
                <a:gd name="T13" fmla="*/ 264 h 272"/>
                <a:gd name="T14" fmla="*/ 236 w 350"/>
                <a:gd name="T15" fmla="*/ 227 h 272"/>
                <a:gd name="T16" fmla="*/ 275 w 350"/>
                <a:gd name="T17" fmla="*/ 173 h 272"/>
                <a:gd name="T18" fmla="*/ 264 w 350"/>
                <a:gd name="T19" fmla="*/ 148 h 272"/>
                <a:gd name="T20" fmla="*/ 300 w 350"/>
                <a:gd name="T21" fmla="*/ 117 h 272"/>
                <a:gd name="T22" fmla="*/ 291 w 350"/>
                <a:gd name="T23" fmla="*/ 97 h 272"/>
                <a:gd name="T24" fmla="*/ 322 w 350"/>
                <a:gd name="T25" fmla="*/ 69 h 272"/>
                <a:gd name="T26" fmla="*/ 320 w 350"/>
                <a:gd name="T27" fmla="*/ 21 h 272"/>
                <a:gd name="T28" fmla="*/ 350 w 350"/>
                <a:gd name="T29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0" h="272">
                  <a:moveTo>
                    <a:pt x="0" y="233"/>
                  </a:moveTo>
                  <a:lnTo>
                    <a:pt x="73" y="258"/>
                  </a:lnTo>
                  <a:lnTo>
                    <a:pt x="89" y="244"/>
                  </a:lnTo>
                  <a:lnTo>
                    <a:pt x="149" y="269"/>
                  </a:lnTo>
                  <a:lnTo>
                    <a:pt x="171" y="272"/>
                  </a:lnTo>
                  <a:lnTo>
                    <a:pt x="211" y="252"/>
                  </a:lnTo>
                  <a:lnTo>
                    <a:pt x="247" y="264"/>
                  </a:lnTo>
                  <a:lnTo>
                    <a:pt x="236" y="227"/>
                  </a:lnTo>
                  <a:lnTo>
                    <a:pt x="275" y="173"/>
                  </a:lnTo>
                  <a:lnTo>
                    <a:pt x="264" y="148"/>
                  </a:lnTo>
                  <a:lnTo>
                    <a:pt x="300" y="117"/>
                  </a:lnTo>
                  <a:lnTo>
                    <a:pt x="291" y="97"/>
                  </a:lnTo>
                  <a:lnTo>
                    <a:pt x="322" y="69"/>
                  </a:lnTo>
                  <a:lnTo>
                    <a:pt x="320" y="21"/>
                  </a:lnTo>
                  <a:lnTo>
                    <a:pt x="35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" name="Freeform 303">
              <a:extLst>
                <a:ext uri="{FF2B5EF4-FFF2-40B4-BE49-F238E27FC236}">
                  <a16:creationId xmlns:a16="http://schemas.microsoft.com/office/drawing/2014/main" id="{A1154F42-8D45-4230-AF9A-D1FAAF36AF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" y="2822"/>
              <a:ext cx="121" cy="202"/>
            </a:xfrm>
            <a:custGeom>
              <a:avLst/>
              <a:gdLst>
                <a:gd name="T0" fmla="*/ 121 w 121"/>
                <a:gd name="T1" fmla="*/ 202 h 202"/>
                <a:gd name="T2" fmla="*/ 56 w 121"/>
                <a:gd name="T3" fmla="*/ 171 h 202"/>
                <a:gd name="T4" fmla="*/ 45 w 121"/>
                <a:gd name="T5" fmla="*/ 155 h 202"/>
                <a:gd name="T6" fmla="*/ 50 w 121"/>
                <a:gd name="T7" fmla="*/ 93 h 202"/>
                <a:gd name="T8" fmla="*/ 30 w 121"/>
                <a:gd name="T9" fmla="*/ 32 h 202"/>
                <a:gd name="T10" fmla="*/ 0 w 121"/>
                <a:gd name="T11" fmla="*/ 1 h 202"/>
                <a:gd name="T12" fmla="*/ 0 w 121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202">
                  <a:moveTo>
                    <a:pt x="121" y="202"/>
                  </a:moveTo>
                  <a:lnTo>
                    <a:pt x="56" y="171"/>
                  </a:lnTo>
                  <a:lnTo>
                    <a:pt x="45" y="155"/>
                  </a:lnTo>
                  <a:lnTo>
                    <a:pt x="50" y="93"/>
                  </a:lnTo>
                  <a:lnTo>
                    <a:pt x="30" y="32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7" name="Freeform 304">
              <a:extLst>
                <a:ext uri="{FF2B5EF4-FFF2-40B4-BE49-F238E27FC236}">
                  <a16:creationId xmlns:a16="http://schemas.microsoft.com/office/drawing/2014/main" id="{4C8E0039-7878-41EF-9D6B-B805361BF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1" y="2777"/>
              <a:ext cx="43" cy="119"/>
            </a:xfrm>
            <a:custGeom>
              <a:avLst/>
              <a:gdLst>
                <a:gd name="T0" fmla="*/ 43 w 43"/>
                <a:gd name="T1" fmla="*/ 119 h 119"/>
                <a:gd name="T2" fmla="*/ 14 w 43"/>
                <a:gd name="T3" fmla="*/ 62 h 119"/>
                <a:gd name="T4" fmla="*/ 0 w 43"/>
                <a:gd name="T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119">
                  <a:moveTo>
                    <a:pt x="43" y="119"/>
                  </a:moveTo>
                  <a:lnTo>
                    <a:pt x="14" y="6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8" name="Freeform 305">
              <a:extLst>
                <a:ext uri="{FF2B5EF4-FFF2-40B4-BE49-F238E27FC236}">
                  <a16:creationId xmlns:a16="http://schemas.microsoft.com/office/drawing/2014/main" id="{06435BCB-AC72-4922-A724-AE6D8ED69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3" y="2896"/>
              <a:ext cx="191" cy="152"/>
            </a:xfrm>
            <a:custGeom>
              <a:avLst/>
              <a:gdLst>
                <a:gd name="T0" fmla="*/ 191 w 191"/>
                <a:gd name="T1" fmla="*/ 0 h 152"/>
                <a:gd name="T2" fmla="*/ 184 w 191"/>
                <a:gd name="T3" fmla="*/ 16 h 152"/>
                <a:gd name="T4" fmla="*/ 159 w 191"/>
                <a:gd name="T5" fmla="*/ 34 h 152"/>
                <a:gd name="T6" fmla="*/ 187 w 191"/>
                <a:gd name="T7" fmla="*/ 87 h 152"/>
                <a:gd name="T8" fmla="*/ 177 w 191"/>
                <a:gd name="T9" fmla="*/ 107 h 152"/>
                <a:gd name="T10" fmla="*/ 188 w 191"/>
                <a:gd name="T11" fmla="*/ 128 h 152"/>
                <a:gd name="T12" fmla="*/ 145 w 191"/>
                <a:gd name="T13" fmla="*/ 142 h 152"/>
                <a:gd name="T14" fmla="*/ 84 w 191"/>
                <a:gd name="T15" fmla="*/ 124 h 152"/>
                <a:gd name="T16" fmla="*/ 83 w 191"/>
                <a:gd name="T17" fmla="*/ 149 h 152"/>
                <a:gd name="T18" fmla="*/ 56 w 191"/>
                <a:gd name="T19" fmla="*/ 152 h 152"/>
                <a:gd name="T20" fmla="*/ 0 w 191"/>
                <a:gd name="T21" fmla="*/ 12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1" h="152">
                  <a:moveTo>
                    <a:pt x="191" y="0"/>
                  </a:moveTo>
                  <a:lnTo>
                    <a:pt x="184" y="16"/>
                  </a:lnTo>
                  <a:lnTo>
                    <a:pt x="159" y="34"/>
                  </a:lnTo>
                  <a:lnTo>
                    <a:pt x="187" y="87"/>
                  </a:lnTo>
                  <a:lnTo>
                    <a:pt x="177" y="107"/>
                  </a:lnTo>
                  <a:lnTo>
                    <a:pt x="188" y="128"/>
                  </a:lnTo>
                  <a:lnTo>
                    <a:pt x="145" y="142"/>
                  </a:lnTo>
                  <a:lnTo>
                    <a:pt x="84" y="124"/>
                  </a:lnTo>
                  <a:lnTo>
                    <a:pt x="83" y="149"/>
                  </a:lnTo>
                  <a:lnTo>
                    <a:pt x="56" y="152"/>
                  </a:lnTo>
                  <a:lnTo>
                    <a:pt x="0" y="128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9" name="Freeform 306">
              <a:extLst>
                <a:ext uri="{FF2B5EF4-FFF2-40B4-BE49-F238E27FC236}">
                  <a16:creationId xmlns:a16="http://schemas.microsoft.com/office/drawing/2014/main" id="{F524975C-4B2B-42FD-8195-DA65717F7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3111"/>
              <a:ext cx="261" cy="175"/>
            </a:xfrm>
            <a:custGeom>
              <a:avLst/>
              <a:gdLst>
                <a:gd name="T0" fmla="*/ 0 w 261"/>
                <a:gd name="T1" fmla="*/ 24 h 175"/>
                <a:gd name="T2" fmla="*/ 0 w 261"/>
                <a:gd name="T3" fmla="*/ 24 h 175"/>
                <a:gd name="T4" fmla="*/ 20 w 261"/>
                <a:gd name="T5" fmla="*/ 24 h 175"/>
                <a:gd name="T6" fmla="*/ 21 w 261"/>
                <a:gd name="T7" fmla="*/ 45 h 175"/>
                <a:gd name="T8" fmla="*/ 37 w 261"/>
                <a:gd name="T9" fmla="*/ 34 h 175"/>
                <a:gd name="T10" fmla="*/ 74 w 261"/>
                <a:gd name="T11" fmla="*/ 51 h 175"/>
                <a:gd name="T12" fmla="*/ 76 w 261"/>
                <a:gd name="T13" fmla="*/ 31 h 175"/>
                <a:gd name="T14" fmla="*/ 104 w 261"/>
                <a:gd name="T15" fmla="*/ 4 h 175"/>
                <a:gd name="T16" fmla="*/ 132 w 261"/>
                <a:gd name="T17" fmla="*/ 0 h 175"/>
                <a:gd name="T18" fmla="*/ 144 w 261"/>
                <a:gd name="T19" fmla="*/ 18 h 175"/>
                <a:gd name="T20" fmla="*/ 138 w 261"/>
                <a:gd name="T21" fmla="*/ 37 h 175"/>
                <a:gd name="T22" fmla="*/ 186 w 261"/>
                <a:gd name="T23" fmla="*/ 46 h 175"/>
                <a:gd name="T24" fmla="*/ 188 w 261"/>
                <a:gd name="T25" fmla="*/ 68 h 175"/>
                <a:gd name="T26" fmla="*/ 208 w 261"/>
                <a:gd name="T27" fmla="*/ 69 h 175"/>
                <a:gd name="T28" fmla="*/ 251 w 261"/>
                <a:gd name="T29" fmla="*/ 116 h 175"/>
                <a:gd name="T30" fmla="*/ 261 w 261"/>
                <a:gd name="T31" fmla="*/ 136 h 175"/>
                <a:gd name="T32" fmla="*/ 233 w 261"/>
                <a:gd name="T33" fmla="*/ 175 h 175"/>
                <a:gd name="T34" fmla="*/ 233 w 261"/>
                <a:gd name="T3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1" h="175">
                  <a:moveTo>
                    <a:pt x="0" y="24"/>
                  </a:moveTo>
                  <a:lnTo>
                    <a:pt x="0" y="24"/>
                  </a:lnTo>
                  <a:lnTo>
                    <a:pt x="20" y="24"/>
                  </a:lnTo>
                  <a:lnTo>
                    <a:pt x="21" y="45"/>
                  </a:lnTo>
                  <a:lnTo>
                    <a:pt x="37" y="34"/>
                  </a:lnTo>
                  <a:lnTo>
                    <a:pt x="74" y="51"/>
                  </a:lnTo>
                  <a:lnTo>
                    <a:pt x="76" y="31"/>
                  </a:lnTo>
                  <a:lnTo>
                    <a:pt x="104" y="4"/>
                  </a:lnTo>
                  <a:lnTo>
                    <a:pt x="132" y="0"/>
                  </a:lnTo>
                  <a:lnTo>
                    <a:pt x="144" y="18"/>
                  </a:lnTo>
                  <a:lnTo>
                    <a:pt x="138" y="37"/>
                  </a:lnTo>
                  <a:lnTo>
                    <a:pt x="186" y="46"/>
                  </a:lnTo>
                  <a:lnTo>
                    <a:pt x="188" y="68"/>
                  </a:lnTo>
                  <a:lnTo>
                    <a:pt x="208" y="69"/>
                  </a:lnTo>
                  <a:lnTo>
                    <a:pt x="251" y="116"/>
                  </a:lnTo>
                  <a:lnTo>
                    <a:pt x="261" y="136"/>
                  </a:lnTo>
                  <a:lnTo>
                    <a:pt x="233" y="175"/>
                  </a:lnTo>
                  <a:lnTo>
                    <a:pt x="233" y="175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0" name="Freeform 307">
              <a:extLst>
                <a:ext uri="{FF2B5EF4-FFF2-40B4-BE49-F238E27FC236}">
                  <a16:creationId xmlns:a16="http://schemas.microsoft.com/office/drawing/2014/main" id="{F0F7BE67-BB63-4115-B6A7-C0F7046960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3" y="3154"/>
              <a:ext cx="99" cy="126"/>
            </a:xfrm>
            <a:custGeom>
              <a:avLst/>
              <a:gdLst>
                <a:gd name="T0" fmla="*/ 0 w 99"/>
                <a:gd name="T1" fmla="*/ 0 h 126"/>
                <a:gd name="T2" fmla="*/ 37 w 99"/>
                <a:gd name="T3" fmla="*/ 20 h 126"/>
                <a:gd name="T4" fmla="*/ 49 w 99"/>
                <a:gd name="T5" fmla="*/ 59 h 126"/>
                <a:gd name="T6" fmla="*/ 88 w 99"/>
                <a:gd name="T7" fmla="*/ 78 h 126"/>
                <a:gd name="T8" fmla="*/ 84 w 99"/>
                <a:gd name="T9" fmla="*/ 98 h 126"/>
                <a:gd name="T10" fmla="*/ 99 w 99"/>
                <a:gd name="T11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126">
                  <a:moveTo>
                    <a:pt x="0" y="0"/>
                  </a:moveTo>
                  <a:lnTo>
                    <a:pt x="37" y="20"/>
                  </a:lnTo>
                  <a:lnTo>
                    <a:pt x="49" y="59"/>
                  </a:lnTo>
                  <a:lnTo>
                    <a:pt x="88" y="78"/>
                  </a:lnTo>
                  <a:lnTo>
                    <a:pt x="84" y="98"/>
                  </a:lnTo>
                  <a:lnTo>
                    <a:pt x="99" y="126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1" name="Freeform 308">
              <a:extLst>
                <a:ext uri="{FF2B5EF4-FFF2-40B4-BE49-F238E27FC236}">
                  <a16:creationId xmlns:a16="http://schemas.microsoft.com/office/drawing/2014/main" id="{A7129064-B0B7-4AB0-9EB2-67ACA137C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" y="3121"/>
              <a:ext cx="152" cy="204"/>
            </a:xfrm>
            <a:custGeom>
              <a:avLst/>
              <a:gdLst>
                <a:gd name="T0" fmla="*/ 0 w 152"/>
                <a:gd name="T1" fmla="*/ 204 h 204"/>
                <a:gd name="T2" fmla="*/ 26 w 152"/>
                <a:gd name="T3" fmla="*/ 162 h 204"/>
                <a:gd name="T4" fmla="*/ 67 w 152"/>
                <a:gd name="T5" fmla="*/ 150 h 204"/>
                <a:gd name="T6" fmla="*/ 59 w 152"/>
                <a:gd name="T7" fmla="*/ 131 h 204"/>
                <a:gd name="T8" fmla="*/ 90 w 152"/>
                <a:gd name="T9" fmla="*/ 98 h 204"/>
                <a:gd name="T10" fmla="*/ 112 w 152"/>
                <a:gd name="T11" fmla="*/ 104 h 204"/>
                <a:gd name="T12" fmla="*/ 126 w 152"/>
                <a:gd name="T13" fmla="*/ 30 h 204"/>
                <a:gd name="T14" fmla="*/ 152 w 152"/>
                <a:gd name="T1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204">
                  <a:moveTo>
                    <a:pt x="0" y="204"/>
                  </a:moveTo>
                  <a:lnTo>
                    <a:pt x="26" y="162"/>
                  </a:lnTo>
                  <a:lnTo>
                    <a:pt x="67" y="150"/>
                  </a:lnTo>
                  <a:lnTo>
                    <a:pt x="59" y="131"/>
                  </a:lnTo>
                  <a:lnTo>
                    <a:pt x="90" y="98"/>
                  </a:lnTo>
                  <a:lnTo>
                    <a:pt x="112" y="104"/>
                  </a:lnTo>
                  <a:lnTo>
                    <a:pt x="126" y="30"/>
                  </a:lnTo>
                  <a:lnTo>
                    <a:pt x="152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2" name="Freeform 309">
              <a:extLst>
                <a:ext uri="{FF2B5EF4-FFF2-40B4-BE49-F238E27FC236}">
                  <a16:creationId xmlns:a16="http://schemas.microsoft.com/office/drawing/2014/main" id="{B35F0A69-F19B-4BFD-9B3D-62D4EC642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1" y="3024"/>
              <a:ext cx="59" cy="111"/>
            </a:xfrm>
            <a:custGeom>
              <a:avLst/>
              <a:gdLst>
                <a:gd name="T0" fmla="*/ 32 w 59"/>
                <a:gd name="T1" fmla="*/ 0 h 111"/>
                <a:gd name="T2" fmla="*/ 18 w 59"/>
                <a:gd name="T3" fmla="*/ 28 h 111"/>
                <a:gd name="T4" fmla="*/ 0 w 59"/>
                <a:gd name="T5" fmla="*/ 35 h 111"/>
                <a:gd name="T6" fmla="*/ 59 w 59"/>
                <a:gd name="T7" fmla="*/ 65 h 111"/>
                <a:gd name="T8" fmla="*/ 28 w 59"/>
                <a:gd name="T9" fmla="*/ 101 h 111"/>
                <a:gd name="T10" fmla="*/ 31 w 59"/>
                <a:gd name="T11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111">
                  <a:moveTo>
                    <a:pt x="32" y="0"/>
                  </a:moveTo>
                  <a:lnTo>
                    <a:pt x="18" y="28"/>
                  </a:lnTo>
                  <a:lnTo>
                    <a:pt x="0" y="35"/>
                  </a:lnTo>
                  <a:lnTo>
                    <a:pt x="59" y="65"/>
                  </a:lnTo>
                  <a:lnTo>
                    <a:pt x="28" y="101"/>
                  </a:lnTo>
                  <a:lnTo>
                    <a:pt x="31" y="111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3" name="Freeform 310">
              <a:extLst>
                <a:ext uri="{FF2B5EF4-FFF2-40B4-BE49-F238E27FC236}">
                  <a16:creationId xmlns:a16="http://schemas.microsoft.com/office/drawing/2014/main" id="{E310F6D1-8D14-4FDC-B1E2-68669D9F4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0" y="3135"/>
              <a:ext cx="132" cy="97"/>
            </a:xfrm>
            <a:custGeom>
              <a:avLst/>
              <a:gdLst>
                <a:gd name="T0" fmla="*/ 0 w 132"/>
                <a:gd name="T1" fmla="*/ 95 h 97"/>
                <a:gd name="T2" fmla="*/ 40 w 132"/>
                <a:gd name="T3" fmla="*/ 97 h 97"/>
                <a:gd name="T4" fmla="*/ 40 w 132"/>
                <a:gd name="T5" fmla="*/ 35 h 97"/>
                <a:gd name="T6" fmla="*/ 83 w 132"/>
                <a:gd name="T7" fmla="*/ 44 h 97"/>
                <a:gd name="T8" fmla="*/ 105 w 132"/>
                <a:gd name="T9" fmla="*/ 7 h 97"/>
                <a:gd name="T10" fmla="*/ 132 w 132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" h="97">
                  <a:moveTo>
                    <a:pt x="0" y="95"/>
                  </a:moveTo>
                  <a:lnTo>
                    <a:pt x="40" y="97"/>
                  </a:lnTo>
                  <a:lnTo>
                    <a:pt x="40" y="35"/>
                  </a:lnTo>
                  <a:lnTo>
                    <a:pt x="83" y="44"/>
                  </a:lnTo>
                  <a:lnTo>
                    <a:pt x="105" y="7"/>
                  </a:lnTo>
                  <a:lnTo>
                    <a:pt x="132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4" name="Freeform 311">
              <a:extLst>
                <a:ext uri="{FF2B5EF4-FFF2-40B4-BE49-F238E27FC236}">
                  <a16:creationId xmlns:a16="http://schemas.microsoft.com/office/drawing/2014/main" id="{F4E55CF4-AB97-40F8-B066-49E34E849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6" y="3016"/>
              <a:ext cx="294" cy="214"/>
            </a:xfrm>
            <a:custGeom>
              <a:avLst/>
              <a:gdLst>
                <a:gd name="T0" fmla="*/ 294 w 294"/>
                <a:gd name="T1" fmla="*/ 214 h 214"/>
                <a:gd name="T2" fmla="*/ 284 w 294"/>
                <a:gd name="T3" fmla="*/ 196 h 214"/>
                <a:gd name="T4" fmla="*/ 207 w 294"/>
                <a:gd name="T5" fmla="*/ 186 h 214"/>
                <a:gd name="T6" fmla="*/ 177 w 294"/>
                <a:gd name="T7" fmla="*/ 150 h 214"/>
                <a:gd name="T8" fmla="*/ 147 w 294"/>
                <a:gd name="T9" fmla="*/ 70 h 214"/>
                <a:gd name="T10" fmla="*/ 113 w 294"/>
                <a:gd name="T11" fmla="*/ 40 h 214"/>
                <a:gd name="T12" fmla="*/ 42 w 294"/>
                <a:gd name="T13" fmla="*/ 0 h 214"/>
                <a:gd name="T14" fmla="*/ 0 w 294"/>
                <a:gd name="T15" fmla="*/ 2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4" h="214">
                  <a:moveTo>
                    <a:pt x="294" y="214"/>
                  </a:moveTo>
                  <a:lnTo>
                    <a:pt x="284" y="196"/>
                  </a:lnTo>
                  <a:lnTo>
                    <a:pt x="207" y="186"/>
                  </a:lnTo>
                  <a:lnTo>
                    <a:pt x="177" y="150"/>
                  </a:lnTo>
                  <a:lnTo>
                    <a:pt x="147" y="70"/>
                  </a:lnTo>
                  <a:lnTo>
                    <a:pt x="113" y="40"/>
                  </a:lnTo>
                  <a:lnTo>
                    <a:pt x="42" y="0"/>
                  </a:lnTo>
                  <a:lnTo>
                    <a:pt x="0" y="2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5" name="Freeform 312">
              <a:extLst>
                <a:ext uri="{FF2B5EF4-FFF2-40B4-BE49-F238E27FC236}">
                  <a16:creationId xmlns:a16="http://schemas.microsoft.com/office/drawing/2014/main" id="{6051D8C3-350C-493A-890D-BE40429A2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5" y="3230"/>
              <a:ext cx="115" cy="118"/>
            </a:xfrm>
            <a:custGeom>
              <a:avLst/>
              <a:gdLst>
                <a:gd name="T0" fmla="*/ 0 w 115"/>
                <a:gd name="T1" fmla="*/ 118 h 118"/>
                <a:gd name="T2" fmla="*/ 24 w 115"/>
                <a:gd name="T3" fmla="*/ 104 h 118"/>
                <a:gd name="T4" fmla="*/ 31 w 115"/>
                <a:gd name="T5" fmla="*/ 82 h 118"/>
                <a:gd name="T6" fmla="*/ 24 w 115"/>
                <a:gd name="T7" fmla="*/ 16 h 118"/>
                <a:gd name="T8" fmla="*/ 68 w 115"/>
                <a:gd name="T9" fmla="*/ 31 h 118"/>
                <a:gd name="T10" fmla="*/ 68 w 115"/>
                <a:gd name="T11" fmla="*/ 31 h 118"/>
                <a:gd name="T12" fmla="*/ 115 w 115"/>
                <a:gd name="T13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118">
                  <a:moveTo>
                    <a:pt x="0" y="118"/>
                  </a:moveTo>
                  <a:lnTo>
                    <a:pt x="24" y="104"/>
                  </a:lnTo>
                  <a:lnTo>
                    <a:pt x="31" y="82"/>
                  </a:lnTo>
                  <a:lnTo>
                    <a:pt x="24" y="16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115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6" name="Freeform 313">
              <a:extLst>
                <a:ext uri="{FF2B5EF4-FFF2-40B4-BE49-F238E27FC236}">
                  <a16:creationId xmlns:a16="http://schemas.microsoft.com/office/drawing/2014/main" id="{4FC57CE7-FEC2-4304-ABC3-5F03B9153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1" y="3348"/>
              <a:ext cx="216" cy="89"/>
            </a:xfrm>
            <a:custGeom>
              <a:avLst/>
              <a:gdLst>
                <a:gd name="T0" fmla="*/ 216 w 216"/>
                <a:gd name="T1" fmla="*/ 89 h 89"/>
                <a:gd name="T2" fmla="*/ 204 w 216"/>
                <a:gd name="T3" fmla="*/ 75 h 89"/>
                <a:gd name="T4" fmla="*/ 108 w 216"/>
                <a:gd name="T5" fmla="*/ 42 h 89"/>
                <a:gd name="T6" fmla="*/ 100 w 216"/>
                <a:gd name="T7" fmla="*/ 22 h 89"/>
                <a:gd name="T8" fmla="*/ 74 w 216"/>
                <a:gd name="T9" fmla="*/ 58 h 89"/>
                <a:gd name="T10" fmla="*/ 52 w 216"/>
                <a:gd name="T11" fmla="*/ 64 h 89"/>
                <a:gd name="T12" fmla="*/ 42 w 216"/>
                <a:gd name="T13" fmla="*/ 44 h 89"/>
                <a:gd name="T14" fmla="*/ 25 w 216"/>
                <a:gd name="T15" fmla="*/ 55 h 89"/>
                <a:gd name="T16" fmla="*/ 0 w 216"/>
                <a:gd name="T17" fmla="*/ 20 h 89"/>
                <a:gd name="T18" fmla="*/ 4 w 216"/>
                <a:gd name="T1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6" h="89">
                  <a:moveTo>
                    <a:pt x="216" y="89"/>
                  </a:moveTo>
                  <a:lnTo>
                    <a:pt x="204" y="75"/>
                  </a:lnTo>
                  <a:lnTo>
                    <a:pt x="108" y="42"/>
                  </a:lnTo>
                  <a:lnTo>
                    <a:pt x="100" y="22"/>
                  </a:lnTo>
                  <a:lnTo>
                    <a:pt x="74" y="58"/>
                  </a:lnTo>
                  <a:lnTo>
                    <a:pt x="52" y="64"/>
                  </a:lnTo>
                  <a:lnTo>
                    <a:pt x="42" y="44"/>
                  </a:lnTo>
                  <a:lnTo>
                    <a:pt x="25" y="55"/>
                  </a:lnTo>
                  <a:lnTo>
                    <a:pt x="0" y="20"/>
                  </a:lnTo>
                  <a:lnTo>
                    <a:pt x="4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7" name="Freeform 314">
              <a:extLst>
                <a:ext uri="{FF2B5EF4-FFF2-40B4-BE49-F238E27FC236}">
                  <a16:creationId xmlns:a16="http://schemas.microsoft.com/office/drawing/2014/main" id="{AFB4B926-5A82-435C-8862-A4B86292C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6" y="3390"/>
              <a:ext cx="16" cy="19"/>
            </a:xfrm>
            <a:custGeom>
              <a:avLst/>
              <a:gdLst>
                <a:gd name="T0" fmla="*/ 16 w 16"/>
                <a:gd name="T1" fmla="*/ 0 h 19"/>
                <a:gd name="T2" fmla="*/ 16 w 16"/>
                <a:gd name="T3" fmla="*/ 19 h 19"/>
                <a:gd name="T4" fmla="*/ 0 w 16"/>
                <a:gd name="T5" fmla="*/ 8 h 19"/>
                <a:gd name="T6" fmla="*/ 16 w 16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16" y="0"/>
                  </a:moveTo>
                  <a:lnTo>
                    <a:pt x="16" y="19"/>
                  </a:lnTo>
                  <a:lnTo>
                    <a:pt x="0" y="8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8" name="Freeform 315">
              <a:extLst>
                <a:ext uri="{FF2B5EF4-FFF2-40B4-BE49-F238E27FC236}">
                  <a16:creationId xmlns:a16="http://schemas.microsoft.com/office/drawing/2014/main" id="{D3D1E1DF-4CDD-45E2-9766-EC9D52488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" y="3564"/>
              <a:ext cx="276" cy="110"/>
            </a:xfrm>
            <a:custGeom>
              <a:avLst/>
              <a:gdLst>
                <a:gd name="T0" fmla="*/ 276 w 276"/>
                <a:gd name="T1" fmla="*/ 34 h 110"/>
                <a:gd name="T2" fmla="*/ 222 w 276"/>
                <a:gd name="T3" fmla="*/ 0 h 110"/>
                <a:gd name="T4" fmla="*/ 163 w 276"/>
                <a:gd name="T5" fmla="*/ 39 h 110"/>
                <a:gd name="T6" fmla="*/ 70 w 276"/>
                <a:gd name="T7" fmla="*/ 31 h 110"/>
                <a:gd name="T8" fmla="*/ 51 w 276"/>
                <a:gd name="T9" fmla="*/ 42 h 110"/>
                <a:gd name="T10" fmla="*/ 60 w 276"/>
                <a:gd name="T11" fmla="*/ 84 h 110"/>
                <a:gd name="T12" fmla="*/ 0 w 276"/>
                <a:gd name="T13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6" h="110">
                  <a:moveTo>
                    <a:pt x="276" y="34"/>
                  </a:moveTo>
                  <a:lnTo>
                    <a:pt x="222" y="0"/>
                  </a:lnTo>
                  <a:lnTo>
                    <a:pt x="163" y="39"/>
                  </a:lnTo>
                  <a:lnTo>
                    <a:pt x="70" y="31"/>
                  </a:lnTo>
                  <a:lnTo>
                    <a:pt x="51" y="42"/>
                  </a:lnTo>
                  <a:lnTo>
                    <a:pt x="60" y="84"/>
                  </a:lnTo>
                  <a:lnTo>
                    <a:pt x="0" y="11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" name="Freeform 316">
              <a:extLst>
                <a:ext uri="{FF2B5EF4-FFF2-40B4-BE49-F238E27FC236}">
                  <a16:creationId xmlns:a16="http://schemas.microsoft.com/office/drawing/2014/main" id="{CF3D2A57-2EF5-4710-868E-297264AF1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1" y="3036"/>
              <a:ext cx="135" cy="98"/>
            </a:xfrm>
            <a:custGeom>
              <a:avLst/>
              <a:gdLst>
                <a:gd name="T0" fmla="*/ 135 w 135"/>
                <a:gd name="T1" fmla="*/ 0 h 98"/>
                <a:gd name="T2" fmla="*/ 70 w 135"/>
                <a:gd name="T3" fmla="*/ 22 h 98"/>
                <a:gd name="T4" fmla="*/ 52 w 135"/>
                <a:gd name="T5" fmla="*/ 14 h 98"/>
                <a:gd name="T6" fmla="*/ 31 w 135"/>
                <a:gd name="T7" fmla="*/ 22 h 98"/>
                <a:gd name="T8" fmla="*/ 43 w 135"/>
                <a:gd name="T9" fmla="*/ 37 h 98"/>
                <a:gd name="T10" fmla="*/ 37 w 135"/>
                <a:gd name="T11" fmla="*/ 56 h 98"/>
                <a:gd name="T12" fmla="*/ 3 w 135"/>
                <a:gd name="T13" fmla="*/ 78 h 98"/>
                <a:gd name="T14" fmla="*/ 0 w 135"/>
                <a:gd name="T15" fmla="*/ 98 h 98"/>
                <a:gd name="T16" fmla="*/ 0 w 135"/>
                <a:gd name="T1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98">
                  <a:moveTo>
                    <a:pt x="135" y="0"/>
                  </a:moveTo>
                  <a:lnTo>
                    <a:pt x="70" y="22"/>
                  </a:lnTo>
                  <a:lnTo>
                    <a:pt x="52" y="14"/>
                  </a:lnTo>
                  <a:lnTo>
                    <a:pt x="31" y="22"/>
                  </a:lnTo>
                  <a:lnTo>
                    <a:pt x="43" y="37"/>
                  </a:lnTo>
                  <a:lnTo>
                    <a:pt x="37" y="56"/>
                  </a:lnTo>
                  <a:lnTo>
                    <a:pt x="3" y="78"/>
                  </a:lnTo>
                  <a:lnTo>
                    <a:pt x="0" y="98"/>
                  </a:lnTo>
                  <a:lnTo>
                    <a:pt x="0" y="98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" name="Freeform 317">
              <a:extLst>
                <a:ext uri="{FF2B5EF4-FFF2-40B4-BE49-F238E27FC236}">
                  <a16:creationId xmlns:a16="http://schemas.microsoft.com/office/drawing/2014/main" id="{D804A5C4-9F28-4338-8CF6-5687EB762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1" y="3134"/>
              <a:ext cx="146" cy="210"/>
            </a:xfrm>
            <a:custGeom>
              <a:avLst/>
              <a:gdLst>
                <a:gd name="T0" fmla="*/ 146 w 146"/>
                <a:gd name="T1" fmla="*/ 210 h 210"/>
                <a:gd name="T2" fmla="*/ 140 w 146"/>
                <a:gd name="T3" fmla="*/ 189 h 210"/>
                <a:gd name="T4" fmla="*/ 40 w 146"/>
                <a:gd name="T5" fmla="*/ 124 h 210"/>
                <a:gd name="T6" fmla="*/ 45 w 146"/>
                <a:gd name="T7" fmla="*/ 87 h 210"/>
                <a:gd name="T8" fmla="*/ 28 w 146"/>
                <a:gd name="T9" fmla="*/ 73 h 210"/>
                <a:gd name="T10" fmla="*/ 28 w 146"/>
                <a:gd name="T11" fmla="*/ 53 h 210"/>
                <a:gd name="T12" fmla="*/ 9 w 146"/>
                <a:gd name="T13" fmla="*/ 43 h 210"/>
                <a:gd name="T14" fmla="*/ 0 w 146"/>
                <a:gd name="T15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6" h="210">
                  <a:moveTo>
                    <a:pt x="146" y="210"/>
                  </a:moveTo>
                  <a:lnTo>
                    <a:pt x="140" y="189"/>
                  </a:lnTo>
                  <a:lnTo>
                    <a:pt x="40" y="124"/>
                  </a:lnTo>
                  <a:lnTo>
                    <a:pt x="45" y="87"/>
                  </a:lnTo>
                  <a:lnTo>
                    <a:pt x="28" y="73"/>
                  </a:lnTo>
                  <a:lnTo>
                    <a:pt x="28" y="53"/>
                  </a:lnTo>
                  <a:lnTo>
                    <a:pt x="9" y="43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1" name="Freeform 318">
              <a:extLst>
                <a:ext uri="{FF2B5EF4-FFF2-40B4-BE49-F238E27FC236}">
                  <a16:creationId xmlns:a16="http://schemas.microsoft.com/office/drawing/2014/main" id="{9A9F71D5-9C2F-4704-97AA-A68B4BC61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9" y="3342"/>
              <a:ext cx="108" cy="70"/>
            </a:xfrm>
            <a:custGeom>
              <a:avLst/>
              <a:gdLst>
                <a:gd name="T0" fmla="*/ 0 w 108"/>
                <a:gd name="T1" fmla="*/ 70 h 70"/>
                <a:gd name="T2" fmla="*/ 60 w 108"/>
                <a:gd name="T3" fmla="*/ 0 h 70"/>
                <a:gd name="T4" fmla="*/ 69 w 108"/>
                <a:gd name="T5" fmla="*/ 19 h 70"/>
                <a:gd name="T6" fmla="*/ 105 w 108"/>
                <a:gd name="T7" fmla="*/ 6 h 70"/>
                <a:gd name="T8" fmla="*/ 108 w 108"/>
                <a:gd name="T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70">
                  <a:moveTo>
                    <a:pt x="0" y="70"/>
                  </a:moveTo>
                  <a:lnTo>
                    <a:pt x="60" y="0"/>
                  </a:lnTo>
                  <a:lnTo>
                    <a:pt x="69" y="19"/>
                  </a:lnTo>
                  <a:lnTo>
                    <a:pt x="105" y="6"/>
                  </a:lnTo>
                  <a:lnTo>
                    <a:pt x="108" y="2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2" name="Freeform 319">
              <a:extLst>
                <a:ext uri="{FF2B5EF4-FFF2-40B4-BE49-F238E27FC236}">
                  <a16:creationId xmlns:a16="http://schemas.microsoft.com/office/drawing/2014/main" id="{38306B4B-E122-45BC-9622-BF627B08F5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7" y="3339"/>
              <a:ext cx="168" cy="26"/>
            </a:xfrm>
            <a:custGeom>
              <a:avLst/>
              <a:gdLst>
                <a:gd name="T0" fmla="*/ 0 w 168"/>
                <a:gd name="T1" fmla="*/ 5 h 26"/>
                <a:gd name="T2" fmla="*/ 12 w 168"/>
                <a:gd name="T3" fmla="*/ 20 h 26"/>
                <a:gd name="T4" fmla="*/ 57 w 168"/>
                <a:gd name="T5" fmla="*/ 26 h 26"/>
                <a:gd name="T6" fmla="*/ 65 w 168"/>
                <a:gd name="T7" fmla="*/ 3 h 26"/>
                <a:gd name="T8" fmla="*/ 85 w 168"/>
                <a:gd name="T9" fmla="*/ 0 h 26"/>
                <a:gd name="T10" fmla="*/ 168 w 168"/>
                <a:gd name="T11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" h="26">
                  <a:moveTo>
                    <a:pt x="0" y="5"/>
                  </a:moveTo>
                  <a:lnTo>
                    <a:pt x="12" y="20"/>
                  </a:lnTo>
                  <a:lnTo>
                    <a:pt x="57" y="26"/>
                  </a:lnTo>
                  <a:lnTo>
                    <a:pt x="65" y="3"/>
                  </a:lnTo>
                  <a:lnTo>
                    <a:pt x="85" y="0"/>
                  </a:lnTo>
                  <a:lnTo>
                    <a:pt x="168" y="9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3" name="Freeform 320">
              <a:extLst>
                <a:ext uri="{FF2B5EF4-FFF2-40B4-BE49-F238E27FC236}">
                  <a16:creationId xmlns:a16="http://schemas.microsoft.com/office/drawing/2014/main" id="{60B606C3-020D-4EB3-8794-13A4FA1D5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" y="3134"/>
              <a:ext cx="188" cy="64"/>
            </a:xfrm>
            <a:custGeom>
              <a:avLst/>
              <a:gdLst>
                <a:gd name="T0" fmla="*/ 188 w 188"/>
                <a:gd name="T1" fmla="*/ 0 h 64"/>
                <a:gd name="T2" fmla="*/ 105 w 188"/>
                <a:gd name="T3" fmla="*/ 29 h 64"/>
                <a:gd name="T4" fmla="*/ 121 w 188"/>
                <a:gd name="T5" fmla="*/ 46 h 64"/>
                <a:gd name="T6" fmla="*/ 80 w 188"/>
                <a:gd name="T7" fmla="*/ 64 h 64"/>
                <a:gd name="T8" fmla="*/ 70 w 188"/>
                <a:gd name="T9" fmla="*/ 48 h 64"/>
                <a:gd name="T10" fmla="*/ 0 w 188"/>
                <a:gd name="T11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64">
                  <a:moveTo>
                    <a:pt x="188" y="0"/>
                  </a:moveTo>
                  <a:lnTo>
                    <a:pt x="105" y="29"/>
                  </a:lnTo>
                  <a:lnTo>
                    <a:pt x="121" y="46"/>
                  </a:lnTo>
                  <a:lnTo>
                    <a:pt x="80" y="64"/>
                  </a:lnTo>
                  <a:lnTo>
                    <a:pt x="70" y="48"/>
                  </a:lnTo>
                  <a:lnTo>
                    <a:pt x="0" y="54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4" name="Freeform 321">
              <a:extLst>
                <a:ext uri="{FF2B5EF4-FFF2-40B4-BE49-F238E27FC236}">
                  <a16:creationId xmlns:a16="http://schemas.microsoft.com/office/drawing/2014/main" id="{5D10B553-FF35-4450-B1E3-72369E04ED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9" y="3067"/>
              <a:ext cx="64" cy="121"/>
            </a:xfrm>
            <a:custGeom>
              <a:avLst/>
              <a:gdLst>
                <a:gd name="T0" fmla="*/ 64 w 64"/>
                <a:gd name="T1" fmla="*/ 121 h 121"/>
                <a:gd name="T2" fmla="*/ 50 w 64"/>
                <a:gd name="T3" fmla="*/ 73 h 121"/>
                <a:gd name="T4" fmla="*/ 14 w 64"/>
                <a:gd name="T5" fmla="*/ 44 h 121"/>
                <a:gd name="T6" fmla="*/ 37 w 64"/>
                <a:gd name="T7" fmla="*/ 12 h 121"/>
                <a:gd name="T8" fmla="*/ 0 w 64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21">
                  <a:moveTo>
                    <a:pt x="64" y="121"/>
                  </a:moveTo>
                  <a:lnTo>
                    <a:pt x="50" y="73"/>
                  </a:lnTo>
                  <a:lnTo>
                    <a:pt x="14" y="44"/>
                  </a:lnTo>
                  <a:lnTo>
                    <a:pt x="37" y="1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" name="Freeform 322">
              <a:extLst>
                <a:ext uri="{FF2B5EF4-FFF2-40B4-BE49-F238E27FC236}">
                  <a16:creationId xmlns:a16="http://schemas.microsoft.com/office/drawing/2014/main" id="{E171CCBE-BA6E-4BDF-B524-3BF2775D2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1" y="3067"/>
              <a:ext cx="208" cy="34"/>
            </a:xfrm>
            <a:custGeom>
              <a:avLst/>
              <a:gdLst>
                <a:gd name="T0" fmla="*/ 208 w 208"/>
                <a:gd name="T1" fmla="*/ 0 h 34"/>
                <a:gd name="T2" fmla="*/ 189 w 208"/>
                <a:gd name="T3" fmla="*/ 9 h 34"/>
                <a:gd name="T4" fmla="*/ 129 w 208"/>
                <a:gd name="T5" fmla="*/ 2 h 34"/>
                <a:gd name="T6" fmla="*/ 94 w 208"/>
                <a:gd name="T7" fmla="*/ 22 h 34"/>
                <a:gd name="T8" fmla="*/ 37 w 208"/>
                <a:gd name="T9" fmla="*/ 17 h 34"/>
                <a:gd name="T10" fmla="*/ 26 w 208"/>
                <a:gd name="T11" fmla="*/ 34 h 34"/>
                <a:gd name="T12" fmla="*/ 0 w 208"/>
                <a:gd name="T13" fmla="*/ 31 h 34"/>
                <a:gd name="T14" fmla="*/ 0 w 208"/>
                <a:gd name="T15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34">
                  <a:moveTo>
                    <a:pt x="208" y="0"/>
                  </a:moveTo>
                  <a:lnTo>
                    <a:pt x="189" y="9"/>
                  </a:lnTo>
                  <a:lnTo>
                    <a:pt x="129" y="2"/>
                  </a:lnTo>
                  <a:lnTo>
                    <a:pt x="94" y="22"/>
                  </a:lnTo>
                  <a:lnTo>
                    <a:pt x="37" y="17"/>
                  </a:lnTo>
                  <a:lnTo>
                    <a:pt x="26" y="34"/>
                  </a:lnTo>
                  <a:lnTo>
                    <a:pt x="0" y="31"/>
                  </a:lnTo>
                  <a:lnTo>
                    <a:pt x="0" y="31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6" name="Freeform 323">
              <a:extLst>
                <a:ext uri="{FF2B5EF4-FFF2-40B4-BE49-F238E27FC236}">
                  <a16:creationId xmlns:a16="http://schemas.microsoft.com/office/drawing/2014/main" id="{88881515-2EB0-4AAC-9BFC-83E48F1F6E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" y="3188"/>
              <a:ext cx="177" cy="204"/>
            </a:xfrm>
            <a:custGeom>
              <a:avLst/>
              <a:gdLst>
                <a:gd name="T0" fmla="*/ 114 w 177"/>
                <a:gd name="T1" fmla="*/ 0 h 204"/>
                <a:gd name="T2" fmla="*/ 177 w 177"/>
                <a:gd name="T3" fmla="*/ 93 h 204"/>
                <a:gd name="T4" fmla="*/ 131 w 177"/>
                <a:gd name="T5" fmla="*/ 135 h 204"/>
                <a:gd name="T6" fmla="*/ 126 w 177"/>
                <a:gd name="T7" fmla="*/ 176 h 204"/>
                <a:gd name="T8" fmla="*/ 47 w 177"/>
                <a:gd name="T9" fmla="*/ 159 h 204"/>
                <a:gd name="T10" fmla="*/ 22 w 177"/>
                <a:gd name="T11" fmla="*/ 196 h 204"/>
                <a:gd name="T12" fmla="*/ 0 w 177"/>
                <a:gd name="T13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204">
                  <a:moveTo>
                    <a:pt x="114" y="0"/>
                  </a:moveTo>
                  <a:lnTo>
                    <a:pt x="177" y="93"/>
                  </a:lnTo>
                  <a:lnTo>
                    <a:pt x="131" y="135"/>
                  </a:lnTo>
                  <a:lnTo>
                    <a:pt x="126" y="176"/>
                  </a:lnTo>
                  <a:lnTo>
                    <a:pt x="47" y="159"/>
                  </a:lnTo>
                  <a:lnTo>
                    <a:pt x="22" y="196"/>
                  </a:lnTo>
                  <a:lnTo>
                    <a:pt x="0" y="204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7" name="Freeform 324">
              <a:extLst>
                <a:ext uri="{FF2B5EF4-FFF2-40B4-BE49-F238E27FC236}">
                  <a16:creationId xmlns:a16="http://schemas.microsoft.com/office/drawing/2014/main" id="{79EF9A79-0E86-4C43-AFE2-900CEC245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8" y="3396"/>
              <a:ext cx="271" cy="204"/>
            </a:xfrm>
            <a:custGeom>
              <a:avLst/>
              <a:gdLst>
                <a:gd name="T0" fmla="*/ 7 w 271"/>
                <a:gd name="T1" fmla="*/ 204 h 204"/>
                <a:gd name="T2" fmla="*/ 0 w 271"/>
                <a:gd name="T3" fmla="*/ 184 h 204"/>
                <a:gd name="T4" fmla="*/ 28 w 271"/>
                <a:gd name="T5" fmla="*/ 146 h 204"/>
                <a:gd name="T6" fmla="*/ 46 w 271"/>
                <a:gd name="T7" fmla="*/ 140 h 204"/>
                <a:gd name="T8" fmla="*/ 46 w 271"/>
                <a:gd name="T9" fmla="*/ 100 h 204"/>
                <a:gd name="T10" fmla="*/ 74 w 271"/>
                <a:gd name="T11" fmla="*/ 72 h 204"/>
                <a:gd name="T12" fmla="*/ 93 w 271"/>
                <a:gd name="T13" fmla="*/ 64 h 204"/>
                <a:gd name="T14" fmla="*/ 136 w 271"/>
                <a:gd name="T15" fmla="*/ 94 h 204"/>
                <a:gd name="T16" fmla="*/ 133 w 271"/>
                <a:gd name="T17" fmla="*/ 53 h 204"/>
                <a:gd name="T18" fmla="*/ 172 w 271"/>
                <a:gd name="T19" fmla="*/ 42 h 204"/>
                <a:gd name="T20" fmla="*/ 150 w 271"/>
                <a:gd name="T21" fmla="*/ 10 h 204"/>
                <a:gd name="T22" fmla="*/ 170 w 271"/>
                <a:gd name="T23" fmla="*/ 0 h 204"/>
                <a:gd name="T24" fmla="*/ 194 w 271"/>
                <a:gd name="T25" fmla="*/ 39 h 204"/>
                <a:gd name="T26" fmla="*/ 214 w 271"/>
                <a:gd name="T27" fmla="*/ 36 h 204"/>
                <a:gd name="T28" fmla="*/ 217 w 271"/>
                <a:gd name="T29" fmla="*/ 16 h 204"/>
                <a:gd name="T30" fmla="*/ 258 w 271"/>
                <a:gd name="T31" fmla="*/ 31 h 204"/>
                <a:gd name="T32" fmla="*/ 271 w 271"/>
                <a:gd name="T33" fmla="*/ 1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1" h="204">
                  <a:moveTo>
                    <a:pt x="7" y="204"/>
                  </a:moveTo>
                  <a:lnTo>
                    <a:pt x="0" y="184"/>
                  </a:lnTo>
                  <a:lnTo>
                    <a:pt x="28" y="146"/>
                  </a:lnTo>
                  <a:lnTo>
                    <a:pt x="46" y="140"/>
                  </a:lnTo>
                  <a:lnTo>
                    <a:pt x="46" y="100"/>
                  </a:lnTo>
                  <a:lnTo>
                    <a:pt x="74" y="72"/>
                  </a:lnTo>
                  <a:lnTo>
                    <a:pt x="93" y="64"/>
                  </a:lnTo>
                  <a:lnTo>
                    <a:pt x="136" y="94"/>
                  </a:lnTo>
                  <a:lnTo>
                    <a:pt x="133" y="53"/>
                  </a:lnTo>
                  <a:lnTo>
                    <a:pt x="172" y="42"/>
                  </a:lnTo>
                  <a:lnTo>
                    <a:pt x="150" y="10"/>
                  </a:lnTo>
                  <a:lnTo>
                    <a:pt x="170" y="0"/>
                  </a:lnTo>
                  <a:lnTo>
                    <a:pt x="194" y="39"/>
                  </a:lnTo>
                  <a:lnTo>
                    <a:pt x="214" y="36"/>
                  </a:lnTo>
                  <a:lnTo>
                    <a:pt x="217" y="16"/>
                  </a:lnTo>
                  <a:lnTo>
                    <a:pt x="258" y="31"/>
                  </a:lnTo>
                  <a:lnTo>
                    <a:pt x="271" y="16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8" name="Freeform 325">
              <a:extLst>
                <a:ext uri="{FF2B5EF4-FFF2-40B4-BE49-F238E27FC236}">
                  <a16:creationId xmlns:a16="http://schemas.microsoft.com/office/drawing/2014/main" id="{7FC5EC0E-307E-4317-A0BD-D7B59A8DB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3" y="3264"/>
              <a:ext cx="222" cy="387"/>
            </a:xfrm>
            <a:custGeom>
              <a:avLst/>
              <a:gdLst>
                <a:gd name="T0" fmla="*/ 0 w 222"/>
                <a:gd name="T1" fmla="*/ 5 h 387"/>
                <a:gd name="T2" fmla="*/ 27 w 222"/>
                <a:gd name="T3" fmla="*/ 0 h 387"/>
                <a:gd name="T4" fmla="*/ 42 w 222"/>
                <a:gd name="T5" fmla="*/ 25 h 387"/>
                <a:gd name="T6" fmla="*/ 64 w 222"/>
                <a:gd name="T7" fmla="*/ 34 h 387"/>
                <a:gd name="T8" fmla="*/ 82 w 222"/>
                <a:gd name="T9" fmla="*/ 95 h 387"/>
                <a:gd name="T10" fmla="*/ 120 w 222"/>
                <a:gd name="T11" fmla="*/ 90 h 387"/>
                <a:gd name="T12" fmla="*/ 131 w 222"/>
                <a:gd name="T13" fmla="*/ 112 h 387"/>
                <a:gd name="T14" fmla="*/ 216 w 222"/>
                <a:gd name="T15" fmla="*/ 128 h 387"/>
                <a:gd name="T16" fmla="*/ 168 w 222"/>
                <a:gd name="T17" fmla="*/ 205 h 387"/>
                <a:gd name="T18" fmla="*/ 199 w 222"/>
                <a:gd name="T19" fmla="*/ 232 h 387"/>
                <a:gd name="T20" fmla="*/ 196 w 222"/>
                <a:gd name="T21" fmla="*/ 257 h 387"/>
                <a:gd name="T22" fmla="*/ 216 w 222"/>
                <a:gd name="T23" fmla="*/ 255 h 387"/>
                <a:gd name="T24" fmla="*/ 222 w 222"/>
                <a:gd name="T25" fmla="*/ 274 h 387"/>
                <a:gd name="T26" fmla="*/ 204 w 222"/>
                <a:gd name="T27" fmla="*/ 311 h 387"/>
                <a:gd name="T28" fmla="*/ 166 w 222"/>
                <a:gd name="T29" fmla="*/ 334 h 387"/>
                <a:gd name="T30" fmla="*/ 170 w 222"/>
                <a:gd name="T31" fmla="*/ 387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2" h="387">
                  <a:moveTo>
                    <a:pt x="0" y="5"/>
                  </a:moveTo>
                  <a:lnTo>
                    <a:pt x="27" y="0"/>
                  </a:lnTo>
                  <a:lnTo>
                    <a:pt x="42" y="25"/>
                  </a:lnTo>
                  <a:lnTo>
                    <a:pt x="64" y="34"/>
                  </a:lnTo>
                  <a:lnTo>
                    <a:pt x="82" y="95"/>
                  </a:lnTo>
                  <a:lnTo>
                    <a:pt x="120" y="90"/>
                  </a:lnTo>
                  <a:lnTo>
                    <a:pt x="131" y="112"/>
                  </a:lnTo>
                  <a:lnTo>
                    <a:pt x="216" y="128"/>
                  </a:lnTo>
                  <a:lnTo>
                    <a:pt x="168" y="205"/>
                  </a:lnTo>
                  <a:lnTo>
                    <a:pt x="199" y="232"/>
                  </a:lnTo>
                  <a:lnTo>
                    <a:pt x="196" y="257"/>
                  </a:lnTo>
                  <a:lnTo>
                    <a:pt x="216" y="255"/>
                  </a:lnTo>
                  <a:lnTo>
                    <a:pt x="222" y="274"/>
                  </a:lnTo>
                  <a:lnTo>
                    <a:pt x="204" y="311"/>
                  </a:lnTo>
                  <a:lnTo>
                    <a:pt x="166" y="334"/>
                  </a:lnTo>
                  <a:lnTo>
                    <a:pt x="170" y="387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9" name="Freeform 326">
              <a:extLst>
                <a:ext uri="{FF2B5EF4-FFF2-40B4-BE49-F238E27FC236}">
                  <a16:creationId xmlns:a16="http://schemas.microsoft.com/office/drawing/2014/main" id="{C0581D1C-B5AF-40BD-919A-D6FEBF3909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9" y="3412"/>
              <a:ext cx="150" cy="262"/>
            </a:xfrm>
            <a:custGeom>
              <a:avLst/>
              <a:gdLst>
                <a:gd name="T0" fmla="*/ 150 w 150"/>
                <a:gd name="T1" fmla="*/ 262 h 262"/>
                <a:gd name="T2" fmla="*/ 116 w 150"/>
                <a:gd name="T3" fmla="*/ 224 h 262"/>
                <a:gd name="T4" fmla="*/ 94 w 150"/>
                <a:gd name="T5" fmla="*/ 233 h 262"/>
                <a:gd name="T6" fmla="*/ 70 w 150"/>
                <a:gd name="T7" fmla="*/ 222 h 262"/>
                <a:gd name="T8" fmla="*/ 64 w 150"/>
                <a:gd name="T9" fmla="*/ 182 h 262"/>
                <a:gd name="T10" fmla="*/ 86 w 150"/>
                <a:gd name="T11" fmla="*/ 177 h 262"/>
                <a:gd name="T12" fmla="*/ 95 w 150"/>
                <a:gd name="T13" fmla="*/ 157 h 262"/>
                <a:gd name="T14" fmla="*/ 78 w 150"/>
                <a:gd name="T15" fmla="*/ 140 h 262"/>
                <a:gd name="T16" fmla="*/ 92 w 150"/>
                <a:gd name="T17" fmla="*/ 124 h 262"/>
                <a:gd name="T18" fmla="*/ 92 w 150"/>
                <a:gd name="T19" fmla="*/ 102 h 262"/>
                <a:gd name="T20" fmla="*/ 77 w 150"/>
                <a:gd name="T21" fmla="*/ 65 h 262"/>
                <a:gd name="T22" fmla="*/ 16 w 150"/>
                <a:gd name="T23" fmla="*/ 39 h 262"/>
                <a:gd name="T24" fmla="*/ 0 w 150"/>
                <a:gd name="T25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262">
                  <a:moveTo>
                    <a:pt x="150" y="262"/>
                  </a:moveTo>
                  <a:lnTo>
                    <a:pt x="116" y="224"/>
                  </a:lnTo>
                  <a:lnTo>
                    <a:pt x="94" y="233"/>
                  </a:lnTo>
                  <a:lnTo>
                    <a:pt x="70" y="222"/>
                  </a:lnTo>
                  <a:lnTo>
                    <a:pt x="64" y="182"/>
                  </a:lnTo>
                  <a:lnTo>
                    <a:pt x="86" y="177"/>
                  </a:lnTo>
                  <a:lnTo>
                    <a:pt x="95" y="157"/>
                  </a:lnTo>
                  <a:lnTo>
                    <a:pt x="78" y="140"/>
                  </a:lnTo>
                  <a:lnTo>
                    <a:pt x="92" y="124"/>
                  </a:lnTo>
                  <a:lnTo>
                    <a:pt x="92" y="102"/>
                  </a:lnTo>
                  <a:lnTo>
                    <a:pt x="77" y="65"/>
                  </a:lnTo>
                  <a:lnTo>
                    <a:pt x="16" y="39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0" name="Freeform 327">
              <a:extLst>
                <a:ext uri="{FF2B5EF4-FFF2-40B4-BE49-F238E27FC236}">
                  <a16:creationId xmlns:a16="http://schemas.microsoft.com/office/drawing/2014/main" id="{C7395F63-62F9-4D83-A4FC-3DF94FDB9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6" y="3674"/>
              <a:ext cx="123" cy="39"/>
            </a:xfrm>
            <a:custGeom>
              <a:avLst/>
              <a:gdLst>
                <a:gd name="T0" fmla="*/ 123 w 123"/>
                <a:gd name="T1" fmla="*/ 0 h 39"/>
                <a:gd name="T2" fmla="*/ 71 w 123"/>
                <a:gd name="T3" fmla="*/ 2 h 39"/>
                <a:gd name="T4" fmla="*/ 62 w 123"/>
                <a:gd name="T5" fmla="*/ 21 h 39"/>
                <a:gd name="T6" fmla="*/ 0 w 123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39">
                  <a:moveTo>
                    <a:pt x="123" y="0"/>
                  </a:moveTo>
                  <a:lnTo>
                    <a:pt x="71" y="2"/>
                  </a:lnTo>
                  <a:lnTo>
                    <a:pt x="62" y="21"/>
                  </a:lnTo>
                  <a:lnTo>
                    <a:pt x="0" y="39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1" name="Freeform 328">
              <a:extLst>
                <a:ext uri="{FF2B5EF4-FFF2-40B4-BE49-F238E27FC236}">
                  <a16:creationId xmlns:a16="http://schemas.microsoft.com/office/drawing/2014/main" id="{7BB39A1E-318C-48D7-A0A7-B68DDFB46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6" y="3098"/>
              <a:ext cx="115" cy="168"/>
            </a:xfrm>
            <a:custGeom>
              <a:avLst/>
              <a:gdLst>
                <a:gd name="T0" fmla="*/ 11 w 115"/>
                <a:gd name="T1" fmla="*/ 168 h 168"/>
                <a:gd name="T2" fmla="*/ 0 w 115"/>
                <a:gd name="T3" fmla="*/ 149 h 168"/>
                <a:gd name="T4" fmla="*/ 29 w 115"/>
                <a:gd name="T5" fmla="*/ 72 h 168"/>
                <a:gd name="T6" fmla="*/ 26 w 115"/>
                <a:gd name="T7" fmla="*/ 27 h 168"/>
                <a:gd name="T8" fmla="*/ 91 w 115"/>
                <a:gd name="T9" fmla="*/ 8 h 168"/>
                <a:gd name="T10" fmla="*/ 96 w 115"/>
                <a:gd name="T11" fmla="*/ 28 h 168"/>
                <a:gd name="T12" fmla="*/ 113 w 115"/>
                <a:gd name="T13" fmla="*/ 20 h 168"/>
                <a:gd name="T14" fmla="*/ 115 w 115"/>
                <a:gd name="T1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68">
                  <a:moveTo>
                    <a:pt x="11" y="168"/>
                  </a:moveTo>
                  <a:lnTo>
                    <a:pt x="0" y="149"/>
                  </a:lnTo>
                  <a:lnTo>
                    <a:pt x="29" y="72"/>
                  </a:lnTo>
                  <a:lnTo>
                    <a:pt x="26" y="27"/>
                  </a:lnTo>
                  <a:lnTo>
                    <a:pt x="91" y="8"/>
                  </a:lnTo>
                  <a:lnTo>
                    <a:pt x="96" y="28"/>
                  </a:lnTo>
                  <a:lnTo>
                    <a:pt x="113" y="20"/>
                  </a:lnTo>
                  <a:lnTo>
                    <a:pt x="115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2" name="Freeform 329">
              <a:extLst>
                <a:ext uri="{FF2B5EF4-FFF2-40B4-BE49-F238E27FC236}">
                  <a16:creationId xmlns:a16="http://schemas.microsoft.com/office/drawing/2014/main" id="{CFAF3B53-99F4-4414-BD09-8D86D50CE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" y="3269"/>
              <a:ext cx="109" cy="312"/>
            </a:xfrm>
            <a:custGeom>
              <a:avLst/>
              <a:gdLst>
                <a:gd name="T0" fmla="*/ 0 w 109"/>
                <a:gd name="T1" fmla="*/ 312 h 312"/>
                <a:gd name="T2" fmla="*/ 0 w 109"/>
                <a:gd name="T3" fmla="*/ 311 h 312"/>
                <a:gd name="T4" fmla="*/ 9 w 109"/>
                <a:gd name="T5" fmla="*/ 252 h 312"/>
                <a:gd name="T6" fmla="*/ 20 w 109"/>
                <a:gd name="T7" fmla="*/ 231 h 312"/>
                <a:gd name="T8" fmla="*/ 43 w 109"/>
                <a:gd name="T9" fmla="*/ 227 h 312"/>
                <a:gd name="T10" fmla="*/ 40 w 109"/>
                <a:gd name="T11" fmla="*/ 205 h 312"/>
                <a:gd name="T12" fmla="*/ 96 w 109"/>
                <a:gd name="T13" fmla="*/ 141 h 312"/>
                <a:gd name="T14" fmla="*/ 90 w 109"/>
                <a:gd name="T15" fmla="*/ 120 h 312"/>
                <a:gd name="T16" fmla="*/ 109 w 109"/>
                <a:gd name="T17" fmla="*/ 109 h 312"/>
                <a:gd name="T18" fmla="*/ 106 w 109"/>
                <a:gd name="T19" fmla="*/ 59 h 312"/>
                <a:gd name="T20" fmla="*/ 87 w 109"/>
                <a:gd name="T21" fmla="*/ 59 h 312"/>
                <a:gd name="T22" fmla="*/ 96 w 109"/>
                <a:gd name="T23" fmla="*/ 40 h 312"/>
                <a:gd name="T24" fmla="*/ 79 w 109"/>
                <a:gd name="T25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" h="312">
                  <a:moveTo>
                    <a:pt x="0" y="312"/>
                  </a:moveTo>
                  <a:lnTo>
                    <a:pt x="0" y="311"/>
                  </a:lnTo>
                  <a:lnTo>
                    <a:pt x="9" y="252"/>
                  </a:lnTo>
                  <a:lnTo>
                    <a:pt x="20" y="231"/>
                  </a:lnTo>
                  <a:lnTo>
                    <a:pt x="43" y="227"/>
                  </a:lnTo>
                  <a:lnTo>
                    <a:pt x="40" y="205"/>
                  </a:lnTo>
                  <a:lnTo>
                    <a:pt x="96" y="141"/>
                  </a:lnTo>
                  <a:lnTo>
                    <a:pt x="90" y="120"/>
                  </a:lnTo>
                  <a:lnTo>
                    <a:pt x="109" y="109"/>
                  </a:lnTo>
                  <a:lnTo>
                    <a:pt x="106" y="59"/>
                  </a:lnTo>
                  <a:lnTo>
                    <a:pt x="87" y="59"/>
                  </a:lnTo>
                  <a:lnTo>
                    <a:pt x="96" y="40"/>
                  </a:lnTo>
                  <a:lnTo>
                    <a:pt x="79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" name="Freeform 330">
              <a:extLst>
                <a:ext uri="{FF2B5EF4-FFF2-40B4-BE49-F238E27FC236}">
                  <a16:creationId xmlns:a16="http://schemas.microsoft.com/office/drawing/2014/main" id="{FC311512-5C3C-439F-B6DB-9C0D267065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6" y="3288"/>
              <a:ext cx="70" cy="54"/>
            </a:xfrm>
            <a:custGeom>
              <a:avLst/>
              <a:gdLst>
                <a:gd name="T0" fmla="*/ 3 w 70"/>
                <a:gd name="T1" fmla="*/ 0 h 54"/>
                <a:gd name="T2" fmla="*/ 33 w 70"/>
                <a:gd name="T3" fmla="*/ 0 h 54"/>
                <a:gd name="T4" fmla="*/ 47 w 70"/>
                <a:gd name="T5" fmla="*/ 29 h 54"/>
                <a:gd name="T6" fmla="*/ 70 w 70"/>
                <a:gd name="T7" fmla="*/ 18 h 54"/>
                <a:gd name="T8" fmla="*/ 54 w 70"/>
                <a:gd name="T9" fmla="*/ 46 h 54"/>
                <a:gd name="T10" fmla="*/ 33 w 70"/>
                <a:gd name="T11" fmla="*/ 54 h 54"/>
                <a:gd name="T12" fmla="*/ 0 w 70"/>
                <a:gd name="T13" fmla="*/ 23 h 54"/>
                <a:gd name="T14" fmla="*/ 3 w 70"/>
                <a:gd name="T1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54">
                  <a:moveTo>
                    <a:pt x="3" y="0"/>
                  </a:moveTo>
                  <a:lnTo>
                    <a:pt x="33" y="0"/>
                  </a:lnTo>
                  <a:lnTo>
                    <a:pt x="47" y="29"/>
                  </a:lnTo>
                  <a:lnTo>
                    <a:pt x="70" y="18"/>
                  </a:lnTo>
                  <a:lnTo>
                    <a:pt x="54" y="46"/>
                  </a:lnTo>
                  <a:lnTo>
                    <a:pt x="33" y="54"/>
                  </a:lnTo>
                  <a:lnTo>
                    <a:pt x="0" y="23"/>
                  </a:lnTo>
                  <a:lnTo>
                    <a:pt x="3" y="0"/>
                  </a:lnTo>
                </a:path>
              </a:pathLst>
            </a:custGeom>
            <a:noFill/>
            <a:ln w="4763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" name="Freeform 331">
              <a:extLst>
                <a:ext uri="{FF2B5EF4-FFF2-40B4-BE49-F238E27FC236}">
                  <a16:creationId xmlns:a16="http://schemas.microsoft.com/office/drawing/2014/main" id="{2688624C-287D-481B-8BC8-72FFC72C0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3" y="60"/>
              <a:ext cx="1623" cy="3088"/>
            </a:xfrm>
            <a:custGeom>
              <a:avLst/>
              <a:gdLst>
                <a:gd name="T0" fmla="*/ 1611 w 1623"/>
                <a:gd name="T1" fmla="*/ 2978 h 3088"/>
                <a:gd name="T2" fmla="*/ 1513 w 1623"/>
                <a:gd name="T3" fmla="*/ 2940 h 3088"/>
                <a:gd name="T4" fmla="*/ 1362 w 1623"/>
                <a:gd name="T5" fmla="*/ 2846 h 3088"/>
                <a:gd name="T6" fmla="*/ 1346 w 1623"/>
                <a:gd name="T7" fmla="*/ 2773 h 3088"/>
                <a:gd name="T8" fmla="*/ 1373 w 1623"/>
                <a:gd name="T9" fmla="*/ 2717 h 3088"/>
                <a:gd name="T10" fmla="*/ 1412 w 1623"/>
                <a:gd name="T11" fmla="*/ 2703 h 3088"/>
                <a:gd name="T12" fmla="*/ 1306 w 1623"/>
                <a:gd name="T13" fmla="*/ 2611 h 3088"/>
                <a:gd name="T14" fmla="*/ 1266 w 1623"/>
                <a:gd name="T15" fmla="*/ 2529 h 3088"/>
                <a:gd name="T16" fmla="*/ 1413 w 1623"/>
                <a:gd name="T17" fmla="*/ 2445 h 3088"/>
                <a:gd name="T18" fmla="*/ 1373 w 1623"/>
                <a:gd name="T19" fmla="*/ 2355 h 3088"/>
                <a:gd name="T20" fmla="*/ 1325 w 1623"/>
                <a:gd name="T21" fmla="*/ 2279 h 3088"/>
                <a:gd name="T22" fmla="*/ 1300 w 1623"/>
                <a:gd name="T23" fmla="*/ 2238 h 3088"/>
                <a:gd name="T24" fmla="*/ 1365 w 1623"/>
                <a:gd name="T25" fmla="*/ 2159 h 3088"/>
                <a:gd name="T26" fmla="*/ 1304 w 1623"/>
                <a:gd name="T27" fmla="*/ 2032 h 3088"/>
                <a:gd name="T28" fmla="*/ 1258 w 1623"/>
                <a:gd name="T29" fmla="*/ 1970 h 3088"/>
                <a:gd name="T30" fmla="*/ 1140 w 1623"/>
                <a:gd name="T31" fmla="*/ 1993 h 3088"/>
                <a:gd name="T32" fmla="*/ 1088 w 1623"/>
                <a:gd name="T33" fmla="*/ 2092 h 3088"/>
                <a:gd name="T34" fmla="*/ 1040 w 1623"/>
                <a:gd name="T35" fmla="*/ 2098 h 3088"/>
                <a:gd name="T36" fmla="*/ 1091 w 1623"/>
                <a:gd name="T37" fmla="*/ 1991 h 3088"/>
                <a:gd name="T38" fmla="*/ 1085 w 1623"/>
                <a:gd name="T39" fmla="*/ 1914 h 3088"/>
                <a:gd name="T40" fmla="*/ 1166 w 1623"/>
                <a:gd name="T41" fmla="*/ 1749 h 3088"/>
                <a:gd name="T42" fmla="*/ 1307 w 1623"/>
                <a:gd name="T43" fmla="*/ 1586 h 3088"/>
                <a:gd name="T44" fmla="*/ 1300 w 1623"/>
                <a:gd name="T45" fmla="*/ 1525 h 3088"/>
                <a:gd name="T46" fmla="*/ 1328 w 1623"/>
                <a:gd name="T47" fmla="*/ 1496 h 3088"/>
                <a:gd name="T48" fmla="*/ 1368 w 1623"/>
                <a:gd name="T49" fmla="*/ 1518 h 3088"/>
                <a:gd name="T50" fmla="*/ 1443 w 1623"/>
                <a:gd name="T51" fmla="*/ 1490 h 3088"/>
                <a:gd name="T52" fmla="*/ 1480 w 1623"/>
                <a:gd name="T53" fmla="*/ 1454 h 3088"/>
                <a:gd name="T54" fmla="*/ 1466 w 1623"/>
                <a:gd name="T55" fmla="*/ 1219 h 3088"/>
                <a:gd name="T56" fmla="*/ 1517 w 1623"/>
                <a:gd name="T57" fmla="*/ 1013 h 3088"/>
                <a:gd name="T58" fmla="*/ 1558 w 1623"/>
                <a:gd name="T59" fmla="*/ 823 h 3088"/>
                <a:gd name="T60" fmla="*/ 1398 w 1623"/>
                <a:gd name="T61" fmla="*/ 767 h 3088"/>
                <a:gd name="T62" fmla="*/ 1287 w 1623"/>
                <a:gd name="T63" fmla="*/ 795 h 3088"/>
                <a:gd name="T64" fmla="*/ 1231 w 1623"/>
                <a:gd name="T65" fmla="*/ 770 h 3088"/>
                <a:gd name="T66" fmla="*/ 1154 w 1623"/>
                <a:gd name="T67" fmla="*/ 721 h 3088"/>
                <a:gd name="T68" fmla="*/ 1043 w 1623"/>
                <a:gd name="T69" fmla="*/ 649 h 3088"/>
                <a:gd name="T70" fmla="*/ 958 w 1623"/>
                <a:gd name="T71" fmla="*/ 657 h 3088"/>
                <a:gd name="T72" fmla="*/ 877 w 1623"/>
                <a:gd name="T73" fmla="*/ 656 h 3088"/>
                <a:gd name="T74" fmla="*/ 813 w 1623"/>
                <a:gd name="T75" fmla="*/ 611 h 3088"/>
                <a:gd name="T76" fmla="*/ 748 w 1623"/>
                <a:gd name="T77" fmla="*/ 581 h 3088"/>
                <a:gd name="T78" fmla="*/ 667 w 1623"/>
                <a:gd name="T79" fmla="*/ 494 h 3088"/>
                <a:gd name="T80" fmla="*/ 666 w 1623"/>
                <a:gd name="T81" fmla="*/ 392 h 3088"/>
                <a:gd name="T82" fmla="*/ 607 w 1623"/>
                <a:gd name="T83" fmla="*/ 454 h 3088"/>
                <a:gd name="T84" fmla="*/ 487 w 1623"/>
                <a:gd name="T85" fmla="*/ 474 h 3088"/>
                <a:gd name="T86" fmla="*/ 461 w 1623"/>
                <a:gd name="T87" fmla="*/ 465 h 3088"/>
                <a:gd name="T88" fmla="*/ 476 w 1623"/>
                <a:gd name="T89" fmla="*/ 340 h 3088"/>
                <a:gd name="T90" fmla="*/ 386 w 1623"/>
                <a:gd name="T91" fmla="*/ 317 h 3088"/>
                <a:gd name="T92" fmla="*/ 318 w 1623"/>
                <a:gd name="T93" fmla="*/ 258 h 3088"/>
                <a:gd name="T94" fmla="*/ 251 w 1623"/>
                <a:gd name="T95" fmla="*/ 246 h 3088"/>
                <a:gd name="T96" fmla="*/ 210 w 1623"/>
                <a:gd name="T97" fmla="*/ 159 h 3088"/>
                <a:gd name="T98" fmla="*/ 105 w 1623"/>
                <a:gd name="T99" fmla="*/ 159 h 3088"/>
                <a:gd name="T100" fmla="*/ 41 w 1623"/>
                <a:gd name="T101" fmla="*/ 112 h 3088"/>
                <a:gd name="T102" fmla="*/ 21 w 1623"/>
                <a:gd name="T103" fmla="*/ 13 h 3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23" h="3088">
                  <a:moveTo>
                    <a:pt x="1564" y="3088"/>
                  </a:moveTo>
                  <a:lnTo>
                    <a:pt x="1567" y="3038"/>
                  </a:lnTo>
                  <a:lnTo>
                    <a:pt x="1611" y="2978"/>
                  </a:lnTo>
                  <a:lnTo>
                    <a:pt x="1623" y="2946"/>
                  </a:lnTo>
                  <a:lnTo>
                    <a:pt x="1595" y="2911"/>
                  </a:lnTo>
                  <a:lnTo>
                    <a:pt x="1513" y="2940"/>
                  </a:lnTo>
                  <a:lnTo>
                    <a:pt x="1449" y="2906"/>
                  </a:lnTo>
                  <a:lnTo>
                    <a:pt x="1405" y="2897"/>
                  </a:lnTo>
                  <a:lnTo>
                    <a:pt x="1362" y="2846"/>
                  </a:lnTo>
                  <a:lnTo>
                    <a:pt x="1362" y="2844"/>
                  </a:lnTo>
                  <a:lnTo>
                    <a:pt x="1374" y="2810"/>
                  </a:lnTo>
                  <a:lnTo>
                    <a:pt x="1346" y="2773"/>
                  </a:lnTo>
                  <a:lnTo>
                    <a:pt x="1362" y="2759"/>
                  </a:lnTo>
                  <a:lnTo>
                    <a:pt x="1371" y="2718"/>
                  </a:lnTo>
                  <a:lnTo>
                    <a:pt x="1373" y="2717"/>
                  </a:lnTo>
                  <a:lnTo>
                    <a:pt x="1373" y="2717"/>
                  </a:lnTo>
                  <a:lnTo>
                    <a:pt x="1387" y="2701"/>
                  </a:lnTo>
                  <a:lnTo>
                    <a:pt x="1412" y="2703"/>
                  </a:lnTo>
                  <a:lnTo>
                    <a:pt x="1384" y="2637"/>
                  </a:lnTo>
                  <a:lnTo>
                    <a:pt x="1342" y="2634"/>
                  </a:lnTo>
                  <a:lnTo>
                    <a:pt x="1306" y="2611"/>
                  </a:lnTo>
                  <a:lnTo>
                    <a:pt x="1300" y="2566"/>
                  </a:lnTo>
                  <a:lnTo>
                    <a:pt x="1281" y="2564"/>
                  </a:lnTo>
                  <a:lnTo>
                    <a:pt x="1266" y="2529"/>
                  </a:lnTo>
                  <a:lnTo>
                    <a:pt x="1264" y="2529"/>
                  </a:lnTo>
                  <a:lnTo>
                    <a:pt x="1399" y="2470"/>
                  </a:lnTo>
                  <a:lnTo>
                    <a:pt x="1413" y="2445"/>
                  </a:lnTo>
                  <a:lnTo>
                    <a:pt x="1405" y="2426"/>
                  </a:lnTo>
                  <a:lnTo>
                    <a:pt x="1424" y="2390"/>
                  </a:lnTo>
                  <a:lnTo>
                    <a:pt x="1373" y="2355"/>
                  </a:lnTo>
                  <a:lnTo>
                    <a:pt x="1359" y="2316"/>
                  </a:lnTo>
                  <a:lnTo>
                    <a:pt x="1362" y="2294"/>
                  </a:lnTo>
                  <a:lnTo>
                    <a:pt x="1325" y="2279"/>
                  </a:lnTo>
                  <a:lnTo>
                    <a:pt x="1303" y="2260"/>
                  </a:lnTo>
                  <a:lnTo>
                    <a:pt x="1300" y="2240"/>
                  </a:lnTo>
                  <a:lnTo>
                    <a:pt x="1300" y="2238"/>
                  </a:lnTo>
                  <a:lnTo>
                    <a:pt x="1301" y="2237"/>
                  </a:lnTo>
                  <a:lnTo>
                    <a:pt x="1359" y="2181"/>
                  </a:lnTo>
                  <a:lnTo>
                    <a:pt x="1365" y="2159"/>
                  </a:lnTo>
                  <a:lnTo>
                    <a:pt x="1343" y="2126"/>
                  </a:lnTo>
                  <a:lnTo>
                    <a:pt x="1287" y="2075"/>
                  </a:lnTo>
                  <a:lnTo>
                    <a:pt x="1304" y="2032"/>
                  </a:lnTo>
                  <a:lnTo>
                    <a:pt x="1278" y="1994"/>
                  </a:lnTo>
                  <a:lnTo>
                    <a:pt x="1281" y="1974"/>
                  </a:lnTo>
                  <a:lnTo>
                    <a:pt x="1258" y="1970"/>
                  </a:lnTo>
                  <a:lnTo>
                    <a:pt x="1200" y="1974"/>
                  </a:lnTo>
                  <a:lnTo>
                    <a:pt x="1165" y="2004"/>
                  </a:lnTo>
                  <a:lnTo>
                    <a:pt x="1140" y="1993"/>
                  </a:lnTo>
                  <a:lnTo>
                    <a:pt x="1121" y="2033"/>
                  </a:lnTo>
                  <a:lnTo>
                    <a:pt x="1138" y="2055"/>
                  </a:lnTo>
                  <a:lnTo>
                    <a:pt x="1088" y="2092"/>
                  </a:lnTo>
                  <a:lnTo>
                    <a:pt x="1042" y="2098"/>
                  </a:lnTo>
                  <a:lnTo>
                    <a:pt x="1040" y="2100"/>
                  </a:lnTo>
                  <a:lnTo>
                    <a:pt x="1040" y="2098"/>
                  </a:lnTo>
                  <a:lnTo>
                    <a:pt x="1043" y="2064"/>
                  </a:lnTo>
                  <a:lnTo>
                    <a:pt x="1082" y="2039"/>
                  </a:lnTo>
                  <a:lnTo>
                    <a:pt x="1091" y="1991"/>
                  </a:lnTo>
                  <a:lnTo>
                    <a:pt x="1067" y="1976"/>
                  </a:lnTo>
                  <a:lnTo>
                    <a:pt x="1067" y="1976"/>
                  </a:lnTo>
                  <a:lnTo>
                    <a:pt x="1085" y="1914"/>
                  </a:lnTo>
                  <a:lnTo>
                    <a:pt x="1091" y="1892"/>
                  </a:lnTo>
                  <a:lnTo>
                    <a:pt x="1172" y="1816"/>
                  </a:lnTo>
                  <a:lnTo>
                    <a:pt x="1166" y="1749"/>
                  </a:lnTo>
                  <a:lnTo>
                    <a:pt x="1227" y="1707"/>
                  </a:lnTo>
                  <a:lnTo>
                    <a:pt x="1309" y="1606"/>
                  </a:lnTo>
                  <a:lnTo>
                    <a:pt x="1307" y="1586"/>
                  </a:lnTo>
                  <a:lnTo>
                    <a:pt x="1323" y="1572"/>
                  </a:lnTo>
                  <a:lnTo>
                    <a:pt x="1293" y="1547"/>
                  </a:lnTo>
                  <a:lnTo>
                    <a:pt x="1300" y="1525"/>
                  </a:lnTo>
                  <a:lnTo>
                    <a:pt x="1301" y="1524"/>
                  </a:lnTo>
                  <a:lnTo>
                    <a:pt x="1326" y="1496"/>
                  </a:lnTo>
                  <a:lnTo>
                    <a:pt x="1328" y="1496"/>
                  </a:lnTo>
                  <a:lnTo>
                    <a:pt x="1353" y="1493"/>
                  </a:lnTo>
                  <a:lnTo>
                    <a:pt x="1374" y="1497"/>
                  </a:lnTo>
                  <a:lnTo>
                    <a:pt x="1368" y="1518"/>
                  </a:lnTo>
                  <a:lnTo>
                    <a:pt x="1421" y="1519"/>
                  </a:lnTo>
                  <a:lnTo>
                    <a:pt x="1440" y="1511"/>
                  </a:lnTo>
                  <a:lnTo>
                    <a:pt x="1443" y="1490"/>
                  </a:lnTo>
                  <a:lnTo>
                    <a:pt x="1464" y="1490"/>
                  </a:lnTo>
                  <a:lnTo>
                    <a:pt x="1464" y="1468"/>
                  </a:lnTo>
                  <a:lnTo>
                    <a:pt x="1480" y="1454"/>
                  </a:lnTo>
                  <a:lnTo>
                    <a:pt x="1461" y="1400"/>
                  </a:lnTo>
                  <a:lnTo>
                    <a:pt x="1480" y="1292"/>
                  </a:lnTo>
                  <a:lnTo>
                    <a:pt x="1466" y="1219"/>
                  </a:lnTo>
                  <a:lnTo>
                    <a:pt x="1466" y="1218"/>
                  </a:lnTo>
                  <a:lnTo>
                    <a:pt x="1508" y="1123"/>
                  </a:lnTo>
                  <a:lnTo>
                    <a:pt x="1517" y="1013"/>
                  </a:lnTo>
                  <a:lnTo>
                    <a:pt x="1590" y="918"/>
                  </a:lnTo>
                  <a:lnTo>
                    <a:pt x="1618" y="843"/>
                  </a:lnTo>
                  <a:lnTo>
                    <a:pt x="1558" y="823"/>
                  </a:lnTo>
                  <a:lnTo>
                    <a:pt x="1457" y="819"/>
                  </a:lnTo>
                  <a:lnTo>
                    <a:pt x="1455" y="819"/>
                  </a:lnTo>
                  <a:lnTo>
                    <a:pt x="1398" y="767"/>
                  </a:lnTo>
                  <a:lnTo>
                    <a:pt x="1353" y="795"/>
                  </a:lnTo>
                  <a:lnTo>
                    <a:pt x="1304" y="788"/>
                  </a:lnTo>
                  <a:lnTo>
                    <a:pt x="1287" y="795"/>
                  </a:lnTo>
                  <a:lnTo>
                    <a:pt x="1272" y="769"/>
                  </a:lnTo>
                  <a:lnTo>
                    <a:pt x="1250" y="758"/>
                  </a:lnTo>
                  <a:lnTo>
                    <a:pt x="1231" y="770"/>
                  </a:lnTo>
                  <a:lnTo>
                    <a:pt x="1228" y="789"/>
                  </a:lnTo>
                  <a:lnTo>
                    <a:pt x="1210" y="786"/>
                  </a:lnTo>
                  <a:lnTo>
                    <a:pt x="1154" y="721"/>
                  </a:lnTo>
                  <a:lnTo>
                    <a:pt x="1141" y="680"/>
                  </a:lnTo>
                  <a:lnTo>
                    <a:pt x="1121" y="666"/>
                  </a:lnTo>
                  <a:lnTo>
                    <a:pt x="1043" y="649"/>
                  </a:lnTo>
                  <a:lnTo>
                    <a:pt x="1014" y="673"/>
                  </a:lnTo>
                  <a:lnTo>
                    <a:pt x="994" y="674"/>
                  </a:lnTo>
                  <a:lnTo>
                    <a:pt x="958" y="657"/>
                  </a:lnTo>
                  <a:lnTo>
                    <a:pt x="933" y="637"/>
                  </a:lnTo>
                  <a:lnTo>
                    <a:pt x="885" y="637"/>
                  </a:lnTo>
                  <a:lnTo>
                    <a:pt x="877" y="656"/>
                  </a:lnTo>
                  <a:lnTo>
                    <a:pt x="840" y="662"/>
                  </a:lnTo>
                  <a:lnTo>
                    <a:pt x="837" y="662"/>
                  </a:lnTo>
                  <a:lnTo>
                    <a:pt x="813" y="611"/>
                  </a:lnTo>
                  <a:lnTo>
                    <a:pt x="790" y="612"/>
                  </a:lnTo>
                  <a:lnTo>
                    <a:pt x="790" y="590"/>
                  </a:lnTo>
                  <a:lnTo>
                    <a:pt x="748" y="581"/>
                  </a:lnTo>
                  <a:lnTo>
                    <a:pt x="701" y="539"/>
                  </a:lnTo>
                  <a:lnTo>
                    <a:pt x="659" y="541"/>
                  </a:lnTo>
                  <a:lnTo>
                    <a:pt x="667" y="494"/>
                  </a:lnTo>
                  <a:lnTo>
                    <a:pt x="647" y="454"/>
                  </a:lnTo>
                  <a:lnTo>
                    <a:pt x="647" y="426"/>
                  </a:lnTo>
                  <a:lnTo>
                    <a:pt x="666" y="392"/>
                  </a:lnTo>
                  <a:lnTo>
                    <a:pt x="647" y="379"/>
                  </a:lnTo>
                  <a:lnTo>
                    <a:pt x="617" y="410"/>
                  </a:lnTo>
                  <a:lnTo>
                    <a:pt x="607" y="454"/>
                  </a:lnTo>
                  <a:lnTo>
                    <a:pt x="544" y="482"/>
                  </a:lnTo>
                  <a:lnTo>
                    <a:pt x="507" y="469"/>
                  </a:lnTo>
                  <a:lnTo>
                    <a:pt x="487" y="474"/>
                  </a:lnTo>
                  <a:lnTo>
                    <a:pt x="485" y="475"/>
                  </a:lnTo>
                  <a:lnTo>
                    <a:pt x="459" y="466"/>
                  </a:lnTo>
                  <a:lnTo>
                    <a:pt x="461" y="465"/>
                  </a:lnTo>
                  <a:lnTo>
                    <a:pt x="482" y="423"/>
                  </a:lnTo>
                  <a:lnTo>
                    <a:pt x="462" y="385"/>
                  </a:lnTo>
                  <a:lnTo>
                    <a:pt x="476" y="340"/>
                  </a:lnTo>
                  <a:lnTo>
                    <a:pt x="456" y="345"/>
                  </a:lnTo>
                  <a:lnTo>
                    <a:pt x="428" y="309"/>
                  </a:lnTo>
                  <a:lnTo>
                    <a:pt x="386" y="317"/>
                  </a:lnTo>
                  <a:lnTo>
                    <a:pt x="347" y="308"/>
                  </a:lnTo>
                  <a:lnTo>
                    <a:pt x="333" y="322"/>
                  </a:lnTo>
                  <a:lnTo>
                    <a:pt x="318" y="258"/>
                  </a:lnTo>
                  <a:lnTo>
                    <a:pt x="279" y="250"/>
                  </a:lnTo>
                  <a:lnTo>
                    <a:pt x="271" y="230"/>
                  </a:lnTo>
                  <a:lnTo>
                    <a:pt x="251" y="246"/>
                  </a:lnTo>
                  <a:lnTo>
                    <a:pt x="229" y="238"/>
                  </a:lnTo>
                  <a:lnTo>
                    <a:pt x="207" y="179"/>
                  </a:lnTo>
                  <a:lnTo>
                    <a:pt x="210" y="159"/>
                  </a:lnTo>
                  <a:lnTo>
                    <a:pt x="184" y="127"/>
                  </a:lnTo>
                  <a:lnTo>
                    <a:pt x="143" y="131"/>
                  </a:lnTo>
                  <a:lnTo>
                    <a:pt x="105" y="159"/>
                  </a:lnTo>
                  <a:lnTo>
                    <a:pt x="83" y="149"/>
                  </a:lnTo>
                  <a:lnTo>
                    <a:pt x="63" y="112"/>
                  </a:lnTo>
                  <a:lnTo>
                    <a:pt x="41" y="112"/>
                  </a:lnTo>
                  <a:lnTo>
                    <a:pt x="32" y="93"/>
                  </a:lnTo>
                  <a:lnTo>
                    <a:pt x="38" y="53"/>
                  </a:lnTo>
                  <a:lnTo>
                    <a:pt x="21" y="13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6666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5" name="Freeform 332">
              <a:extLst>
                <a:ext uri="{FF2B5EF4-FFF2-40B4-BE49-F238E27FC236}">
                  <a16:creationId xmlns:a16="http://schemas.microsoft.com/office/drawing/2014/main" id="{DDD6BB5E-B723-4330-A565-5E77533EC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348"/>
              <a:ext cx="1551" cy="468"/>
            </a:xfrm>
            <a:custGeom>
              <a:avLst/>
              <a:gdLst>
                <a:gd name="T0" fmla="*/ 0 w 1551"/>
                <a:gd name="T1" fmla="*/ 0 h 468"/>
                <a:gd name="T2" fmla="*/ 40 w 1551"/>
                <a:gd name="T3" fmla="*/ 20 h 468"/>
                <a:gd name="T4" fmla="*/ 43 w 1551"/>
                <a:gd name="T5" fmla="*/ 42 h 468"/>
                <a:gd name="T6" fmla="*/ 59 w 1551"/>
                <a:gd name="T7" fmla="*/ 27 h 468"/>
                <a:gd name="T8" fmla="*/ 106 w 1551"/>
                <a:gd name="T9" fmla="*/ 36 h 468"/>
                <a:gd name="T10" fmla="*/ 116 w 1551"/>
                <a:gd name="T11" fmla="*/ 56 h 468"/>
                <a:gd name="T12" fmla="*/ 102 w 1551"/>
                <a:gd name="T13" fmla="*/ 98 h 468"/>
                <a:gd name="T14" fmla="*/ 84 w 1551"/>
                <a:gd name="T15" fmla="*/ 114 h 468"/>
                <a:gd name="T16" fmla="*/ 93 w 1551"/>
                <a:gd name="T17" fmla="*/ 134 h 468"/>
                <a:gd name="T18" fmla="*/ 120 w 1551"/>
                <a:gd name="T19" fmla="*/ 140 h 468"/>
                <a:gd name="T20" fmla="*/ 124 w 1551"/>
                <a:gd name="T21" fmla="*/ 115 h 468"/>
                <a:gd name="T22" fmla="*/ 144 w 1551"/>
                <a:gd name="T23" fmla="*/ 109 h 468"/>
                <a:gd name="T24" fmla="*/ 146 w 1551"/>
                <a:gd name="T25" fmla="*/ 132 h 468"/>
                <a:gd name="T26" fmla="*/ 186 w 1551"/>
                <a:gd name="T27" fmla="*/ 154 h 468"/>
                <a:gd name="T28" fmla="*/ 255 w 1551"/>
                <a:gd name="T29" fmla="*/ 179 h 468"/>
                <a:gd name="T30" fmla="*/ 298 w 1551"/>
                <a:gd name="T31" fmla="*/ 177 h 468"/>
                <a:gd name="T32" fmla="*/ 315 w 1551"/>
                <a:gd name="T33" fmla="*/ 210 h 468"/>
                <a:gd name="T34" fmla="*/ 371 w 1551"/>
                <a:gd name="T35" fmla="*/ 255 h 468"/>
                <a:gd name="T36" fmla="*/ 387 w 1551"/>
                <a:gd name="T37" fmla="*/ 244 h 468"/>
                <a:gd name="T38" fmla="*/ 404 w 1551"/>
                <a:gd name="T39" fmla="*/ 253 h 468"/>
                <a:gd name="T40" fmla="*/ 444 w 1551"/>
                <a:gd name="T41" fmla="*/ 232 h 468"/>
                <a:gd name="T42" fmla="*/ 446 w 1551"/>
                <a:gd name="T43" fmla="*/ 233 h 468"/>
                <a:gd name="T44" fmla="*/ 524 w 1551"/>
                <a:gd name="T45" fmla="*/ 301 h 468"/>
                <a:gd name="T46" fmla="*/ 609 w 1551"/>
                <a:gd name="T47" fmla="*/ 291 h 468"/>
                <a:gd name="T48" fmla="*/ 626 w 1551"/>
                <a:gd name="T49" fmla="*/ 305 h 468"/>
                <a:gd name="T50" fmla="*/ 695 w 1551"/>
                <a:gd name="T51" fmla="*/ 303 h 468"/>
                <a:gd name="T52" fmla="*/ 740 w 1551"/>
                <a:gd name="T53" fmla="*/ 306 h 468"/>
                <a:gd name="T54" fmla="*/ 755 w 1551"/>
                <a:gd name="T55" fmla="*/ 291 h 468"/>
                <a:gd name="T56" fmla="*/ 752 w 1551"/>
                <a:gd name="T57" fmla="*/ 246 h 468"/>
                <a:gd name="T58" fmla="*/ 769 w 1551"/>
                <a:gd name="T59" fmla="*/ 236 h 468"/>
                <a:gd name="T60" fmla="*/ 817 w 1551"/>
                <a:gd name="T61" fmla="*/ 252 h 468"/>
                <a:gd name="T62" fmla="*/ 886 w 1551"/>
                <a:gd name="T63" fmla="*/ 270 h 468"/>
                <a:gd name="T64" fmla="*/ 920 w 1551"/>
                <a:gd name="T65" fmla="*/ 300 h 468"/>
                <a:gd name="T66" fmla="*/ 965 w 1551"/>
                <a:gd name="T67" fmla="*/ 298 h 468"/>
                <a:gd name="T68" fmla="*/ 1004 w 1551"/>
                <a:gd name="T69" fmla="*/ 350 h 468"/>
                <a:gd name="T70" fmla="*/ 1012 w 1551"/>
                <a:gd name="T71" fmla="*/ 331 h 468"/>
                <a:gd name="T72" fmla="*/ 1035 w 1551"/>
                <a:gd name="T73" fmla="*/ 329 h 468"/>
                <a:gd name="T74" fmla="*/ 1108 w 1551"/>
                <a:gd name="T75" fmla="*/ 365 h 468"/>
                <a:gd name="T76" fmla="*/ 1108 w 1551"/>
                <a:gd name="T77" fmla="*/ 365 h 468"/>
                <a:gd name="T78" fmla="*/ 1095 w 1551"/>
                <a:gd name="T79" fmla="*/ 398 h 468"/>
                <a:gd name="T80" fmla="*/ 1156 w 1551"/>
                <a:gd name="T81" fmla="*/ 416 h 468"/>
                <a:gd name="T82" fmla="*/ 1173 w 1551"/>
                <a:gd name="T83" fmla="*/ 455 h 468"/>
                <a:gd name="T84" fmla="*/ 1195 w 1551"/>
                <a:gd name="T85" fmla="*/ 457 h 468"/>
                <a:gd name="T86" fmla="*/ 1226 w 1551"/>
                <a:gd name="T87" fmla="*/ 430 h 468"/>
                <a:gd name="T88" fmla="*/ 1248 w 1551"/>
                <a:gd name="T89" fmla="*/ 429 h 468"/>
                <a:gd name="T90" fmla="*/ 1315 w 1551"/>
                <a:gd name="T91" fmla="*/ 443 h 468"/>
                <a:gd name="T92" fmla="*/ 1347 w 1551"/>
                <a:gd name="T93" fmla="*/ 468 h 468"/>
                <a:gd name="T94" fmla="*/ 1391 w 1551"/>
                <a:gd name="T95" fmla="*/ 465 h 468"/>
                <a:gd name="T96" fmla="*/ 1391 w 1551"/>
                <a:gd name="T97" fmla="*/ 444 h 468"/>
                <a:gd name="T98" fmla="*/ 1447 w 1551"/>
                <a:gd name="T99" fmla="*/ 415 h 468"/>
                <a:gd name="T100" fmla="*/ 1490 w 1551"/>
                <a:gd name="T101" fmla="*/ 407 h 468"/>
                <a:gd name="T102" fmla="*/ 1551 w 1551"/>
                <a:gd name="T103" fmla="*/ 423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51" h="468">
                  <a:moveTo>
                    <a:pt x="0" y="0"/>
                  </a:moveTo>
                  <a:lnTo>
                    <a:pt x="40" y="20"/>
                  </a:lnTo>
                  <a:lnTo>
                    <a:pt x="43" y="42"/>
                  </a:lnTo>
                  <a:lnTo>
                    <a:pt x="59" y="27"/>
                  </a:lnTo>
                  <a:lnTo>
                    <a:pt x="106" y="36"/>
                  </a:lnTo>
                  <a:lnTo>
                    <a:pt x="116" y="56"/>
                  </a:lnTo>
                  <a:lnTo>
                    <a:pt x="102" y="98"/>
                  </a:lnTo>
                  <a:lnTo>
                    <a:pt x="84" y="114"/>
                  </a:lnTo>
                  <a:lnTo>
                    <a:pt x="93" y="134"/>
                  </a:lnTo>
                  <a:lnTo>
                    <a:pt x="120" y="140"/>
                  </a:lnTo>
                  <a:lnTo>
                    <a:pt x="124" y="115"/>
                  </a:lnTo>
                  <a:lnTo>
                    <a:pt x="144" y="109"/>
                  </a:lnTo>
                  <a:lnTo>
                    <a:pt x="146" y="132"/>
                  </a:lnTo>
                  <a:lnTo>
                    <a:pt x="186" y="154"/>
                  </a:lnTo>
                  <a:lnTo>
                    <a:pt x="255" y="179"/>
                  </a:lnTo>
                  <a:lnTo>
                    <a:pt x="298" y="177"/>
                  </a:lnTo>
                  <a:lnTo>
                    <a:pt x="315" y="210"/>
                  </a:lnTo>
                  <a:lnTo>
                    <a:pt x="371" y="255"/>
                  </a:lnTo>
                  <a:lnTo>
                    <a:pt x="387" y="244"/>
                  </a:lnTo>
                  <a:lnTo>
                    <a:pt x="404" y="253"/>
                  </a:lnTo>
                  <a:lnTo>
                    <a:pt x="444" y="232"/>
                  </a:lnTo>
                  <a:lnTo>
                    <a:pt x="446" y="233"/>
                  </a:lnTo>
                  <a:lnTo>
                    <a:pt x="524" y="301"/>
                  </a:lnTo>
                  <a:lnTo>
                    <a:pt x="609" y="291"/>
                  </a:lnTo>
                  <a:lnTo>
                    <a:pt x="626" y="305"/>
                  </a:lnTo>
                  <a:lnTo>
                    <a:pt x="695" y="303"/>
                  </a:lnTo>
                  <a:lnTo>
                    <a:pt x="740" y="306"/>
                  </a:lnTo>
                  <a:lnTo>
                    <a:pt x="755" y="291"/>
                  </a:lnTo>
                  <a:lnTo>
                    <a:pt x="752" y="246"/>
                  </a:lnTo>
                  <a:lnTo>
                    <a:pt x="769" y="236"/>
                  </a:lnTo>
                  <a:lnTo>
                    <a:pt x="817" y="252"/>
                  </a:lnTo>
                  <a:lnTo>
                    <a:pt x="886" y="270"/>
                  </a:lnTo>
                  <a:lnTo>
                    <a:pt x="920" y="300"/>
                  </a:lnTo>
                  <a:lnTo>
                    <a:pt x="965" y="298"/>
                  </a:lnTo>
                  <a:lnTo>
                    <a:pt x="1004" y="350"/>
                  </a:lnTo>
                  <a:lnTo>
                    <a:pt x="1012" y="331"/>
                  </a:lnTo>
                  <a:lnTo>
                    <a:pt x="1035" y="329"/>
                  </a:lnTo>
                  <a:lnTo>
                    <a:pt x="1108" y="365"/>
                  </a:lnTo>
                  <a:lnTo>
                    <a:pt x="1108" y="365"/>
                  </a:lnTo>
                  <a:lnTo>
                    <a:pt x="1095" y="398"/>
                  </a:lnTo>
                  <a:lnTo>
                    <a:pt x="1156" y="416"/>
                  </a:lnTo>
                  <a:lnTo>
                    <a:pt x="1173" y="455"/>
                  </a:lnTo>
                  <a:lnTo>
                    <a:pt x="1195" y="457"/>
                  </a:lnTo>
                  <a:lnTo>
                    <a:pt x="1226" y="430"/>
                  </a:lnTo>
                  <a:lnTo>
                    <a:pt x="1248" y="429"/>
                  </a:lnTo>
                  <a:lnTo>
                    <a:pt x="1315" y="443"/>
                  </a:lnTo>
                  <a:lnTo>
                    <a:pt x="1347" y="468"/>
                  </a:lnTo>
                  <a:lnTo>
                    <a:pt x="1391" y="465"/>
                  </a:lnTo>
                  <a:lnTo>
                    <a:pt x="1391" y="444"/>
                  </a:lnTo>
                  <a:lnTo>
                    <a:pt x="1447" y="415"/>
                  </a:lnTo>
                  <a:lnTo>
                    <a:pt x="1490" y="407"/>
                  </a:lnTo>
                  <a:lnTo>
                    <a:pt x="1551" y="423"/>
                  </a:lnTo>
                </a:path>
              </a:pathLst>
            </a:custGeom>
            <a:noFill/>
            <a:ln w="12700">
              <a:solidFill>
                <a:srgbClr val="6666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6" name="Freeform 333">
              <a:extLst>
                <a:ext uri="{FF2B5EF4-FFF2-40B4-BE49-F238E27FC236}">
                  <a16:creationId xmlns:a16="http://schemas.microsoft.com/office/drawing/2014/main" id="{AD5F3557-2879-4F3F-9B07-F7AD0A476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" y="3148"/>
              <a:ext cx="1382" cy="623"/>
            </a:xfrm>
            <a:custGeom>
              <a:avLst/>
              <a:gdLst>
                <a:gd name="T0" fmla="*/ 44 w 1382"/>
                <a:gd name="T1" fmla="*/ 623 h 623"/>
                <a:gd name="T2" fmla="*/ 3 w 1382"/>
                <a:gd name="T3" fmla="*/ 573 h 623"/>
                <a:gd name="T4" fmla="*/ 0 w 1382"/>
                <a:gd name="T5" fmla="*/ 450 h 623"/>
                <a:gd name="T6" fmla="*/ 3 w 1382"/>
                <a:gd name="T7" fmla="*/ 382 h 623"/>
                <a:gd name="T8" fmla="*/ 44 w 1382"/>
                <a:gd name="T9" fmla="*/ 307 h 623"/>
                <a:gd name="T10" fmla="*/ 62 w 1382"/>
                <a:gd name="T11" fmla="*/ 289 h 623"/>
                <a:gd name="T12" fmla="*/ 100 w 1382"/>
                <a:gd name="T13" fmla="*/ 261 h 623"/>
                <a:gd name="T14" fmla="*/ 148 w 1382"/>
                <a:gd name="T15" fmla="*/ 261 h 623"/>
                <a:gd name="T16" fmla="*/ 193 w 1382"/>
                <a:gd name="T17" fmla="*/ 209 h 623"/>
                <a:gd name="T18" fmla="*/ 269 w 1382"/>
                <a:gd name="T19" fmla="*/ 154 h 623"/>
                <a:gd name="T20" fmla="*/ 328 w 1382"/>
                <a:gd name="T21" fmla="*/ 136 h 623"/>
                <a:gd name="T22" fmla="*/ 330 w 1382"/>
                <a:gd name="T23" fmla="*/ 138 h 623"/>
                <a:gd name="T24" fmla="*/ 350 w 1382"/>
                <a:gd name="T25" fmla="*/ 172 h 623"/>
                <a:gd name="T26" fmla="*/ 370 w 1382"/>
                <a:gd name="T27" fmla="*/ 177 h 623"/>
                <a:gd name="T28" fmla="*/ 372 w 1382"/>
                <a:gd name="T29" fmla="*/ 177 h 623"/>
                <a:gd name="T30" fmla="*/ 471 w 1382"/>
                <a:gd name="T31" fmla="*/ 180 h 623"/>
                <a:gd name="T32" fmla="*/ 485 w 1382"/>
                <a:gd name="T33" fmla="*/ 197 h 623"/>
                <a:gd name="T34" fmla="*/ 482 w 1382"/>
                <a:gd name="T35" fmla="*/ 216 h 623"/>
                <a:gd name="T36" fmla="*/ 507 w 1382"/>
                <a:gd name="T37" fmla="*/ 222 h 623"/>
                <a:gd name="T38" fmla="*/ 575 w 1382"/>
                <a:gd name="T39" fmla="*/ 214 h 623"/>
                <a:gd name="T40" fmla="*/ 560 w 1382"/>
                <a:gd name="T41" fmla="*/ 199 h 623"/>
                <a:gd name="T42" fmla="*/ 569 w 1382"/>
                <a:gd name="T43" fmla="*/ 182 h 623"/>
                <a:gd name="T44" fmla="*/ 588 w 1382"/>
                <a:gd name="T45" fmla="*/ 183 h 623"/>
                <a:gd name="T46" fmla="*/ 620 w 1382"/>
                <a:gd name="T47" fmla="*/ 220 h 623"/>
                <a:gd name="T48" fmla="*/ 712 w 1382"/>
                <a:gd name="T49" fmla="*/ 211 h 623"/>
                <a:gd name="T50" fmla="*/ 740 w 1382"/>
                <a:gd name="T51" fmla="*/ 272 h 623"/>
                <a:gd name="T52" fmla="*/ 807 w 1382"/>
                <a:gd name="T53" fmla="*/ 289 h 623"/>
                <a:gd name="T54" fmla="*/ 827 w 1382"/>
                <a:gd name="T55" fmla="*/ 282 h 623"/>
                <a:gd name="T56" fmla="*/ 827 w 1382"/>
                <a:gd name="T57" fmla="*/ 284 h 623"/>
                <a:gd name="T58" fmla="*/ 871 w 1382"/>
                <a:gd name="T59" fmla="*/ 309 h 623"/>
                <a:gd name="T60" fmla="*/ 869 w 1382"/>
                <a:gd name="T61" fmla="*/ 328 h 623"/>
                <a:gd name="T62" fmla="*/ 931 w 1382"/>
                <a:gd name="T63" fmla="*/ 310 h 623"/>
                <a:gd name="T64" fmla="*/ 972 w 1382"/>
                <a:gd name="T65" fmla="*/ 321 h 623"/>
                <a:gd name="T66" fmla="*/ 979 w 1382"/>
                <a:gd name="T67" fmla="*/ 342 h 623"/>
                <a:gd name="T68" fmla="*/ 993 w 1382"/>
                <a:gd name="T69" fmla="*/ 303 h 623"/>
                <a:gd name="T70" fmla="*/ 1046 w 1382"/>
                <a:gd name="T71" fmla="*/ 310 h 623"/>
                <a:gd name="T72" fmla="*/ 1046 w 1382"/>
                <a:gd name="T73" fmla="*/ 290 h 623"/>
                <a:gd name="T74" fmla="*/ 1087 w 1382"/>
                <a:gd name="T75" fmla="*/ 282 h 623"/>
                <a:gd name="T76" fmla="*/ 1105 w 1382"/>
                <a:gd name="T77" fmla="*/ 265 h 623"/>
                <a:gd name="T78" fmla="*/ 1130 w 1382"/>
                <a:gd name="T79" fmla="*/ 267 h 623"/>
                <a:gd name="T80" fmla="*/ 1146 w 1382"/>
                <a:gd name="T81" fmla="*/ 230 h 623"/>
                <a:gd name="T82" fmla="*/ 1121 w 1382"/>
                <a:gd name="T83" fmla="*/ 217 h 623"/>
                <a:gd name="T84" fmla="*/ 1164 w 1382"/>
                <a:gd name="T85" fmla="*/ 161 h 623"/>
                <a:gd name="T86" fmla="*/ 1202 w 1382"/>
                <a:gd name="T87" fmla="*/ 157 h 623"/>
                <a:gd name="T88" fmla="*/ 1217 w 1382"/>
                <a:gd name="T89" fmla="*/ 132 h 623"/>
                <a:gd name="T90" fmla="*/ 1233 w 1382"/>
                <a:gd name="T91" fmla="*/ 102 h 623"/>
                <a:gd name="T92" fmla="*/ 1273 w 1382"/>
                <a:gd name="T93" fmla="*/ 84 h 623"/>
                <a:gd name="T94" fmla="*/ 1279 w 1382"/>
                <a:gd name="T95" fmla="*/ 56 h 623"/>
                <a:gd name="T96" fmla="*/ 1382 w 1382"/>
                <a:gd name="T97" fmla="*/ 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82" h="623">
                  <a:moveTo>
                    <a:pt x="44" y="623"/>
                  </a:moveTo>
                  <a:lnTo>
                    <a:pt x="3" y="573"/>
                  </a:lnTo>
                  <a:lnTo>
                    <a:pt x="0" y="450"/>
                  </a:lnTo>
                  <a:lnTo>
                    <a:pt x="3" y="382"/>
                  </a:lnTo>
                  <a:lnTo>
                    <a:pt x="44" y="307"/>
                  </a:lnTo>
                  <a:lnTo>
                    <a:pt x="62" y="289"/>
                  </a:lnTo>
                  <a:lnTo>
                    <a:pt x="100" y="261"/>
                  </a:lnTo>
                  <a:lnTo>
                    <a:pt x="148" y="261"/>
                  </a:lnTo>
                  <a:lnTo>
                    <a:pt x="193" y="209"/>
                  </a:lnTo>
                  <a:lnTo>
                    <a:pt x="269" y="154"/>
                  </a:lnTo>
                  <a:lnTo>
                    <a:pt x="328" y="136"/>
                  </a:lnTo>
                  <a:lnTo>
                    <a:pt x="330" y="138"/>
                  </a:lnTo>
                  <a:lnTo>
                    <a:pt x="350" y="172"/>
                  </a:lnTo>
                  <a:lnTo>
                    <a:pt x="370" y="177"/>
                  </a:lnTo>
                  <a:lnTo>
                    <a:pt x="372" y="177"/>
                  </a:lnTo>
                  <a:lnTo>
                    <a:pt x="471" y="180"/>
                  </a:lnTo>
                  <a:lnTo>
                    <a:pt x="485" y="197"/>
                  </a:lnTo>
                  <a:lnTo>
                    <a:pt x="482" y="216"/>
                  </a:lnTo>
                  <a:lnTo>
                    <a:pt x="507" y="222"/>
                  </a:lnTo>
                  <a:lnTo>
                    <a:pt x="575" y="214"/>
                  </a:lnTo>
                  <a:lnTo>
                    <a:pt x="560" y="199"/>
                  </a:lnTo>
                  <a:lnTo>
                    <a:pt x="569" y="182"/>
                  </a:lnTo>
                  <a:lnTo>
                    <a:pt x="588" y="183"/>
                  </a:lnTo>
                  <a:lnTo>
                    <a:pt x="620" y="220"/>
                  </a:lnTo>
                  <a:lnTo>
                    <a:pt x="712" y="211"/>
                  </a:lnTo>
                  <a:lnTo>
                    <a:pt x="740" y="272"/>
                  </a:lnTo>
                  <a:lnTo>
                    <a:pt x="807" y="289"/>
                  </a:lnTo>
                  <a:lnTo>
                    <a:pt x="827" y="282"/>
                  </a:lnTo>
                  <a:lnTo>
                    <a:pt x="827" y="284"/>
                  </a:lnTo>
                  <a:lnTo>
                    <a:pt x="871" y="309"/>
                  </a:lnTo>
                  <a:lnTo>
                    <a:pt x="869" y="328"/>
                  </a:lnTo>
                  <a:lnTo>
                    <a:pt x="931" y="310"/>
                  </a:lnTo>
                  <a:lnTo>
                    <a:pt x="972" y="321"/>
                  </a:lnTo>
                  <a:lnTo>
                    <a:pt x="979" y="342"/>
                  </a:lnTo>
                  <a:lnTo>
                    <a:pt x="993" y="303"/>
                  </a:lnTo>
                  <a:lnTo>
                    <a:pt x="1046" y="310"/>
                  </a:lnTo>
                  <a:lnTo>
                    <a:pt x="1046" y="290"/>
                  </a:lnTo>
                  <a:lnTo>
                    <a:pt x="1087" y="282"/>
                  </a:lnTo>
                  <a:lnTo>
                    <a:pt x="1105" y="265"/>
                  </a:lnTo>
                  <a:lnTo>
                    <a:pt x="1130" y="267"/>
                  </a:lnTo>
                  <a:lnTo>
                    <a:pt x="1146" y="230"/>
                  </a:lnTo>
                  <a:lnTo>
                    <a:pt x="1121" y="217"/>
                  </a:lnTo>
                  <a:lnTo>
                    <a:pt x="1164" y="161"/>
                  </a:lnTo>
                  <a:lnTo>
                    <a:pt x="1202" y="157"/>
                  </a:lnTo>
                  <a:lnTo>
                    <a:pt x="1217" y="132"/>
                  </a:lnTo>
                  <a:lnTo>
                    <a:pt x="1233" y="102"/>
                  </a:lnTo>
                  <a:lnTo>
                    <a:pt x="1273" y="84"/>
                  </a:lnTo>
                  <a:lnTo>
                    <a:pt x="1279" y="56"/>
                  </a:lnTo>
                  <a:lnTo>
                    <a:pt x="1382" y="0"/>
                  </a:lnTo>
                </a:path>
              </a:pathLst>
            </a:custGeom>
            <a:noFill/>
            <a:ln w="127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7" name="Freeform 334">
              <a:extLst>
                <a:ext uri="{FF2B5EF4-FFF2-40B4-BE49-F238E27FC236}">
                  <a16:creationId xmlns:a16="http://schemas.microsoft.com/office/drawing/2014/main" id="{A4FF29A1-3C4E-4FCA-9616-B23146FB8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" y="1598"/>
              <a:ext cx="56" cy="31"/>
            </a:xfrm>
            <a:custGeom>
              <a:avLst/>
              <a:gdLst>
                <a:gd name="T0" fmla="*/ 0 w 56"/>
                <a:gd name="T1" fmla="*/ 1 h 31"/>
                <a:gd name="T2" fmla="*/ 6 w 56"/>
                <a:gd name="T3" fmla="*/ 25 h 31"/>
                <a:gd name="T4" fmla="*/ 28 w 56"/>
                <a:gd name="T5" fmla="*/ 31 h 31"/>
                <a:gd name="T6" fmla="*/ 56 w 56"/>
                <a:gd name="T7" fmla="*/ 23 h 31"/>
                <a:gd name="T8" fmla="*/ 20 w 56"/>
                <a:gd name="T9" fmla="*/ 0 h 31"/>
                <a:gd name="T10" fmla="*/ 0 w 56"/>
                <a:gd name="T1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31">
                  <a:moveTo>
                    <a:pt x="0" y="1"/>
                  </a:moveTo>
                  <a:lnTo>
                    <a:pt x="6" y="25"/>
                  </a:lnTo>
                  <a:lnTo>
                    <a:pt x="28" y="31"/>
                  </a:lnTo>
                  <a:lnTo>
                    <a:pt x="56" y="23"/>
                  </a:lnTo>
                  <a:lnTo>
                    <a:pt x="20" y="0"/>
                  </a:lnTo>
                  <a:lnTo>
                    <a:pt x="0" y="1"/>
                  </a:lnTo>
                </a:path>
              </a:pathLst>
            </a:custGeom>
            <a:noFill/>
            <a:ln w="127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8" name="Freeform 335">
              <a:extLst>
                <a:ext uri="{FF2B5EF4-FFF2-40B4-BE49-F238E27FC236}">
                  <a16:creationId xmlns:a16="http://schemas.microsoft.com/office/drawing/2014/main" id="{35468905-A44F-4464-9FF1-6F45BACF4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9" y="3505"/>
              <a:ext cx="325" cy="708"/>
            </a:xfrm>
            <a:custGeom>
              <a:avLst/>
              <a:gdLst>
                <a:gd name="T0" fmla="*/ 263 w 325"/>
                <a:gd name="T1" fmla="*/ 6 h 708"/>
                <a:gd name="T2" fmla="*/ 243 w 325"/>
                <a:gd name="T3" fmla="*/ 0 h 708"/>
                <a:gd name="T4" fmla="*/ 226 w 325"/>
                <a:gd name="T5" fmla="*/ 14 h 708"/>
                <a:gd name="T6" fmla="*/ 229 w 325"/>
                <a:gd name="T7" fmla="*/ 135 h 708"/>
                <a:gd name="T8" fmla="*/ 170 w 325"/>
                <a:gd name="T9" fmla="*/ 126 h 708"/>
                <a:gd name="T10" fmla="*/ 145 w 325"/>
                <a:gd name="T11" fmla="*/ 160 h 708"/>
                <a:gd name="T12" fmla="*/ 70 w 325"/>
                <a:gd name="T13" fmla="*/ 190 h 708"/>
                <a:gd name="T14" fmla="*/ 64 w 325"/>
                <a:gd name="T15" fmla="*/ 210 h 708"/>
                <a:gd name="T16" fmla="*/ 45 w 325"/>
                <a:gd name="T17" fmla="*/ 211 h 708"/>
                <a:gd name="T18" fmla="*/ 30 w 325"/>
                <a:gd name="T19" fmla="*/ 231 h 708"/>
                <a:gd name="T20" fmla="*/ 31 w 325"/>
                <a:gd name="T21" fmla="*/ 255 h 708"/>
                <a:gd name="T22" fmla="*/ 3 w 325"/>
                <a:gd name="T23" fmla="*/ 290 h 708"/>
                <a:gd name="T24" fmla="*/ 3 w 325"/>
                <a:gd name="T25" fmla="*/ 292 h 708"/>
                <a:gd name="T26" fmla="*/ 0 w 325"/>
                <a:gd name="T27" fmla="*/ 311 h 708"/>
                <a:gd name="T28" fmla="*/ 17 w 325"/>
                <a:gd name="T29" fmla="*/ 303 h 708"/>
                <a:gd name="T30" fmla="*/ 45 w 325"/>
                <a:gd name="T31" fmla="*/ 332 h 708"/>
                <a:gd name="T32" fmla="*/ 8 w 325"/>
                <a:gd name="T33" fmla="*/ 359 h 708"/>
                <a:gd name="T34" fmla="*/ 16 w 325"/>
                <a:gd name="T35" fmla="*/ 398 h 708"/>
                <a:gd name="T36" fmla="*/ 70 w 325"/>
                <a:gd name="T37" fmla="*/ 429 h 708"/>
                <a:gd name="T38" fmla="*/ 53 w 325"/>
                <a:gd name="T39" fmla="*/ 440 h 708"/>
                <a:gd name="T40" fmla="*/ 33 w 325"/>
                <a:gd name="T41" fmla="*/ 497 h 708"/>
                <a:gd name="T42" fmla="*/ 83 w 325"/>
                <a:gd name="T43" fmla="*/ 480 h 708"/>
                <a:gd name="T44" fmla="*/ 89 w 325"/>
                <a:gd name="T45" fmla="*/ 520 h 708"/>
                <a:gd name="T46" fmla="*/ 70 w 325"/>
                <a:gd name="T47" fmla="*/ 569 h 708"/>
                <a:gd name="T48" fmla="*/ 137 w 325"/>
                <a:gd name="T49" fmla="*/ 582 h 708"/>
                <a:gd name="T50" fmla="*/ 103 w 325"/>
                <a:gd name="T51" fmla="*/ 606 h 708"/>
                <a:gd name="T52" fmla="*/ 101 w 325"/>
                <a:gd name="T53" fmla="*/ 626 h 708"/>
                <a:gd name="T54" fmla="*/ 134 w 325"/>
                <a:gd name="T55" fmla="*/ 657 h 708"/>
                <a:gd name="T56" fmla="*/ 213 w 325"/>
                <a:gd name="T57" fmla="*/ 680 h 708"/>
                <a:gd name="T58" fmla="*/ 221 w 325"/>
                <a:gd name="T59" fmla="*/ 701 h 708"/>
                <a:gd name="T60" fmla="*/ 243 w 325"/>
                <a:gd name="T61" fmla="*/ 708 h 708"/>
                <a:gd name="T62" fmla="*/ 283 w 325"/>
                <a:gd name="T63" fmla="*/ 606 h 708"/>
                <a:gd name="T64" fmla="*/ 260 w 325"/>
                <a:gd name="T65" fmla="*/ 604 h 708"/>
                <a:gd name="T66" fmla="*/ 278 w 325"/>
                <a:gd name="T67" fmla="*/ 590 h 708"/>
                <a:gd name="T68" fmla="*/ 294 w 325"/>
                <a:gd name="T69" fmla="*/ 553 h 708"/>
                <a:gd name="T70" fmla="*/ 288 w 325"/>
                <a:gd name="T71" fmla="*/ 494 h 708"/>
                <a:gd name="T72" fmla="*/ 288 w 325"/>
                <a:gd name="T73" fmla="*/ 492 h 708"/>
                <a:gd name="T74" fmla="*/ 288 w 325"/>
                <a:gd name="T75" fmla="*/ 449 h 708"/>
                <a:gd name="T76" fmla="*/ 325 w 325"/>
                <a:gd name="T77" fmla="*/ 365 h 708"/>
                <a:gd name="T78" fmla="*/ 300 w 325"/>
                <a:gd name="T79" fmla="*/ 185 h 708"/>
                <a:gd name="T80" fmla="*/ 271 w 325"/>
                <a:gd name="T81" fmla="*/ 144 h 708"/>
                <a:gd name="T82" fmla="*/ 275 w 325"/>
                <a:gd name="T83" fmla="*/ 71 h 708"/>
                <a:gd name="T84" fmla="*/ 263 w 325"/>
                <a:gd name="T85" fmla="*/ 6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5" h="708">
                  <a:moveTo>
                    <a:pt x="263" y="6"/>
                  </a:moveTo>
                  <a:lnTo>
                    <a:pt x="243" y="0"/>
                  </a:lnTo>
                  <a:lnTo>
                    <a:pt x="226" y="14"/>
                  </a:lnTo>
                  <a:lnTo>
                    <a:pt x="229" y="135"/>
                  </a:lnTo>
                  <a:lnTo>
                    <a:pt x="170" y="126"/>
                  </a:lnTo>
                  <a:lnTo>
                    <a:pt x="145" y="160"/>
                  </a:lnTo>
                  <a:lnTo>
                    <a:pt x="70" y="190"/>
                  </a:lnTo>
                  <a:lnTo>
                    <a:pt x="64" y="210"/>
                  </a:lnTo>
                  <a:lnTo>
                    <a:pt x="45" y="211"/>
                  </a:lnTo>
                  <a:lnTo>
                    <a:pt x="30" y="231"/>
                  </a:lnTo>
                  <a:lnTo>
                    <a:pt x="31" y="255"/>
                  </a:lnTo>
                  <a:lnTo>
                    <a:pt x="3" y="290"/>
                  </a:lnTo>
                  <a:lnTo>
                    <a:pt x="3" y="292"/>
                  </a:lnTo>
                  <a:lnTo>
                    <a:pt x="0" y="311"/>
                  </a:lnTo>
                  <a:lnTo>
                    <a:pt x="17" y="303"/>
                  </a:lnTo>
                  <a:lnTo>
                    <a:pt x="45" y="332"/>
                  </a:lnTo>
                  <a:lnTo>
                    <a:pt x="8" y="359"/>
                  </a:lnTo>
                  <a:lnTo>
                    <a:pt x="16" y="398"/>
                  </a:lnTo>
                  <a:lnTo>
                    <a:pt x="70" y="429"/>
                  </a:lnTo>
                  <a:lnTo>
                    <a:pt x="53" y="440"/>
                  </a:lnTo>
                  <a:lnTo>
                    <a:pt x="33" y="497"/>
                  </a:lnTo>
                  <a:lnTo>
                    <a:pt x="83" y="480"/>
                  </a:lnTo>
                  <a:lnTo>
                    <a:pt x="89" y="520"/>
                  </a:lnTo>
                  <a:lnTo>
                    <a:pt x="70" y="569"/>
                  </a:lnTo>
                  <a:lnTo>
                    <a:pt x="137" y="582"/>
                  </a:lnTo>
                  <a:lnTo>
                    <a:pt x="103" y="606"/>
                  </a:lnTo>
                  <a:lnTo>
                    <a:pt x="101" y="626"/>
                  </a:lnTo>
                  <a:lnTo>
                    <a:pt x="134" y="657"/>
                  </a:lnTo>
                  <a:lnTo>
                    <a:pt x="213" y="680"/>
                  </a:lnTo>
                  <a:lnTo>
                    <a:pt x="221" y="701"/>
                  </a:lnTo>
                  <a:lnTo>
                    <a:pt x="243" y="708"/>
                  </a:lnTo>
                  <a:lnTo>
                    <a:pt x="283" y="606"/>
                  </a:lnTo>
                  <a:lnTo>
                    <a:pt x="260" y="604"/>
                  </a:lnTo>
                  <a:lnTo>
                    <a:pt x="278" y="590"/>
                  </a:lnTo>
                  <a:lnTo>
                    <a:pt x="294" y="553"/>
                  </a:lnTo>
                  <a:lnTo>
                    <a:pt x="288" y="494"/>
                  </a:lnTo>
                  <a:lnTo>
                    <a:pt x="288" y="492"/>
                  </a:lnTo>
                  <a:lnTo>
                    <a:pt x="288" y="449"/>
                  </a:lnTo>
                  <a:lnTo>
                    <a:pt x="325" y="365"/>
                  </a:lnTo>
                  <a:lnTo>
                    <a:pt x="300" y="185"/>
                  </a:lnTo>
                  <a:lnTo>
                    <a:pt x="271" y="144"/>
                  </a:lnTo>
                  <a:lnTo>
                    <a:pt x="275" y="71"/>
                  </a:lnTo>
                  <a:lnTo>
                    <a:pt x="263" y="6"/>
                  </a:lnTo>
                </a:path>
              </a:pathLst>
            </a:custGeom>
            <a:noFill/>
            <a:ln w="127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9" name="Freeform 336">
              <a:extLst>
                <a:ext uri="{FF2B5EF4-FFF2-40B4-BE49-F238E27FC236}">
                  <a16:creationId xmlns:a16="http://schemas.microsoft.com/office/drawing/2014/main" id="{AD63F6BD-5984-4B16-A940-989B8F12A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" y="1759"/>
              <a:ext cx="43" cy="58"/>
            </a:xfrm>
            <a:custGeom>
              <a:avLst/>
              <a:gdLst>
                <a:gd name="T0" fmla="*/ 14 w 43"/>
                <a:gd name="T1" fmla="*/ 0 h 58"/>
                <a:gd name="T2" fmla="*/ 0 w 43"/>
                <a:gd name="T3" fmla="*/ 17 h 58"/>
                <a:gd name="T4" fmla="*/ 43 w 43"/>
                <a:gd name="T5" fmla="*/ 58 h 58"/>
                <a:gd name="T6" fmla="*/ 42 w 43"/>
                <a:gd name="T7" fmla="*/ 36 h 58"/>
                <a:gd name="T8" fmla="*/ 20 w 43"/>
                <a:gd name="T9" fmla="*/ 22 h 58"/>
                <a:gd name="T10" fmla="*/ 14 w 43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58">
                  <a:moveTo>
                    <a:pt x="14" y="0"/>
                  </a:moveTo>
                  <a:lnTo>
                    <a:pt x="0" y="17"/>
                  </a:lnTo>
                  <a:lnTo>
                    <a:pt x="43" y="58"/>
                  </a:lnTo>
                  <a:lnTo>
                    <a:pt x="42" y="36"/>
                  </a:lnTo>
                  <a:lnTo>
                    <a:pt x="20" y="22"/>
                  </a:lnTo>
                  <a:lnTo>
                    <a:pt x="14" y="0"/>
                  </a:lnTo>
                </a:path>
              </a:pathLst>
            </a:custGeom>
            <a:noFill/>
            <a:ln w="127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0" name="Freeform 337">
              <a:extLst>
                <a:ext uri="{FF2B5EF4-FFF2-40B4-BE49-F238E27FC236}">
                  <a16:creationId xmlns:a16="http://schemas.microsoft.com/office/drawing/2014/main" id="{41CF09E1-5A5B-4BAF-8F55-E43068403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6" y="2205"/>
              <a:ext cx="54" cy="96"/>
            </a:xfrm>
            <a:custGeom>
              <a:avLst/>
              <a:gdLst>
                <a:gd name="T0" fmla="*/ 0 w 54"/>
                <a:gd name="T1" fmla="*/ 19 h 96"/>
                <a:gd name="T2" fmla="*/ 45 w 54"/>
                <a:gd name="T3" fmla="*/ 96 h 96"/>
                <a:gd name="T4" fmla="*/ 54 w 54"/>
                <a:gd name="T5" fmla="*/ 75 h 96"/>
                <a:gd name="T6" fmla="*/ 46 w 54"/>
                <a:gd name="T7" fmla="*/ 23 h 96"/>
                <a:gd name="T8" fmla="*/ 11 w 54"/>
                <a:gd name="T9" fmla="*/ 0 h 96"/>
                <a:gd name="T10" fmla="*/ 0 w 54"/>
                <a:gd name="T11" fmla="*/ 1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96">
                  <a:moveTo>
                    <a:pt x="0" y="19"/>
                  </a:moveTo>
                  <a:lnTo>
                    <a:pt x="45" y="96"/>
                  </a:lnTo>
                  <a:lnTo>
                    <a:pt x="54" y="75"/>
                  </a:lnTo>
                  <a:lnTo>
                    <a:pt x="46" y="23"/>
                  </a:lnTo>
                  <a:lnTo>
                    <a:pt x="11" y="0"/>
                  </a:lnTo>
                  <a:lnTo>
                    <a:pt x="0" y="19"/>
                  </a:lnTo>
                </a:path>
              </a:pathLst>
            </a:custGeom>
            <a:noFill/>
            <a:ln w="127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1" name="Freeform 338">
              <a:extLst>
                <a:ext uri="{FF2B5EF4-FFF2-40B4-BE49-F238E27FC236}">
                  <a16:creationId xmlns:a16="http://schemas.microsoft.com/office/drawing/2014/main" id="{CC59BB5C-C5A2-4648-B53F-286D323DD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1" y="2104"/>
              <a:ext cx="18" cy="20"/>
            </a:xfrm>
            <a:custGeom>
              <a:avLst/>
              <a:gdLst>
                <a:gd name="T0" fmla="*/ 0 w 18"/>
                <a:gd name="T1" fmla="*/ 0 h 20"/>
                <a:gd name="T2" fmla="*/ 8 w 18"/>
                <a:gd name="T3" fmla="*/ 20 h 20"/>
                <a:gd name="T4" fmla="*/ 13 w 18"/>
                <a:gd name="T5" fmla="*/ 17 h 20"/>
                <a:gd name="T6" fmla="*/ 18 w 18"/>
                <a:gd name="T7" fmla="*/ 17 h 20"/>
                <a:gd name="T8" fmla="*/ 2 w 18"/>
                <a:gd name="T9" fmla="*/ 2 h 20"/>
                <a:gd name="T10" fmla="*/ 0 w 18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0" y="0"/>
                  </a:moveTo>
                  <a:lnTo>
                    <a:pt x="8" y="20"/>
                  </a:lnTo>
                  <a:lnTo>
                    <a:pt x="13" y="17"/>
                  </a:lnTo>
                  <a:lnTo>
                    <a:pt x="18" y="17"/>
                  </a:ln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2" name="Freeform 339">
              <a:extLst>
                <a:ext uri="{FF2B5EF4-FFF2-40B4-BE49-F238E27FC236}">
                  <a16:creationId xmlns:a16="http://schemas.microsoft.com/office/drawing/2014/main" id="{6C2B0931-D5A4-40FB-9092-7B24594F2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9" y="2117"/>
              <a:ext cx="52" cy="31"/>
            </a:xfrm>
            <a:custGeom>
              <a:avLst/>
              <a:gdLst>
                <a:gd name="T0" fmla="*/ 15 w 52"/>
                <a:gd name="T1" fmla="*/ 0 h 31"/>
                <a:gd name="T2" fmla="*/ 1 w 52"/>
                <a:gd name="T3" fmla="*/ 3 h 31"/>
                <a:gd name="T4" fmla="*/ 0 w 52"/>
                <a:gd name="T5" fmla="*/ 3 h 31"/>
                <a:gd name="T6" fmla="*/ 1 w 52"/>
                <a:gd name="T7" fmla="*/ 3 h 31"/>
                <a:gd name="T8" fmla="*/ 32 w 52"/>
                <a:gd name="T9" fmla="*/ 31 h 31"/>
                <a:gd name="T10" fmla="*/ 52 w 52"/>
                <a:gd name="T11" fmla="*/ 23 h 31"/>
                <a:gd name="T12" fmla="*/ 15 w 52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1">
                  <a:moveTo>
                    <a:pt x="15" y="0"/>
                  </a:moveTo>
                  <a:lnTo>
                    <a:pt x="1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32" y="31"/>
                  </a:lnTo>
                  <a:lnTo>
                    <a:pt x="52" y="23"/>
                  </a:lnTo>
                  <a:lnTo>
                    <a:pt x="15" y="0"/>
                  </a:lnTo>
                </a:path>
              </a:pathLst>
            </a:custGeom>
            <a:noFill/>
            <a:ln w="127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3" name="Freeform 340">
              <a:extLst>
                <a:ext uri="{FF2B5EF4-FFF2-40B4-BE49-F238E27FC236}">
                  <a16:creationId xmlns:a16="http://schemas.microsoft.com/office/drawing/2014/main" id="{513D862E-7F65-477E-B98E-E2AE517A02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" y="1359"/>
              <a:ext cx="944" cy="1989"/>
            </a:xfrm>
            <a:custGeom>
              <a:avLst/>
              <a:gdLst>
                <a:gd name="T0" fmla="*/ 22 w 944"/>
                <a:gd name="T1" fmla="*/ 14 h 1989"/>
                <a:gd name="T2" fmla="*/ 87 w 944"/>
                <a:gd name="T3" fmla="*/ 43 h 1989"/>
                <a:gd name="T4" fmla="*/ 106 w 944"/>
                <a:gd name="T5" fmla="*/ 18 h 1989"/>
                <a:gd name="T6" fmla="*/ 128 w 944"/>
                <a:gd name="T7" fmla="*/ 32 h 1989"/>
                <a:gd name="T8" fmla="*/ 143 w 944"/>
                <a:gd name="T9" fmla="*/ 57 h 1989"/>
                <a:gd name="T10" fmla="*/ 171 w 944"/>
                <a:gd name="T11" fmla="*/ 24 h 1989"/>
                <a:gd name="T12" fmla="*/ 193 w 944"/>
                <a:gd name="T13" fmla="*/ 90 h 1989"/>
                <a:gd name="T14" fmla="*/ 208 w 944"/>
                <a:gd name="T15" fmla="*/ 38 h 1989"/>
                <a:gd name="T16" fmla="*/ 233 w 944"/>
                <a:gd name="T17" fmla="*/ 65 h 1989"/>
                <a:gd name="T18" fmla="*/ 229 w 944"/>
                <a:gd name="T19" fmla="*/ 97 h 1989"/>
                <a:gd name="T20" fmla="*/ 274 w 944"/>
                <a:gd name="T21" fmla="*/ 99 h 1989"/>
                <a:gd name="T22" fmla="*/ 258 w 944"/>
                <a:gd name="T23" fmla="*/ 128 h 1989"/>
                <a:gd name="T24" fmla="*/ 267 w 944"/>
                <a:gd name="T25" fmla="*/ 174 h 1989"/>
                <a:gd name="T26" fmla="*/ 274 w 944"/>
                <a:gd name="T27" fmla="*/ 170 h 1989"/>
                <a:gd name="T28" fmla="*/ 316 w 944"/>
                <a:gd name="T29" fmla="*/ 147 h 1989"/>
                <a:gd name="T30" fmla="*/ 323 w 944"/>
                <a:gd name="T31" fmla="*/ 119 h 1989"/>
                <a:gd name="T32" fmla="*/ 356 w 944"/>
                <a:gd name="T33" fmla="*/ 136 h 1989"/>
                <a:gd name="T34" fmla="*/ 396 w 944"/>
                <a:gd name="T35" fmla="*/ 156 h 1989"/>
                <a:gd name="T36" fmla="*/ 339 w 944"/>
                <a:gd name="T37" fmla="*/ 167 h 1989"/>
                <a:gd name="T38" fmla="*/ 459 w 944"/>
                <a:gd name="T39" fmla="*/ 187 h 1989"/>
                <a:gd name="T40" fmla="*/ 457 w 944"/>
                <a:gd name="T41" fmla="*/ 200 h 1989"/>
                <a:gd name="T42" fmla="*/ 437 w 944"/>
                <a:gd name="T43" fmla="*/ 248 h 1989"/>
                <a:gd name="T44" fmla="*/ 494 w 944"/>
                <a:gd name="T45" fmla="*/ 298 h 1989"/>
                <a:gd name="T46" fmla="*/ 544 w 944"/>
                <a:gd name="T47" fmla="*/ 287 h 1989"/>
                <a:gd name="T48" fmla="*/ 547 w 944"/>
                <a:gd name="T49" fmla="*/ 301 h 1989"/>
                <a:gd name="T50" fmla="*/ 522 w 944"/>
                <a:gd name="T51" fmla="*/ 355 h 1989"/>
                <a:gd name="T52" fmla="*/ 597 w 944"/>
                <a:gd name="T53" fmla="*/ 405 h 1989"/>
                <a:gd name="T54" fmla="*/ 544 w 944"/>
                <a:gd name="T55" fmla="*/ 493 h 1989"/>
                <a:gd name="T56" fmla="*/ 633 w 944"/>
                <a:gd name="T57" fmla="*/ 629 h 1989"/>
                <a:gd name="T58" fmla="*/ 723 w 944"/>
                <a:gd name="T59" fmla="*/ 683 h 1989"/>
                <a:gd name="T60" fmla="*/ 774 w 944"/>
                <a:gd name="T61" fmla="*/ 716 h 1989"/>
                <a:gd name="T62" fmla="*/ 813 w 944"/>
                <a:gd name="T63" fmla="*/ 723 h 1989"/>
                <a:gd name="T64" fmla="*/ 801 w 944"/>
                <a:gd name="T65" fmla="*/ 793 h 1989"/>
                <a:gd name="T66" fmla="*/ 850 w 944"/>
                <a:gd name="T67" fmla="*/ 855 h 1989"/>
                <a:gd name="T68" fmla="*/ 842 w 944"/>
                <a:gd name="T69" fmla="*/ 896 h 1989"/>
                <a:gd name="T70" fmla="*/ 788 w 944"/>
                <a:gd name="T71" fmla="*/ 959 h 1989"/>
                <a:gd name="T72" fmla="*/ 852 w 944"/>
                <a:gd name="T73" fmla="*/ 1023 h 1989"/>
                <a:gd name="T74" fmla="*/ 939 w 944"/>
                <a:gd name="T75" fmla="*/ 1152 h 1989"/>
                <a:gd name="T76" fmla="*/ 944 w 944"/>
                <a:gd name="T77" fmla="*/ 1172 h 1989"/>
                <a:gd name="T78" fmla="*/ 911 w 944"/>
                <a:gd name="T79" fmla="*/ 1141 h 1989"/>
                <a:gd name="T80" fmla="*/ 830 w 944"/>
                <a:gd name="T81" fmla="*/ 1048 h 1989"/>
                <a:gd name="T82" fmla="*/ 765 w 944"/>
                <a:gd name="T83" fmla="*/ 1438 h 1989"/>
                <a:gd name="T84" fmla="*/ 824 w 944"/>
                <a:gd name="T85" fmla="*/ 1419 h 1989"/>
                <a:gd name="T86" fmla="*/ 782 w 944"/>
                <a:gd name="T87" fmla="*/ 1433 h 1989"/>
                <a:gd name="T88" fmla="*/ 760 w 944"/>
                <a:gd name="T89" fmla="*/ 1515 h 1989"/>
                <a:gd name="T90" fmla="*/ 656 w 944"/>
                <a:gd name="T91" fmla="*/ 1913 h 1989"/>
                <a:gd name="T92" fmla="*/ 623 w 944"/>
                <a:gd name="T93" fmla="*/ 1958 h 1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44" h="1989">
                  <a:moveTo>
                    <a:pt x="0" y="0"/>
                  </a:moveTo>
                  <a:lnTo>
                    <a:pt x="22" y="14"/>
                  </a:lnTo>
                  <a:lnTo>
                    <a:pt x="53" y="3"/>
                  </a:lnTo>
                  <a:lnTo>
                    <a:pt x="87" y="43"/>
                  </a:lnTo>
                  <a:lnTo>
                    <a:pt x="106" y="38"/>
                  </a:lnTo>
                  <a:lnTo>
                    <a:pt x="106" y="18"/>
                  </a:lnTo>
                  <a:lnTo>
                    <a:pt x="109" y="38"/>
                  </a:lnTo>
                  <a:lnTo>
                    <a:pt x="128" y="32"/>
                  </a:lnTo>
                  <a:lnTo>
                    <a:pt x="123" y="52"/>
                  </a:lnTo>
                  <a:lnTo>
                    <a:pt x="143" y="57"/>
                  </a:lnTo>
                  <a:lnTo>
                    <a:pt x="168" y="46"/>
                  </a:lnTo>
                  <a:lnTo>
                    <a:pt x="171" y="24"/>
                  </a:lnTo>
                  <a:lnTo>
                    <a:pt x="176" y="79"/>
                  </a:lnTo>
                  <a:lnTo>
                    <a:pt x="193" y="90"/>
                  </a:lnTo>
                  <a:lnTo>
                    <a:pt x="212" y="80"/>
                  </a:lnTo>
                  <a:lnTo>
                    <a:pt x="208" y="38"/>
                  </a:lnTo>
                  <a:lnTo>
                    <a:pt x="213" y="60"/>
                  </a:lnTo>
                  <a:lnTo>
                    <a:pt x="233" y="65"/>
                  </a:lnTo>
                  <a:lnTo>
                    <a:pt x="218" y="79"/>
                  </a:lnTo>
                  <a:lnTo>
                    <a:pt x="229" y="97"/>
                  </a:lnTo>
                  <a:lnTo>
                    <a:pt x="255" y="108"/>
                  </a:lnTo>
                  <a:lnTo>
                    <a:pt x="274" y="99"/>
                  </a:lnTo>
                  <a:lnTo>
                    <a:pt x="257" y="108"/>
                  </a:lnTo>
                  <a:lnTo>
                    <a:pt x="258" y="128"/>
                  </a:lnTo>
                  <a:lnTo>
                    <a:pt x="272" y="147"/>
                  </a:lnTo>
                  <a:lnTo>
                    <a:pt x="267" y="174"/>
                  </a:lnTo>
                  <a:lnTo>
                    <a:pt x="283" y="189"/>
                  </a:lnTo>
                  <a:lnTo>
                    <a:pt x="274" y="170"/>
                  </a:lnTo>
                  <a:lnTo>
                    <a:pt x="292" y="153"/>
                  </a:lnTo>
                  <a:lnTo>
                    <a:pt x="316" y="147"/>
                  </a:lnTo>
                  <a:lnTo>
                    <a:pt x="333" y="161"/>
                  </a:lnTo>
                  <a:lnTo>
                    <a:pt x="323" y="119"/>
                  </a:lnTo>
                  <a:lnTo>
                    <a:pt x="345" y="153"/>
                  </a:lnTo>
                  <a:lnTo>
                    <a:pt x="356" y="136"/>
                  </a:lnTo>
                  <a:lnTo>
                    <a:pt x="381" y="139"/>
                  </a:lnTo>
                  <a:lnTo>
                    <a:pt x="396" y="156"/>
                  </a:lnTo>
                  <a:lnTo>
                    <a:pt x="382" y="174"/>
                  </a:lnTo>
                  <a:lnTo>
                    <a:pt x="339" y="167"/>
                  </a:lnTo>
                  <a:lnTo>
                    <a:pt x="372" y="195"/>
                  </a:lnTo>
                  <a:lnTo>
                    <a:pt x="459" y="187"/>
                  </a:lnTo>
                  <a:lnTo>
                    <a:pt x="477" y="198"/>
                  </a:lnTo>
                  <a:lnTo>
                    <a:pt x="457" y="200"/>
                  </a:lnTo>
                  <a:lnTo>
                    <a:pt x="468" y="217"/>
                  </a:lnTo>
                  <a:lnTo>
                    <a:pt x="437" y="248"/>
                  </a:lnTo>
                  <a:lnTo>
                    <a:pt x="452" y="292"/>
                  </a:lnTo>
                  <a:lnTo>
                    <a:pt x="494" y="298"/>
                  </a:lnTo>
                  <a:lnTo>
                    <a:pt x="510" y="312"/>
                  </a:lnTo>
                  <a:lnTo>
                    <a:pt x="544" y="287"/>
                  </a:lnTo>
                  <a:lnTo>
                    <a:pt x="594" y="282"/>
                  </a:lnTo>
                  <a:lnTo>
                    <a:pt x="547" y="301"/>
                  </a:lnTo>
                  <a:lnTo>
                    <a:pt x="543" y="346"/>
                  </a:lnTo>
                  <a:lnTo>
                    <a:pt x="522" y="355"/>
                  </a:lnTo>
                  <a:lnTo>
                    <a:pt x="563" y="371"/>
                  </a:lnTo>
                  <a:lnTo>
                    <a:pt x="597" y="405"/>
                  </a:lnTo>
                  <a:lnTo>
                    <a:pt x="543" y="462"/>
                  </a:lnTo>
                  <a:lnTo>
                    <a:pt x="544" y="493"/>
                  </a:lnTo>
                  <a:lnTo>
                    <a:pt x="617" y="579"/>
                  </a:lnTo>
                  <a:lnTo>
                    <a:pt x="633" y="629"/>
                  </a:lnTo>
                  <a:lnTo>
                    <a:pt x="689" y="675"/>
                  </a:lnTo>
                  <a:lnTo>
                    <a:pt x="723" y="683"/>
                  </a:lnTo>
                  <a:lnTo>
                    <a:pt x="734" y="708"/>
                  </a:lnTo>
                  <a:lnTo>
                    <a:pt x="774" y="716"/>
                  </a:lnTo>
                  <a:lnTo>
                    <a:pt x="808" y="742"/>
                  </a:lnTo>
                  <a:lnTo>
                    <a:pt x="813" y="723"/>
                  </a:lnTo>
                  <a:lnTo>
                    <a:pt x="833" y="726"/>
                  </a:lnTo>
                  <a:lnTo>
                    <a:pt x="801" y="793"/>
                  </a:lnTo>
                  <a:lnTo>
                    <a:pt x="821" y="799"/>
                  </a:lnTo>
                  <a:lnTo>
                    <a:pt x="850" y="855"/>
                  </a:lnTo>
                  <a:lnTo>
                    <a:pt x="830" y="858"/>
                  </a:lnTo>
                  <a:lnTo>
                    <a:pt x="842" y="896"/>
                  </a:lnTo>
                  <a:lnTo>
                    <a:pt x="821" y="936"/>
                  </a:lnTo>
                  <a:lnTo>
                    <a:pt x="788" y="959"/>
                  </a:lnTo>
                  <a:lnTo>
                    <a:pt x="797" y="989"/>
                  </a:lnTo>
                  <a:lnTo>
                    <a:pt x="852" y="1023"/>
                  </a:lnTo>
                  <a:lnTo>
                    <a:pt x="925" y="1101"/>
                  </a:lnTo>
                  <a:lnTo>
                    <a:pt x="939" y="1152"/>
                  </a:lnTo>
                  <a:lnTo>
                    <a:pt x="939" y="1154"/>
                  </a:lnTo>
                  <a:lnTo>
                    <a:pt x="944" y="1172"/>
                  </a:lnTo>
                  <a:lnTo>
                    <a:pt x="928" y="1196"/>
                  </a:lnTo>
                  <a:lnTo>
                    <a:pt x="911" y="1141"/>
                  </a:lnTo>
                  <a:lnTo>
                    <a:pt x="836" y="1068"/>
                  </a:lnTo>
                  <a:lnTo>
                    <a:pt x="830" y="1048"/>
                  </a:lnTo>
                  <a:lnTo>
                    <a:pt x="808" y="1088"/>
                  </a:lnTo>
                  <a:lnTo>
                    <a:pt x="765" y="1438"/>
                  </a:lnTo>
                  <a:lnTo>
                    <a:pt x="793" y="1383"/>
                  </a:lnTo>
                  <a:lnTo>
                    <a:pt x="824" y="1419"/>
                  </a:lnTo>
                  <a:lnTo>
                    <a:pt x="827" y="1439"/>
                  </a:lnTo>
                  <a:lnTo>
                    <a:pt x="782" y="1433"/>
                  </a:lnTo>
                  <a:lnTo>
                    <a:pt x="759" y="1481"/>
                  </a:lnTo>
                  <a:lnTo>
                    <a:pt x="760" y="1515"/>
                  </a:lnTo>
                  <a:lnTo>
                    <a:pt x="682" y="1863"/>
                  </a:lnTo>
                  <a:lnTo>
                    <a:pt x="656" y="1913"/>
                  </a:lnTo>
                  <a:lnTo>
                    <a:pt x="656" y="1913"/>
                  </a:lnTo>
                  <a:lnTo>
                    <a:pt x="623" y="1958"/>
                  </a:lnTo>
                  <a:lnTo>
                    <a:pt x="580" y="1989"/>
                  </a:lnTo>
                </a:path>
              </a:pathLst>
            </a:custGeom>
            <a:noFill/>
            <a:ln w="127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4" name="Freeform 341">
              <a:extLst>
                <a:ext uri="{FF2B5EF4-FFF2-40B4-BE49-F238E27FC236}">
                  <a16:creationId xmlns:a16="http://schemas.microsoft.com/office/drawing/2014/main" id="{16B53984-9D15-463A-BE8E-FFE30F079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" y="60"/>
              <a:ext cx="2079" cy="1330"/>
            </a:xfrm>
            <a:custGeom>
              <a:avLst/>
              <a:gdLst>
                <a:gd name="T0" fmla="*/ 1871 w 2079"/>
                <a:gd name="T1" fmla="*/ 59 h 1330"/>
                <a:gd name="T2" fmla="*/ 1851 w 2079"/>
                <a:gd name="T3" fmla="*/ 242 h 1330"/>
                <a:gd name="T4" fmla="*/ 1831 w 2079"/>
                <a:gd name="T5" fmla="*/ 298 h 1330"/>
                <a:gd name="T6" fmla="*/ 1818 w 2079"/>
                <a:gd name="T7" fmla="*/ 340 h 1330"/>
                <a:gd name="T8" fmla="*/ 1773 w 2079"/>
                <a:gd name="T9" fmla="*/ 432 h 1330"/>
                <a:gd name="T10" fmla="*/ 1542 w 2079"/>
                <a:gd name="T11" fmla="*/ 525 h 1330"/>
                <a:gd name="T12" fmla="*/ 1414 w 2079"/>
                <a:gd name="T13" fmla="*/ 680 h 1330"/>
                <a:gd name="T14" fmla="*/ 1467 w 2079"/>
                <a:gd name="T15" fmla="*/ 699 h 1330"/>
                <a:gd name="T16" fmla="*/ 1383 w 2079"/>
                <a:gd name="T17" fmla="*/ 741 h 1330"/>
                <a:gd name="T18" fmla="*/ 1170 w 2079"/>
                <a:gd name="T19" fmla="*/ 725 h 1330"/>
                <a:gd name="T20" fmla="*/ 1066 w 2079"/>
                <a:gd name="T21" fmla="*/ 718 h 1330"/>
                <a:gd name="T22" fmla="*/ 1032 w 2079"/>
                <a:gd name="T23" fmla="*/ 572 h 1330"/>
                <a:gd name="T24" fmla="*/ 923 w 2079"/>
                <a:gd name="T25" fmla="*/ 581 h 1330"/>
                <a:gd name="T26" fmla="*/ 866 w 2079"/>
                <a:gd name="T27" fmla="*/ 581 h 1330"/>
                <a:gd name="T28" fmla="*/ 874 w 2079"/>
                <a:gd name="T29" fmla="*/ 702 h 1330"/>
                <a:gd name="T30" fmla="*/ 937 w 2079"/>
                <a:gd name="T31" fmla="*/ 854 h 1330"/>
                <a:gd name="T32" fmla="*/ 948 w 2079"/>
                <a:gd name="T33" fmla="*/ 1002 h 1330"/>
                <a:gd name="T34" fmla="*/ 976 w 2079"/>
                <a:gd name="T35" fmla="*/ 1021 h 1330"/>
                <a:gd name="T36" fmla="*/ 849 w 2079"/>
                <a:gd name="T37" fmla="*/ 986 h 1330"/>
                <a:gd name="T38" fmla="*/ 814 w 2079"/>
                <a:gd name="T39" fmla="*/ 1055 h 1330"/>
                <a:gd name="T40" fmla="*/ 799 w 2079"/>
                <a:gd name="T41" fmla="*/ 1044 h 1330"/>
                <a:gd name="T42" fmla="*/ 768 w 2079"/>
                <a:gd name="T43" fmla="*/ 1013 h 1330"/>
                <a:gd name="T44" fmla="*/ 732 w 2079"/>
                <a:gd name="T45" fmla="*/ 1007 h 1330"/>
                <a:gd name="T46" fmla="*/ 678 w 2079"/>
                <a:gd name="T47" fmla="*/ 1000 h 1330"/>
                <a:gd name="T48" fmla="*/ 569 w 2079"/>
                <a:gd name="T49" fmla="*/ 1019 h 1330"/>
                <a:gd name="T50" fmla="*/ 516 w 2079"/>
                <a:gd name="T51" fmla="*/ 938 h 1330"/>
                <a:gd name="T52" fmla="*/ 488 w 2079"/>
                <a:gd name="T53" fmla="*/ 941 h 1330"/>
                <a:gd name="T54" fmla="*/ 460 w 2079"/>
                <a:gd name="T55" fmla="*/ 893 h 1330"/>
                <a:gd name="T56" fmla="*/ 356 w 2079"/>
                <a:gd name="T57" fmla="*/ 927 h 1330"/>
                <a:gd name="T58" fmla="*/ 331 w 2079"/>
                <a:gd name="T59" fmla="*/ 974 h 1330"/>
                <a:gd name="T60" fmla="*/ 274 w 2079"/>
                <a:gd name="T61" fmla="*/ 982 h 1330"/>
                <a:gd name="T62" fmla="*/ 246 w 2079"/>
                <a:gd name="T63" fmla="*/ 940 h 1330"/>
                <a:gd name="T64" fmla="*/ 64 w 2079"/>
                <a:gd name="T65" fmla="*/ 989 h 1330"/>
                <a:gd name="T66" fmla="*/ 9 w 2079"/>
                <a:gd name="T67" fmla="*/ 1010 h 1330"/>
                <a:gd name="T68" fmla="*/ 31 w 2079"/>
                <a:gd name="T69" fmla="*/ 1081 h 1330"/>
                <a:gd name="T70" fmla="*/ 110 w 2079"/>
                <a:gd name="T71" fmla="*/ 1075 h 1330"/>
                <a:gd name="T72" fmla="*/ 145 w 2079"/>
                <a:gd name="T73" fmla="*/ 1109 h 1330"/>
                <a:gd name="T74" fmla="*/ 187 w 2079"/>
                <a:gd name="T75" fmla="*/ 1142 h 1330"/>
                <a:gd name="T76" fmla="*/ 110 w 2079"/>
                <a:gd name="T77" fmla="*/ 1121 h 1330"/>
                <a:gd name="T78" fmla="*/ 47 w 2079"/>
                <a:gd name="T79" fmla="*/ 1121 h 1330"/>
                <a:gd name="T80" fmla="*/ 96 w 2079"/>
                <a:gd name="T81" fmla="*/ 1140 h 1330"/>
                <a:gd name="T82" fmla="*/ 129 w 2079"/>
                <a:gd name="T83" fmla="*/ 1202 h 1330"/>
                <a:gd name="T84" fmla="*/ 13 w 2079"/>
                <a:gd name="T85" fmla="*/ 1219 h 1330"/>
                <a:gd name="T86" fmla="*/ 98 w 2079"/>
                <a:gd name="T87" fmla="*/ 1327 h 1330"/>
                <a:gd name="T88" fmla="*/ 174 w 2079"/>
                <a:gd name="T89" fmla="*/ 1299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79" h="1330">
                  <a:moveTo>
                    <a:pt x="2079" y="0"/>
                  </a:moveTo>
                  <a:lnTo>
                    <a:pt x="1968" y="28"/>
                  </a:lnTo>
                  <a:lnTo>
                    <a:pt x="1871" y="59"/>
                  </a:lnTo>
                  <a:lnTo>
                    <a:pt x="1831" y="93"/>
                  </a:lnTo>
                  <a:lnTo>
                    <a:pt x="1831" y="219"/>
                  </a:lnTo>
                  <a:lnTo>
                    <a:pt x="1851" y="242"/>
                  </a:lnTo>
                  <a:lnTo>
                    <a:pt x="1831" y="230"/>
                  </a:lnTo>
                  <a:lnTo>
                    <a:pt x="1828" y="272"/>
                  </a:lnTo>
                  <a:lnTo>
                    <a:pt x="1831" y="298"/>
                  </a:lnTo>
                  <a:lnTo>
                    <a:pt x="1846" y="311"/>
                  </a:lnTo>
                  <a:lnTo>
                    <a:pt x="1820" y="320"/>
                  </a:lnTo>
                  <a:lnTo>
                    <a:pt x="1818" y="340"/>
                  </a:lnTo>
                  <a:lnTo>
                    <a:pt x="1839" y="379"/>
                  </a:lnTo>
                  <a:lnTo>
                    <a:pt x="1818" y="370"/>
                  </a:lnTo>
                  <a:lnTo>
                    <a:pt x="1773" y="432"/>
                  </a:lnTo>
                  <a:lnTo>
                    <a:pt x="1772" y="433"/>
                  </a:lnTo>
                  <a:lnTo>
                    <a:pt x="1697" y="486"/>
                  </a:lnTo>
                  <a:lnTo>
                    <a:pt x="1542" y="525"/>
                  </a:lnTo>
                  <a:lnTo>
                    <a:pt x="1444" y="578"/>
                  </a:lnTo>
                  <a:lnTo>
                    <a:pt x="1403" y="665"/>
                  </a:lnTo>
                  <a:lnTo>
                    <a:pt x="1414" y="680"/>
                  </a:lnTo>
                  <a:lnTo>
                    <a:pt x="1477" y="696"/>
                  </a:lnTo>
                  <a:lnTo>
                    <a:pt x="1478" y="696"/>
                  </a:lnTo>
                  <a:lnTo>
                    <a:pt x="1467" y="699"/>
                  </a:lnTo>
                  <a:lnTo>
                    <a:pt x="1466" y="701"/>
                  </a:lnTo>
                  <a:lnTo>
                    <a:pt x="1417" y="711"/>
                  </a:lnTo>
                  <a:lnTo>
                    <a:pt x="1383" y="741"/>
                  </a:lnTo>
                  <a:lnTo>
                    <a:pt x="1316" y="760"/>
                  </a:lnTo>
                  <a:lnTo>
                    <a:pt x="1257" y="735"/>
                  </a:lnTo>
                  <a:lnTo>
                    <a:pt x="1170" y="725"/>
                  </a:lnTo>
                  <a:lnTo>
                    <a:pt x="1104" y="702"/>
                  </a:lnTo>
                  <a:lnTo>
                    <a:pt x="1068" y="718"/>
                  </a:lnTo>
                  <a:lnTo>
                    <a:pt x="1066" y="718"/>
                  </a:lnTo>
                  <a:lnTo>
                    <a:pt x="1023" y="645"/>
                  </a:lnTo>
                  <a:lnTo>
                    <a:pt x="1038" y="590"/>
                  </a:lnTo>
                  <a:lnTo>
                    <a:pt x="1032" y="572"/>
                  </a:lnTo>
                  <a:lnTo>
                    <a:pt x="987" y="565"/>
                  </a:lnTo>
                  <a:lnTo>
                    <a:pt x="970" y="578"/>
                  </a:lnTo>
                  <a:lnTo>
                    <a:pt x="923" y="581"/>
                  </a:lnTo>
                  <a:lnTo>
                    <a:pt x="844" y="550"/>
                  </a:lnTo>
                  <a:lnTo>
                    <a:pt x="842" y="569"/>
                  </a:lnTo>
                  <a:lnTo>
                    <a:pt x="866" y="581"/>
                  </a:lnTo>
                  <a:lnTo>
                    <a:pt x="869" y="615"/>
                  </a:lnTo>
                  <a:lnTo>
                    <a:pt x="856" y="631"/>
                  </a:lnTo>
                  <a:lnTo>
                    <a:pt x="874" y="702"/>
                  </a:lnTo>
                  <a:lnTo>
                    <a:pt x="933" y="764"/>
                  </a:lnTo>
                  <a:lnTo>
                    <a:pt x="923" y="836"/>
                  </a:lnTo>
                  <a:lnTo>
                    <a:pt x="937" y="854"/>
                  </a:lnTo>
                  <a:lnTo>
                    <a:pt x="934" y="896"/>
                  </a:lnTo>
                  <a:lnTo>
                    <a:pt x="919" y="937"/>
                  </a:lnTo>
                  <a:lnTo>
                    <a:pt x="948" y="1002"/>
                  </a:lnTo>
                  <a:lnTo>
                    <a:pt x="965" y="1010"/>
                  </a:lnTo>
                  <a:lnTo>
                    <a:pt x="982" y="999"/>
                  </a:lnTo>
                  <a:lnTo>
                    <a:pt x="976" y="1021"/>
                  </a:lnTo>
                  <a:lnTo>
                    <a:pt x="926" y="1025"/>
                  </a:lnTo>
                  <a:lnTo>
                    <a:pt x="846" y="1025"/>
                  </a:lnTo>
                  <a:lnTo>
                    <a:pt x="849" y="986"/>
                  </a:lnTo>
                  <a:lnTo>
                    <a:pt x="825" y="991"/>
                  </a:lnTo>
                  <a:lnTo>
                    <a:pt x="797" y="1019"/>
                  </a:lnTo>
                  <a:lnTo>
                    <a:pt x="814" y="1055"/>
                  </a:lnTo>
                  <a:lnTo>
                    <a:pt x="816" y="1058"/>
                  </a:lnTo>
                  <a:lnTo>
                    <a:pt x="799" y="1044"/>
                  </a:lnTo>
                  <a:lnTo>
                    <a:pt x="799" y="1044"/>
                  </a:lnTo>
                  <a:lnTo>
                    <a:pt x="786" y="1013"/>
                  </a:lnTo>
                  <a:lnTo>
                    <a:pt x="768" y="1013"/>
                  </a:lnTo>
                  <a:lnTo>
                    <a:pt x="768" y="1013"/>
                  </a:lnTo>
                  <a:lnTo>
                    <a:pt x="766" y="1027"/>
                  </a:lnTo>
                  <a:lnTo>
                    <a:pt x="738" y="1028"/>
                  </a:lnTo>
                  <a:lnTo>
                    <a:pt x="732" y="1007"/>
                  </a:lnTo>
                  <a:lnTo>
                    <a:pt x="710" y="1017"/>
                  </a:lnTo>
                  <a:lnTo>
                    <a:pt x="703" y="999"/>
                  </a:lnTo>
                  <a:lnTo>
                    <a:pt x="678" y="1000"/>
                  </a:lnTo>
                  <a:lnTo>
                    <a:pt x="603" y="1062"/>
                  </a:lnTo>
                  <a:lnTo>
                    <a:pt x="597" y="1038"/>
                  </a:lnTo>
                  <a:lnTo>
                    <a:pt x="569" y="1019"/>
                  </a:lnTo>
                  <a:lnTo>
                    <a:pt x="569" y="997"/>
                  </a:lnTo>
                  <a:lnTo>
                    <a:pt x="536" y="943"/>
                  </a:lnTo>
                  <a:lnTo>
                    <a:pt x="516" y="938"/>
                  </a:lnTo>
                  <a:lnTo>
                    <a:pt x="521" y="920"/>
                  </a:lnTo>
                  <a:lnTo>
                    <a:pt x="499" y="921"/>
                  </a:lnTo>
                  <a:lnTo>
                    <a:pt x="488" y="941"/>
                  </a:lnTo>
                  <a:lnTo>
                    <a:pt x="497" y="896"/>
                  </a:lnTo>
                  <a:lnTo>
                    <a:pt x="463" y="918"/>
                  </a:lnTo>
                  <a:lnTo>
                    <a:pt x="460" y="893"/>
                  </a:lnTo>
                  <a:lnTo>
                    <a:pt x="398" y="920"/>
                  </a:lnTo>
                  <a:lnTo>
                    <a:pt x="389" y="901"/>
                  </a:lnTo>
                  <a:lnTo>
                    <a:pt x="356" y="927"/>
                  </a:lnTo>
                  <a:lnTo>
                    <a:pt x="354" y="971"/>
                  </a:lnTo>
                  <a:lnTo>
                    <a:pt x="333" y="974"/>
                  </a:lnTo>
                  <a:lnTo>
                    <a:pt x="331" y="974"/>
                  </a:lnTo>
                  <a:lnTo>
                    <a:pt x="298" y="954"/>
                  </a:lnTo>
                  <a:lnTo>
                    <a:pt x="278" y="957"/>
                  </a:lnTo>
                  <a:lnTo>
                    <a:pt x="274" y="982"/>
                  </a:lnTo>
                  <a:lnTo>
                    <a:pt x="258" y="963"/>
                  </a:lnTo>
                  <a:lnTo>
                    <a:pt x="247" y="985"/>
                  </a:lnTo>
                  <a:lnTo>
                    <a:pt x="246" y="940"/>
                  </a:lnTo>
                  <a:lnTo>
                    <a:pt x="146" y="969"/>
                  </a:lnTo>
                  <a:lnTo>
                    <a:pt x="135" y="951"/>
                  </a:lnTo>
                  <a:lnTo>
                    <a:pt x="64" y="989"/>
                  </a:lnTo>
                  <a:lnTo>
                    <a:pt x="82" y="999"/>
                  </a:lnTo>
                  <a:lnTo>
                    <a:pt x="23" y="994"/>
                  </a:lnTo>
                  <a:lnTo>
                    <a:pt x="9" y="1010"/>
                  </a:lnTo>
                  <a:lnTo>
                    <a:pt x="0" y="1072"/>
                  </a:lnTo>
                  <a:lnTo>
                    <a:pt x="13" y="1089"/>
                  </a:lnTo>
                  <a:lnTo>
                    <a:pt x="31" y="1081"/>
                  </a:lnTo>
                  <a:lnTo>
                    <a:pt x="50" y="1089"/>
                  </a:lnTo>
                  <a:lnTo>
                    <a:pt x="137" y="1062"/>
                  </a:lnTo>
                  <a:lnTo>
                    <a:pt x="110" y="1075"/>
                  </a:lnTo>
                  <a:lnTo>
                    <a:pt x="106" y="1100"/>
                  </a:lnTo>
                  <a:lnTo>
                    <a:pt x="148" y="1089"/>
                  </a:lnTo>
                  <a:lnTo>
                    <a:pt x="145" y="1109"/>
                  </a:lnTo>
                  <a:lnTo>
                    <a:pt x="165" y="1118"/>
                  </a:lnTo>
                  <a:lnTo>
                    <a:pt x="143" y="1123"/>
                  </a:lnTo>
                  <a:lnTo>
                    <a:pt x="187" y="1142"/>
                  </a:lnTo>
                  <a:lnTo>
                    <a:pt x="146" y="1131"/>
                  </a:lnTo>
                  <a:lnTo>
                    <a:pt x="137" y="1114"/>
                  </a:lnTo>
                  <a:lnTo>
                    <a:pt x="110" y="1121"/>
                  </a:lnTo>
                  <a:lnTo>
                    <a:pt x="70" y="1114"/>
                  </a:lnTo>
                  <a:lnTo>
                    <a:pt x="58" y="1097"/>
                  </a:lnTo>
                  <a:lnTo>
                    <a:pt x="47" y="1121"/>
                  </a:lnTo>
                  <a:lnTo>
                    <a:pt x="64" y="1159"/>
                  </a:lnTo>
                  <a:lnTo>
                    <a:pt x="76" y="1140"/>
                  </a:lnTo>
                  <a:lnTo>
                    <a:pt x="96" y="1140"/>
                  </a:lnTo>
                  <a:lnTo>
                    <a:pt x="134" y="1163"/>
                  </a:lnTo>
                  <a:lnTo>
                    <a:pt x="140" y="1185"/>
                  </a:lnTo>
                  <a:lnTo>
                    <a:pt x="129" y="1202"/>
                  </a:lnTo>
                  <a:lnTo>
                    <a:pt x="112" y="1193"/>
                  </a:lnTo>
                  <a:lnTo>
                    <a:pt x="23" y="1202"/>
                  </a:lnTo>
                  <a:lnTo>
                    <a:pt x="13" y="1219"/>
                  </a:lnTo>
                  <a:lnTo>
                    <a:pt x="79" y="1244"/>
                  </a:lnTo>
                  <a:lnTo>
                    <a:pt x="106" y="1288"/>
                  </a:lnTo>
                  <a:lnTo>
                    <a:pt x="98" y="1327"/>
                  </a:lnTo>
                  <a:lnTo>
                    <a:pt x="149" y="1330"/>
                  </a:lnTo>
                  <a:lnTo>
                    <a:pt x="174" y="1302"/>
                  </a:lnTo>
                  <a:lnTo>
                    <a:pt x="174" y="1299"/>
                  </a:lnTo>
                </a:path>
              </a:pathLst>
            </a:custGeom>
            <a:noFill/>
            <a:ln w="127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5" name="Freeform 342">
              <a:extLst>
                <a:ext uri="{FF2B5EF4-FFF2-40B4-BE49-F238E27FC236}">
                  <a16:creationId xmlns:a16="http://schemas.microsoft.com/office/drawing/2014/main" id="{F01D6650-DA64-459A-B60A-A0975DBD7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" y="1315"/>
              <a:ext cx="11" cy="22"/>
            </a:xfrm>
            <a:custGeom>
              <a:avLst/>
              <a:gdLst>
                <a:gd name="T0" fmla="*/ 0 w 11"/>
                <a:gd name="T1" fmla="*/ 22 h 22"/>
                <a:gd name="T2" fmla="*/ 11 w 11"/>
                <a:gd name="T3" fmla="*/ 20 h 22"/>
                <a:gd name="T4" fmla="*/ 2 w 11"/>
                <a:gd name="T5" fmla="*/ 0 h 22"/>
                <a:gd name="T6" fmla="*/ 0 w 11"/>
                <a:gd name="T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22">
                  <a:moveTo>
                    <a:pt x="0" y="22"/>
                  </a:moveTo>
                  <a:lnTo>
                    <a:pt x="11" y="20"/>
                  </a:lnTo>
                  <a:lnTo>
                    <a:pt x="2" y="0"/>
                  </a:lnTo>
                  <a:lnTo>
                    <a:pt x="0" y="22"/>
                  </a:lnTo>
                </a:path>
              </a:pathLst>
            </a:custGeom>
            <a:noFill/>
            <a:ln w="127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6" name="Freeform 343">
              <a:extLst>
                <a:ext uri="{FF2B5EF4-FFF2-40B4-BE49-F238E27FC236}">
                  <a16:creationId xmlns:a16="http://schemas.microsoft.com/office/drawing/2014/main" id="{CCE714FC-9C1C-4B5C-BAEC-1D8E65D32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" y="1337"/>
              <a:ext cx="7" cy="22"/>
            </a:xfrm>
            <a:custGeom>
              <a:avLst/>
              <a:gdLst>
                <a:gd name="T0" fmla="*/ 7 w 7"/>
                <a:gd name="T1" fmla="*/ 0 h 22"/>
                <a:gd name="T2" fmla="*/ 0 w 7"/>
                <a:gd name="T3" fmla="*/ 1 h 22"/>
                <a:gd name="T4" fmla="*/ 4 w 7"/>
                <a:gd name="T5" fmla="*/ 22 h 22"/>
                <a:gd name="T6" fmla="*/ 4 w 7"/>
                <a:gd name="T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22">
                  <a:moveTo>
                    <a:pt x="7" y="0"/>
                  </a:moveTo>
                  <a:lnTo>
                    <a:pt x="0" y="1"/>
                  </a:lnTo>
                  <a:lnTo>
                    <a:pt x="4" y="22"/>
                  </a:lnTo>
                  <a:lnTo>
                    <a:pt x="4" y="22"/>
                  </a:lnTo>
                </a:path>
              </a:pathLst>
            </a:custGeom>
            <a:noFill/>
            <a:ln w="127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7" name="Line 344">
              <a:extLst>
                <a:ext uri="{FF2B5EF4-FFF2-40B4-BE49-F238E27FC236}">
                  <a16:creationId xmlns:a16="http://schemas.microsoft.com/office/drawing/2014/main" id="{4B55A2A8-52A5-4BC6-B213-93B41A4DD5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8" y="1337"/>
              <a:ext cx="3" cy="22"/>
            </a:xfrm>
            <a:prstGeom prst="line">
              <a:avLst/>
            </a:prstGeom>
            <a:noFill/>
            <a:ln w="127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8" name="Freeform 345">
              <a:extLst>
                <a:ext uri="{FF2B5EF4-FFF2-40B4-BE49-F238E27FC236}">
                  <a16:creationId xmlns:a16="http://schemas.microsoft.com/office/drawing/2014/main" id="{00FB1F83-AA77-4619-856C-6AC65F0D3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6" y="3463"/>
              <a:ext cx="5" cy="5"/>
            </a:xfrm>
            <a:custGeom>
              <a:avLst/>
              <a:gdLst>
                <a:gd name="T0" fmla="*/ 3 w 5"/>
                <a:gd name="T1" fmla="*/ 0 h 5"/>
                <a:gd name="T2" fmla="*/ 3 w 5"/>
                <a:gd name="T3" fmla="*/ 0 h 5"/>
                <a:gd name="T4" fmla="*/ 3 w 5"/>
                <a:gd name="T5" fmla="*/ 0 h 5"/>
                <a:gd name="T6" fmla="*/ 3 w 5"/>
                <a:gd name="T7" fmla="*/ 0 h 5"/>
                <a:gd name="T8" fmla="*/ 2 w 5"/>
                <a:gd name="T9" fmla="*/ 0 h 5"/>
                <a:gd name="T10" fmla="*/ 2 w 5"/>
                <a:gd name="T11" fmla="*/ 0 h 5"/>
                <a:gd name="T12" fmla="*/ 2 w 5"/>
                <a:gd name="T13" fmla="*/ 0 h 5"/>
                <a:gd name="T14" fmla="*/ 2 w 5"/>
                <a:gd name="T15" fmla="*/ 0 h 5"/>
                <a:gd name="T16" fmla="*/ 2 w 5"/>
                <a:gd name="T17" fmla="*/ 0 h 5"/>
                <a:gd name="T18" fmla="*/ 2 w 5"/>
                <a:gd name="T19" fmla="*/ 2 h 5"/>
                <a:gd name="T20" fmla="*/ 0 w 5"/>
                <a:gd name="T21" fmla="*/ 2 h 5"/>
                <a:gd name="T22" fmla="*/ 0 w 5"/>
                <a:gd name="T23" fmla="*/ 2 h 5"/>
                <a:gd name="T24" fmla="*/ 0 w 5"/>
                <a:gd name="T25" fmla="*/ 3 h 5"/>
                <a:gd name="T26" fmla="*/ 0 w 5"/>
                <a:gd name="T27" fmla="*/ 3 h 5"/>
                <a:gd name="T28" fmla="*/ 0 w 5"/>
                <a:gd name="T29" fmla="*/ 5 h 5"/>
                <a:gd name="T30" fmla="*/ 0 w 5"/>
                <a:gd name="T31" fmla="*/ 5 h 5"/>
                <a:gd name="T32" fmla="*/ 2 w 5"/>
                <a:gd name="T33" fmla="*/ 5 h 5"/>
                <a:gd name="T34" fmla="*/ 2 w 5"/>
                <a:gd name="T35" fmla="*/ 5 h 5"/>
                <a:gd name="T36" fmla="*/ 2 w 5"/>
                <a:gd name="T37" fmla="*/ 5 h 5"/>
                <a:gd name="T38" fmla="*/ 2 w 5"/>
                <a:gd name="T39" fmla="*/ 5 h 5"/>
                <a:gd name="T40" fmla="*/ 3 w 5"/>
                <a:gd name="T41" fmla="*/ 5 h 5"/>
                <a:gd name="T42" fmla="*/ 3 w 5"/>
                <a:gd name="T43" fmla="*/ 5 h 5"/>
                <a:gd name="T44" fmla="*/ 3 w 5"/>
                <a:gd name="T45" fmla="*/ 5 h 5"/>
                <a:gd name="T46" fmla="*/ 3 w 5"/>
                <a:gd name="T47" fmla="*/ 5 h 5"/>
                <a:gd name="T48" fmla="*/ 5 w 5"/>
                <a:gd name="T49" fmla="*/ 5 h 5"/>
                <a:gd name="T50" fmla="*/ 5 w 5"/>
                <a:gd name="T51" fmla="*/ 5 h 5"/>
                <a:gd name="T52" fmla="*/ 5 w 5"/>
                <a:gd name="T53" fmla="*/ 5 h 5"/>
                <a:gd name="T54" fmla="*/ 5 w 5"/>
                <a:gd name="T55" fmla="*/ 5 h 5"/>
                <a:gd name="T56" fmla="*/ 5 w 5"/>
                <a:gd name="T57" fmla="*/ 5 h 5"/>
                <a:gd name="T58" fmla="*/ 3 w 5"/>
                <a:gd name="T59" fmla="*/ 5 h 5"/>
                <a:gd name="T60" fmla="*/ 3 w 5"/>
                <a:gd name="T61" fmla="*/ 5 h 5"/>
                <a:gd name="T62" fmla="*/ 3 w 5"/>
                <a:gd name="T63" fmla="*/ 5 h 5"/>
                <a:gd name="T64" fmla="*/ 3 w 5"/>
                <a:gd name="T65" fmla="*/ 5 h 5"/>
                <a:gd name="T66" fmla="*/ 2 w 5"/>
                <a:gd name="T67" fmla="*/ 5 h 5"/>
                <a:gd name="T68" fmla="*/ 2 w 5"/>
                <a:gd name="T69" fmla="*/ 5 h 5"/>
                <a:gd name="T70" fmla="*/ 2 w 5"/>
                <a:gd name="T71" fmla="*/ 5 h 5"/>
                <a:gd name="T72" fmla="*/ 2 w 5"/>
                <a:gd name="T73" fmla="*/ 3 h 5"/>
                <a:gd name="T74" fmla="*/ 2 w 5"/>
                <a:gd name="T75" fmla="*/ 3 h 5"/>
                <a:gd name="T76" fmla="*/ 2 w 5"/>
                <a:gd name="T77" fmla="*/ 3 h 5"/>
                <a:gd name="T78" fmla="*/ 2 w 5"/>
                <a:gd name="T79" fmla="*/ 2 h 5"/>
                <a:gd name="T80" fmla="*/ 2 w 5"/>
                <a:gd name="T81" fmla="*/ 2 h 5"/>
                <a:gd name="T82" fmla="*/ 2 w 5"/>
                <a:gd name="T83" fmla="*/ 2 h 5"/>
                <a:gd name="T84" fmla="*/ 2 w 5"/>
                <a:gd name="T85" fmla="*/ 2 h 5"/>
                <a:gd name="T86" fmla="*/ 2 w 5"/>
                <a:gd name="T87" fmla="*/ 2 h 5"/>
                <a:gd name="T88" fmla="*/ 3 w 5"/>
                <a:gd name="T89" fmla="*/ 0 h 5"/>
                <a:gd name="T90" fmla="*/ 3 w 5"/>
                <a:gd name="T91" fmla="*/ 0 h 5"/>
                <a:gd name="T92" fmla="*/ 3 w 5"/>
                <a:gd name="T93" fmla="*/ 0 h 5"/>
                <a:gd name="T94" fmla="*/ 3 w 5"/>
                <a:gd name="T95" fmla="*/ 0 h 5"/>
                <a:gd name="T96" fmla="*/ 5 w 5"/>
                <a:gd name="T97" fmla="*/ 2 h 5"/>
                <a:gd name="T98" fmla="*/ 5 w 5"/>
                <a:gd name="T99" fmla="*/ 0 h 5"/>
                <a:gd name="T100" fmla="*/ 5 w 5"/>
                <a:gd name="T101" fmla="*/ 0 h 5"/>
                <a:gd name="T102" fmla="*/ 3 w 5"/>
                <a:gd name="T103" fmla="*/ 0 h 5"/>
                <a:gd name="T104" fmla="*/ 3 w 5"/>
                <a:gd name="T10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9" name="Freeform 346">
              <a:extLst>
                <a:ext uri="{FF2B5EF4-FFF2-40B4-BE49-F238E27FC236}">
                  <a16:creationId xmlns:a16="http://schemas.microsoft.com/office/drawing/2014/main" id="{3A5920DE-3575-46E2-B93D-09F1AB0FB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1" y="3463"/>
              <a:ext cx="9" cy="5"/>
            </a:xfrm>
            <a:custGeom>
              <a:avLst/>
              <a:gdLst>
                <a:gd name="T0" fmla="*/ 3 w 9"/>
                <a:gd name="T1" fmla="*/ 0 h 5"/>
                <a:gd name="T2" fmla="*/ 3 w 9"/>
                <a:gd name="T3" fmla="*/ 0 h 5"/>
                <a:gd name="T4" fmla="*/ 3 w 9"/>
                <a:gd name="T5" fmla="*/ 2 h 5"/>
                <a:gd name="T6" fmla="*/ 3 w 9"/>
                <a:gd name="T7" fmla="*/ 2 h 5"/>
                <a:gd name="T8" fmla="*/ 3 w 9"/>
                <a:gd name="T9" fmla="*/ 2 h 5"/>
                <a:gd name="T10" fmla="*/ 3 w 9"/>
                <a:gd name="T11" fmla="*/ 2 h 5"/>
                <a:gd name="T12" fmla="*/ 3 w 9"/>
                <a:gd name="T13" fmla="*/ 5 h 5"/>
                <a:gd name="T14" fmla="*/ 4 w 9"/>
                <a:gd name="T15" fmla="*/ 5 h 5"/>
                <a:gd name="T16" fmla="*/ 4 w 9"/>
                <a:gd name="T17" fmla="*/ 2 h 5"/>
                <a:gd name="T18" fmla="*/ 4 w 9"/>
                <a:gd name="T19" fmla="*/ 2 h 5"/>
                <a:gd name="T20" fmla="*/ 6 w 9"/>
                <a:gd name="T21" fmla="*/ 2 h 5"/>
                <a:gd name="T22" fmla="*/ 6 w 9"/>
                <a:gd name="T23" fmla="*/ 2 h 5"/>
                <a:gd name="T24" fmla="*/ 6 w 9"/>
                <a:gd name="T25" fmla="*/ 0 h 5"/>
                <a:gd name="T26" fmla="*/ 6 w 9"/>
                <a:gd name="T27" fmla="*/ 0 h 5"/>
                <a:gd name="T28" fmla="*/ 6 w 9"/>
                <a:gd name="T29" fmla="*/ 0 h 5"/>
                <a:gd name="T30" fmla="*/ 6 w 9"/>
                <a:gd name="T31" fmla="*/ 2 h 5"/>
                <a:gd name="T32" fmla="*/ 6 w 9"/>
                <a:gd name="T33" fmla="*/ 2 h 5"/>
                <a:gd name="T34" fmla="*/ 8 w 9"/>
                <a:gd name="T35" fmla="*/ 2 h 5"/>
                <a:gd name="T36" fmla="*/ 8 w 9"/>
                <a:gd name="T37" fmla="*/ 2 h 5"/>
                <a:gd name="T38" fmla="*/ 8 w 9"/>
                <a:gd name="T39" fmla="*/ 2 h 5"/>
                <a:gd name="T40" fmla="*/ 8 w 9"/>
                <a:gd name="T41" fmla="*/ 5 h 5"/>
                <a:gd name="T42" fmla="*/ 9 w 9"/>
                <a:gd name="T43" fmla="*/ 5 h 5"/>
                <a:gd name="T44" fmla="*/ 9 w 9"/>
                <a:gd name="T45" fmla="*/ 2 h 5"/>
                <a:gd name="T46" fmla="*/ 9 w 9"/>
                <a:gd name="T47" fmla="*/ 2 h 5"/>
                <a:gd name="T48" fmla="*/ 9 w 9"/>
                <a:gd name="T49" fmla="*/ 2 h 5"/>
                <a:gd name="T50" fmla="*/ 8 w 9"/>
                <a:gd name="T51" fmla="*/ 0 h 5"/>
                <a:gd name="T52" fmla="*/ 8 w 9"/>
                <a:gd name="T53" fmla="*/ 0 h 5"/>
                <a:gd name="T54" fmla="*/ 6 w 9"/>
                <a:gd name="T55" fmla="*/ 0 h 5"/>
                <a:gd name="T56" fmla="*/ 6 w 9"/>
                <a:gd name="T57" fmla="*/ 0 h 5"/>
                <a:gd name="T58" fmla="*/ 6 w 9"/>
                <a:gd name="T59" fmla="*/ 0 h 5"/>
                <a:gd name="T60" fmla="*/ 6 w 9"/>
                <a:gd name="T61" fmla="*/ 0 h 5"/>
                <a:gd name="T62" fmla="*/ 6 w 9"/>
                <a:gd name="T63" fmla="*/ 0 h 5"/>
                <a:gd name="T64" fmla="*/ 4 w 9"/>
                <a:gd name="T65" fmla="*/ 2 h 5"/>
                <a:gd name="T66" fmla="*/ 4 w 9"/>
                <a:gd name="T67" fmla="*/ 2 h 5"/>
                <a:gd name="T68" fmla="*/ 4 w 9"/>
                <a:gd name="T69" fmla="*/ 0 h 5"/>
                <a:gd name="T70" fmla="*/ 4 w 9"/>
                <a:gd name="T71" fmla="*/ 0 h 5"/>
                <a:gd name="T72" fmla="*/ 3 w 9"/>
                <a:gd name="T73" fmla="*/ 0 h 5"/>
                <a:gd name="T74" fmla="*/ 3 w 9"/>
                <a:gd name="T75" fmla="*/ 0 h 5"/>
                <a:gd name="T76" fmla="*/ 3 w 9"/>
                <a:gd name="T77" fmla="*/ 0 h 5"/>
                <a:gd name="T78" fmla="*/ 3 w 9"/>
                <a:gd name="T79" fmla="*/ 0 h 5"/>
                <a:gd name="T80" fmla="*/ 3 w 9"/>
                <a:gd name="T81" fmla="*/ 0 h 5"/>
                <a:gd name="T82" fmla="*/ 3 w 9"/>
                <a:gd name="T83" fmla="*/ 0 h 5"/>
                <a:gd name="T84" fmla="*/ 1 w 9"/>
                <a:gd name="T85" fmla="*/ 0 h 5"/>
                <a:gd name="T86" fmla="*/ 1 w 9"/>
                <a:gd name="T87" fmla="*/ 0 h 5"/>
                <a:gd name="T88" fmla="*/ 1 w 9"/>
                <a:gd name="T89" fmla="*/ 2 h 5"/>
                <a:gd name="T90" fmla="*/ 1 w 9"/>
                <a:gd name="T91" fmla="*/ 2 h 5"/>
                <a:gd name="T92" fmla="*/ 1 w 9"/>
                <a:gd name="T93" fmla="*/ 0 h 5"/>
                <a:gd name="T94" fmla="*/ 0 w 9"/>
                <a:gd name="T95" fmla="*/ 0 h 5"/>
                <a:gd name="T96" fmla="*/ 0 w 9"/>
                <a:gd name="T97" fmla="*/ 5 h 5"/>
                <a:gd name="T98" fmla="*/ 1 w 9"/>
                <a:gd name="T99" fmla="*/ 5 h 5"/>
                <a:gd name="T100" fmla="*/ 1 w 9"/>
                <a:gd name="T101" fmla="*/ 2 h 5"/>
                <a:gd name="T102" fmla="*/ 1 w 9"/>
                <a:gd name="T103" fmla="*/ 2 h 5"/>
                <a:gd name="T104" fmla="*/ 3 w 9"/>
                <a:gd name="T105" fmla="*/ 2 h 5"/>
                <a:gd name="T106" fmla="*/ 3 w 9"/>
                <a:gd name="T107" fmla="*/ 2 h 5"/>
                <a:gd name="T108" fmla="*/ 3 w 9"/>
                <a:gd name="T109" fmla="*/ 0 h 5"/>
                <a:gd name="T110" fmla="*/ 3 w 9"/>
                <a:gd name="T111" fmla="*/ 0 h 5"/>
                <a:gd name="T112" fmla="*/ 3 w 9"/>
                <a:gd name="T113" fmla="*/ 0 h 5"/>
                <a:gd name="T114" fmla="*/ 3 w 9"/>
                <a:gd name="T1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" h="5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5"/>
                  </a:lnTo>
                  <a:lnTo>
                    <a:pt x="9" y="5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0" name="Freeform 347">
              <a:extLst>
                <a:ext uri="{FF2B5EF4-FFF2-40B4-BE49-F238E27FC236}">
                  <a16:creationId xmlns:a16="http://schemas.microsoft.com/office/drawing/2014/main" id="{62FFCE44-308B-4935-9FEE-07BCDA2A35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70" y="3463"/>
              <a:ext cx="5" cy="5"/>
            </a:xfrm>
            <a:custGeom>
              <a:avLst/>
              <a:gdLst>
                <a:gd name="T0" fmla="*/ 2 w 5"/>
                <a:gd name="T1" fmla="*/ 0 h 5"/>
                <a:gd name="T2" fmla="*/ 2 w 5"/>
                <a:gd name="T3" fmla="*/ 0 h 5"/>
                <a:gd name="T4" fmla="*/ 0 w 5"/>
                <a:gd name="T5" fmla="*/ 2 h 5"/>
                <a:gd name="T6" fmla="*/ 2 w 5"/>
                <a:gd name="T7" fmla="*/ 0 h 5"/>
                <a:gd name="T8" fmla="*/ 3 w 5"/>
                <a:gd name="T9" fmla="*/ 0 h 5"/>
                <a:gd name="T10" fmla="*/ 3 w 5"/>
                <a:gd name="T11" fmla="*/ 2 h 5"/>
                <a:gd name="T12" fmla="*/ 3 w 5"/>
                <a:gd name="T13" fmla="*/ 2 h 5"/>
                <a:gd name="T14" fmla="*/ 3 w 5"/>
                <a:gd name="T15" fmla="*/ 2 h 5"/>
                <a:gd name="T16" fmla="*/ 3 w 5"/>
                <a:gd name="T17" fmla="*/ 2 h 5"/>
                <a:gd name="T18" fmla="*/ 2 w 5"/>
                <a:gd name="T19" fmla="*/ 2 h 5"/>
                <a:gd name="T20" fmla="*/ 0 w 5"/>
                <a:gd name="T21" fmla="*/ 3 h 5"/>
                <a:gd name="T22" fmla="*/ 0 w 5"/>
                <a:gd name="T23" fmla="*/ 3 h 5"/>
                <a:gd name="T24" fmla="*/ 0 w 5"/>
                <a:gd name="T25" fmla="*/ 5 h 5"/>
                <a:gd name="T26" fmla="*/ 0 w 5"/>
                <a:gd name="T27" fmla="*/ 5 h 5"/>
                <a:gd name="T28" fmla="*/ 2 w 5"/>
                <a:gd name="T29" fmla="*/ 5 h 5"/>
                <a:gd name="T30" fmla="*/ 3 w 5"/>
                <a:gd name="T31" fmla="*/ 5 h 5"/>
                <a:gd name="T32" fmla="*/ 3 w 5"/>
                <a:gd name="T33" fmla="*/ 5 h 5"/>
                <a:gd name="T34" fmla="*/ 3 w 5"/>
                <a:gd name="T35" fmla="*/ 5 h 5"/>
                <a:gd name="T36" fmla="*/ 3 w 5"/>
                <a:gd name="T37" fmla="*/ 5 h 5"/>
                <a:gd name="T38" fmla="*/ 5 w 5"/>
                <a:gd name="T39" fmla="*/ 5 h 5"/>
                <a:gd name="T40" fmla="*/ 5 w 5"/>
                <a:gd name="T41" fmla="*/ 2 h 5"/>
                <a:gd name="T42" fmla="*/ 5 w 5"/>
                <a:gd name="T43" fmla="*/ 2 h 5"/>
                <a:gd name="T44" fmla="*/ 3 w 5"/>
                <a:gd name="T45" fmla="*/ 0 h 5"/>
                <a:gd name="T46" fmla="*/ 3 w 5"/>
                <a:gd name="T47" fmla="*/ 0 h 5"/>
                <a:gd name="T48" fmla="*/ 2 w 5"/>
                <a:gd name="T49" fmla="*/ 0 h 5"/>
                <a:gd name="T50" fmla="*/ 3 w 5"/>
                <a:gd name="T51" fmla="*/ 3 h 5"/>
                <a:gd name="T52" fmla="*/ 3 w 5"/>
                <a:gd name="T53" fmla="*/ 5 h 5"/>
                <a:gd name="T54" fmla="*/ 3 w 5"/>
                <a:gd name="T55" fmla="*/ 5 h 5"/>
                <a:gd name="T56" fmla="*/ 3 w 5"/>
                <a:gd name="T57" fmla="*/ 5 h 5"/>
                <a:gd name="T58" fmla="*/ 2 w 5"/>
                <a:gd name="T59" fmla="*/ 5 h 5"/>
                <a:gd name="T60" fmla="*/ 2 w 5"/>
                <a:gd name="T61" fmla="*/ 5 h 5"/>
                <a:gd name="T62" fmla="*/ 2 w 5"/>
                <a:gd name="T63" fmla="*/ 3 h 5"/>
                <a:gd name="T64" fmla="*/ 2 w 5"/>
                <a:gd name="T65" fmla="*/ 3 h 5"/>
                <a:gd name="T66" fmla="*/ 3 w 5"/>
                <a:gd name="T67" fmla="*/ 3 h 5"/>
                <a:gd name="T68" fmla="*/ 3 w 5"/>
                <a:gd name="T69" fmla="*/ 3 h 5"/>
                <a:gd name="T70" fmla="*/ 3 w 5"/>
                <a:gd name="T7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close/>
                  <a:moveTo>
                    <a:pt x="3" y="3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1" name="Freeform 348">
              <a:extLst>
                <a:ext uri="{FF2B5EF4-FFF2-40B4-BE49-F238E27FC236}">
                  <a16:creationId xmlns:a16="http://schemas.microsoft.com/office/drawing/2014/main" id="{107F0195-BE92-40D4-B6DE-477AEB4D80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76" y="3463"/>
              <a:ext cx="5" cy="8"/>
            </a:xfrm>
            <a:custGeom>
              <a:avLst/>
              <a:gdLst>
                <a:gd name="T0" fmla="*/ 5 w 5"/>
                <a:gd name="T1" fmla="*/ 2 h 8"/>
                <a:gd name="T2" fmla="*/ 5 w 5"/>
                <a:gd name="T3" fmla="*/ 2 h 8"/>
                <a:gd name="T4" fmla="*/ 3 w 5"/>
                <a:gd name="T5" fmla="*/ 0 h 8"/>
                <a:gd name="T6" fmla="*/ 3 w 5"/>
                <a:gd name="T7" fmla="*/ 0 h 8"/>
                <a:gd name="T8" fmla="*/ 3 w 5"/>
                <a:gd name="T9" fmla="*/ 0 h 8"/>
                <a:gd name="T10" fmla="*/ 3 w 5"/>
                <a:gd name="T11" fmla="*/ 0 h 8"/>
                <a:gd name="T12" fmla="*/ 2 w 5"/>
                <a:gd name="T13" fmla="*/ 0 h 8"/>
                <a:gd name="T14" fmla="*/ 2 w 5"/>
                <a:gd name="T15" fmla="*/ 0 h 8"/>
                <a:gd name="T16" fmla="*/ 2 w 5"/>
                <a:gd name="T17" fmla="*/ 0 h 8"/>
                <a:gd name="T18" fmla="*/ 0 w 5"/>
                <a:gd name="T19" fmla="*/ 0 h 8"/>
                <a:gd name="T20" fmla="*/ 0 w 5"/>
                <a:gd name="T21" fmla="*/ 0 h 8"/>
                <a:gd name="T22" fmla="*/ 0 w 5"/>
                <a:gd name="T23" fmla="*/ 0 h 8"/>
                <a:gd name="T24" fmla="*/ 0 w 5"/>
                <a:gd name="T25" fmla="*/ 0 h 8"/>
                <a:gd name="T26" fmla="*/ 0 w 5"/>
                <a:gd name="T27" fmla="*/ 0 h 8"/>
                <a:gd name="T28" fmla="*/ 0 w 5"/>
                <a:gd name="T29" fmla="*/ 8 h 8"/>
                <a:gd name="T30" fmla="*/ 0 w 5"/>
                <a:gd name="T31" fmla="*/ 8 h 8"/>
                <a:gd name="T32" fmla="*/ 0 w 5"/>
                <a:gd name="T33" fmla="*/ 5 h 8"/>
                <a:gd name="T34" fmla="*/ 0 w 5"/>
                <a:gd name="T35" fmla="*/ 5 h 8"/>
                <a:gd name="T36" fmla="*/ 2 w 5"/>
                <a:gd name="T37" fmla="*/ 5 h 8"/>
                <a:gd name="T38" fmla="*/ 2 w 5"/>
                <a:gd name="T39" fmla="*/ 5 h 8"/>
                <a:gd name="T40" fmla="*/ 3 w 5"/>
                <a:gd name="T41" fmla="*/ 5 h 8"/>
                <a:gd name="T42" fmla="*/ 3 w 5"/>
                <a:gd name="T43" fmla="*/ 5 h 8"/>
                <a:gd name="T44" fmla="*/ 3 w 5"/>
                <a:gd name="T45" fmla="*/ 5 h 8"/>
                <a:gd name="T46" fmla="*/ 3 w 5"/>
                <a:gd name="T47" fmla="*/ 5 h 8"/>
                <a:gd name="T48" fmla="*/ 3 w 5"/>
                <a:gd name="T49" fmla="*/ 5 h 8"/>
                <a:gd name="T50" fmla="*/ 3 w 5"/>
                <a:gd name="T51" fmla="*/ 5 h 8"/>
                <a:gd name="T52" fmla="*/ 3 w 5"/>
                <a:gd name="T53" fmla="*/ 5 h 8"/>
                <a:gd name="T54" fmla="*/ 3 w 5"/>
                <a:gd name="T55" fmla="*/ 5 h 8"/>
                <a:gd name="T56" fmla="*/ 5 w 5"/>
                <a:gd name="T57" fmla="*/ 3 h 8"/>
                <a:gd name="T58" fmla="*/ 5 w 5"/>
                <a:gd name="T59" fmla="*/ 3 h 8"/>
                <a:gd name="T60" fmla="*/ 5 w 5"/>
                <a:gd name="T61" fmla="*/ 3 h 8"/>
                <a:gd name="T62" fmla="*/ 5 w 5"/>
                <a:gd name="T63" fmla="*/ 3 h 8"/>
                <a:gd name="T64" fmla="*/ 5 w 5"/>
                <a:gd name="T65" fmla="*/ 2 h 8"/>
                <a:gd name="T66" fmla="*/ 5 w 5"/>
                <a:gd name="T67" fmla="*/ 2 h 8"/>
                <a:gd name="T68" fmla="*/ 3 w 5"/>
                <a:gd name="T69" fmla="*/ 0 h 8"/>
                <a:gd name="T70" fmla="*/ 3 w 5"/>
                <a:gd name="T71" fmla="*/ 0 h 8"/>
                <a:gd name="T72" fmla="*/ 3 w 5"/>
                <a:gd name="T73" fmla="*/ 2 h 8"/>
                <a:gd name="T74" fmla="*/ 3 w 5"/>
                <a:gd name="T75" fmla="*/ 2 h 8"/>
                <a:gd name="T76" fmla="*/ 3 w 5"/>
                <a:gd name="T77" fmla="*/ 2 h 8"/>
                <a:gd name="T78" fmla="*/ 3 w 5"/>
                <a:gd name="T79" fmla="*/ 2 h 8"/>
                <a:gd name="T80" fmla="*/ 3 w 5"/>
                <a:gd name="T81" fmla="*/ 2 h 8"/>
                <a:gd name="T82" fmla="*/ 3 w 5"/>
                <a:gd name="T83" fmla="*/ 3 h 8"/>
                <a:gd name="T84" fmla="*/ 3 w 5"/>
                <a:gd name="T85" fmla="*/ 3 h 8"/>
                <a:gd name="T86" fmla="*/ 3 w 5"/>
                <a:gd name="T87" fmla="*/ 3 h 8"/>
                <a:gd name="T88" fmla="*/ 3 w 5"/>
                <a:gd name="T89" fmla="*/ 5 h 8"/>
                <a:gd name="T90" fmla="*/ 3 w 5"/>
                <a:gd name="T91" fmla="*/ 5 h 8"/>
                <a:gd name="T92" fmla="*/ 3 w 5"/>
                <a:gd name="T93" fmla="*/ 5 h 8"/>
                <a:gd name="T94" fmla="*/ 3 w 5"/>
                <a:gd name="T95" fmla="*/ 5 h 8"/>
                <a:gd name="T96" fmla="*/ 3 w 5"/>
                <a:gd name="T97" fmla="*/ 5 h 8"/>
                <a:gd name="T98" fmla="*/ 2 w 5"/>
                <a:gd name="T99" fmla="*/ 5 h 8"/>
                <a:gd name="T100" fmla="*/ 0 w 5"/>
                <a:gd name="T101" fmla="*/ 5 h 8"/>
                <a:gd name="T102" fmla="*/ 0 w 5"/>
                <a:gd name="T103" fmla="*/ 2 h 8"/>
                <a:gd name="T104" fmla="*/ 0 w 5"/>
                <a:gd name="T105" fmla="*/ 2 h 8"/>
                <a:gd name="T106" fmla="*/ 2 w 5"/>
                <a:gd name="T107" fmla="*/ 2 h 8"/>
                <a:gd name="T108" fmla="*/ 2 w 5"/>
                <a:gd name="T109" fmla="*/ 2 h 8"/>
                <a:gd name="T110" fmla="*/ 2 w 5"/>
                <a:gd name="T111" fmla="*/ 0 h 8"/>
                <a:gd name="T112" fmla="*/ 2 w 5"/>
                <a:gd name="T113" fmla="*/ 0 h 8"/>
                <a:gd name="T114" fmla="*/ 3 w 5"/>
                <a:gd name="T115" fmla="*/ 0 h 8"/>
                <a:gd name="T116" fmla="*/ 3 w 5"/>
                <a:gd name="T1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" h="8">
                  <a:moveTo>
                    <a:pt x="5" y="2"/>
                  </a:moveTo>
                  <a:lnTo>
                    <a:pt x="5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2"/>
                  </a:lnTo>
                  <a:lnTo>
                    <a:pt x="5" y="2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2" name="Freeform 349">
              <a:extLst>
                <a:ext uri="{FF2B5EF4-FFF2-40B4-BE49-F238E27FC236}">
                  <a16:creationId xmlns:a16="http://schemas.microsoft.com/office/drawing/2014/main" id="{1B251414-7B3B-41D9-8F83-26572C335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" y="994"/>
              <a:ext cx="58" cy="35"/>
            </a:xfrm>
            <a:custGeom>
              <a:avLst/>
              <a:gdLst>
                <a:gd name="T0" fmla="*/ 17 w 58"/>
                <a:gd name="T1" fmla="*/ 0 h 35"/>
                <a:gd name="T2" fmla="*/ 0 w 58"/>
                <a:gd name="T3" fmla="*/ 10 h 35"/>
                <a:gd name="T4" fmla="*/ 21 w 58"/>
                <a:gd name="T5" fmla="*/ 35 h 35"/>
                <a:gd name="T6" fmla="*/ 58 w 58"/>
                <a:gd name="T7" fmla="*/ 35 h 35"/>
                <a:gd name="T8" fmla="*/ 45 w 58"/>
                <a:gd name="T9" fmla="*/ 23 h 35"/>
                <a:gd name="T10" fmla="*/ 45 w 58"/>
                <a:gd name="T11" fmla="*/ 23 h 35"/>
                <a:gd name="T12" fmla="*/ 41 w 58"/>
                <a:gd name="T13" fmla="*/ 3 h 35"/>
                <a:gd name="T14" fmla="*/ 17 w 58"/>
                <a:gd name="T1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35">
                  <a:moveTo>
                    <a:pt x="17" y="0"/>
                  </a:moveTo>
                  <a:lnTo>
                    <a:pt x="0" y="10"/>
                  </a:lnTo>
                  <a:lnTo>
                    <a:pt x="21" y="35"/>
                  </a:lnTo>
                  <a:lnTo>
                    <a:pt x="58" y="35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1" y="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" name="Line 350">
              <a:extLst>
                <a:ext uri="{FF2B5EF4-FFF2-40B4-BE49-F238E27FC236}">
                  <a16:creationId xmlns:a16="http://schemas.microsoft.com/office/drawing/2014/main" id="{5D94F6EE-D528-4403-B254-FA5D1F0D64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8" y="1029"/>
              <a:ext cx="4" cy="30"/>
            </a:xfrm>
            <a:prstGeom prst="line">
              <a:avLst/>
            </a:pr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4" name="Freeform 351">
              <a:extLst>
                <a:ext uri="{FF2B5EF4-FFF2-40B4-BE49-F238E27FC236}">
                  <a16:creationId xmlns:a16="http://schemas.microsoft.com/office/drawing/2014/main" id="{EB24DC6B-6314-446E-843F-2B3D66B59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8" y="994"/>
              <a:ext cx="28" cy="23"/>
            </a:xfrm>
            <a:custGeom>
              <a:avLst/>
              <a:gdLst>
                <a:gd name="T0" fmla="*/ 28 w 28"/>
                <a:gd name="T1" fmla="*/ 23 h 23"/>
                <a:gd name="T2" fmla="*/ 24 w 28"/>
                <a:gd name="T3" fmla="*/ 3 h 23"/>
                <a:gd name="T4" fmla="*/ 0 w 2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28" y="23"/>
                  </a:moveTo>
                  <a:lnTo>
                    <a:pt x="24" y="3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5" name="Freeform 352">
              <a:extLst>
                <a:ext uri="{FF2B5EF4-FFF2-40B4-BE49-F238E27FC236}">
                  <a16:creationId xmlns:a16="http://schemas.microsoft.com/office/drawing/2014/main" id="{801E6DAF-4AEE-453B-9153-A19BE87DE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1" y="973"/>
              <a:ext cx="9" cy="21"/>
            </a:xfrm>
            <a:custGeom>
              <a:avLst/>
              <a:gdLst>
                <a:gd name="T0" fmla="*/ 7 w 9"/>
                <a:gd name="T1" fmla="*/ 21 h 21"/>
                <a:gd name="T2" fmla="*/ 9 w 9"/>
                <a:gd name="T3" fmla="*/ 13 h 21"/>
                <a:gd name="T4" fmla="*/ 0 w 9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1">
                  <a:moveTo>
                    <a:pt x="7" y="21"/>
                  </a:moveTo>
                  <a:lnTo>
                    <a:pt x="9" y="13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6" name="Line 353">
              <a:extLst>
                <a:ext uri="{FF2B5EF4-FFF2-40B4-BE49-F238E27FC236}">
                  <a16:creationId xmlns:a16="http://schemas.microsoft.com/office/drawing/2014/main" id="{411EC70B-1587-4C0E-A1AF-45DBD3A0C8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6" y="1017"/>
              <a:ext cx="0" cy="0"/>
            </a:xfrm>
            <a:prstGeom prst="line">
              <a:avLst/>
            </a:pr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7" name="Freeform 354">
              <a:extLst>
                <a:ext uri="{FF2B5EF4-FFF2-40B4-BE49-F238E27FC236}">
                  <a16:creationId xmlns:a16="http://schemas.microsoft.com/office/drawing/2014/main" id="{9E2EB4FC-1ED8-46EF-96C4-92CCFD7CD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2" y="1017"/>
              <a:ext cx="37" cy="12"/>
            </a:xfrm>
            <a:custGeom>
              <a:avLst/>
              <a:gdLst>
                <a:gd name="T0" fmla="*/ 24 w 37"/>
                <a:gd name="T1" fmla="*/ 0 h 12"/>
                <a:gd name="T2" fmla="*/ 37 w 37"/>
                <a:gd name="T3" fmla="*/ 12 h 12"/>
                <a:gd name="T4" fmla="*/ 0 w 37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2">
                  <a:moveTo>
                    <a:pt x="24" y="0"/>
                  </a:moveTo>
                  <a:lnTo>
                    <a:pt x="37" y="12"/>
                  </a:lnTo>
                  <a:lnTo>
                    <a:pt x="0" y="12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8" name="Line 355">
              <a:extLst>
                <a:ext uri="{FF2B5EF4-FFF2-40B4-BE49-F238E27FC236}">
                  <a16:creationId xmlns:a16="http://schemas.microsoft.com/office/drawing/2014/main" id="{63DFEC50-0D77-4215-B578-FEDDBB5881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356" y="1017"/>
              <a:ext cx="50" cy="17"/>
            </a:xfrm>
            <a:prstGeom prst="line">
              <a:avLst/>
            </a:pr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9" name="Line 356">
              <a:extLst>
                <a:ext uri="{FF2B5EF4-FFF2-40B4-BE49-F238E27FC236}">
                  <a16:creationId xmlns:a16="http://schemas.microsoft.com/office/drawing/2014/main" id="{2C26562D-2C75-4E11-ADB1-5C9843D39E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6" y="1017"/>
              <a:ext cx="0" cy="0"/>
            </a:xfrm>
            <a:prstGeom prst="line">
              <a:avLst/>
            </a:pr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0" name="Freeform 357">
              <a:extLst>
                <a:ext uri="{FF2B5EF4-FFF2-40B4-BE49-F238E27FC236}">
                  <a16:creationId xmlns:a16="http://schemas.microsoft.com/office/drawing/2014/main" id="{9A1A8813-2F14-47CF-A1CA-8511517FF0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" y="994"/>
              <a:ext cx="21" cy="35"/>
            </a:xfrm>
            <a:custGeom>
              <a:avLst/>
              <a:gdLst>
                <a:gd name="T0" fmla="*/ 17 w 21"/>
                <a:gd name="T1" fmla="*/ 0 h 35"/>
                <a:gd name="T2" fmla="*/ 0 w 21"/>
                <a:gd name="T3" fmla="*/ 10 h 35"/>
                <a:gd name="T4" fmla="*/ 21 w 21"/>
                <a:gd name="T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5">
                  <a:moveTo>
                    <a:pt x="17" y="0"/>
                  </a:moveTo>
                  <a:lnTo>
                    <a:pt x="0" y="10"/>
                  </a:lnTo>
                  <a:lnTo>
                    <a:pt x="21" y="35"/>
                  </a:lnTo>
                </a:path>
              </a:pathLst>
            </a:custGeom>
            <a:noFill/>
            <a:ln w="317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1" name="Freeform 358">
              <a:extLst>
                <a:ext uri="{FF2B5EF4-FFF2-40B4-BE49-F238E27FC236}">
                  <a16:creationId xmlns:a16="http://schemas.microsoft.com/office/drawing/2014/main" id="{E9B855DD-C1D3-4EC0-B9ED-7074765A4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6" y="234"/>
              <a:ext cx="280" cy="174"/>
            </a:xfrm>
            <a:custGeom>
              <a:avLst/>
              <a:gdLst>
                <a:gd name="T0" fmla="*/ 224 w 280"/>
                <a:gd name="T1" fmla="*/ 79 h 174"/>
                <a:gd name="T2" fmla="*/ 224 w 280"/>
                <a:gd name="T3" fmla="*/ 56 h 174"/>
                <a:gd name="T4" fmla="*/ 224 w 280"/>
                <a:gd name="T5" fmla="*/ 53 h 174"/>
                <a:gd name="T6" fmla="*/ 187 w 280"/>
                <a:gd name="T7" fmla="*/ 19 h 174"/>
                <a:gd name="T8" fmla="*/ 148 w 280"/>
                <a:gd name="T9" fmla="*/ 0 h 174"/>
                <a:gd name="T10" fmla="*/ 106 w 280"/>
                <a:gd name="T11" fmla="*/ 0 h 174"/>
                <a:gd name="T12" fmla="*/ 106 w 280"/>
                <a:gd name="T13" fmla="*/ 16 h 174"/>
                <a:gd name="T14" fmla="*/ 53 w 280"/>
                <a:gd name="T15" fmla="*/ 53 h 174"/>
                <a:gd name="T16" fmla="*/ 22 w 280"/>
                <a:gd name="T17" fmla="*/ 53 h 174"/>
                <a:gd name="T18" fmla="*/ 0 w 280"/>
                <a:gd name="T19" fmla="*/ 79 h 174"/>
                <a:gd name="T20" fmla="*/ 0 w 280"/>
                <a:gd name="T21" fmla="*/ 95 h 174"/>
                <a:gd name="T22" fmla="*/ 16 w 280"/>
                <a:gd name="T23" fmla="*/ 107 h 174"/>
                <a:gd name="T24" fmla="*/ 50 w 280"/>
                <a:gd name="T25" fmla="*/ 107 h 174"/>
                <a:gd name="T26" fmla="*/ 50 w 280"/>
                <a:gd name="T27" fmla="*/ 120 h 174"/>
                <a:gd name="T28" fmla="*/ 88 w 280"/>
                <a:gd name="T29" fmla="*/ 134 h 174"/>
                <a:gd name="T30" fmla="*/ 119 w 280"/>
                <a:gd name="T31" fmla="*/ 165 h 174"/>
                <a:gd name="T32" fmla="*/ 150 w 280"/>
                <a:gd name="T33" fmla="*/ 165 h 174"/>
                <a:gd name="T34" fmla="*/ 178 w 280"/>
                <a:gd name="T35" fmla="*/ 165 h 174"/>
                <a:gd name="T36" fmla="*/ 178 w 280"/>
                <a:gd name="T37" fmla="*/ 160 h 174"/>
                <a:gd name="T38" fmla="*/ 215 w 280"/>
                <a:gd name="T39" fmla="*/ 160 h 174"/>
                <a:gd name="T40" fmla="*/ 218 w 280"/>
                <a:gd name="T41" fmla="*/ 149 h 174"/>
                <a:gd name="T42" fmla="*/ 254 w 280"/>
                <a:gd name="T43" fmla="*/ 149 h 174"/>
                <a:gd name="T44" fmla="*/ 271 w 280"/>
                <a:gd name="T45" fmla="*/ 174 h 174"/>
                <a:gd name="T46" fmla="*/ 280 w 280"/>
                <a:gd name="T47" fmla="*/ 168 h 174"/>
                <a:gd name="T48" fmla="*/ 280 w 280"/>
                <a:gd name="T49" fmla="*/ 134 h 174"/>
                <a:gd name="T50" fmla="*/ 252 w 280"/>
                <a:gd name="T51" fmla="*/ 132 h 174"/>
                <a:gd name="T52" fmla="*/ 212 w 280"/>
                <a:gd name="T53" fmla="*/ 115 h 174"/>
                <a:gd name="T54" fmla="*/ 224 w 280"/>
                <a:gd name="T55" fmla="*/ 7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0" h="174">
                  <a:moveTo>
                    <a:pt x="224" y="79"/>
                  </a:moveTo>
                  <a:lnTo>
                    <a:pt x="224" y="56"/>
                  </a:lnTo>
                  <a:lnTo>
                    <a:pt x="224" y="53"/>
                  </a:lnTo>
                  <a:lnTo>
                    <a:pt x="187" y="19"/>
                  </a:lnTo>
                  <a:lnTo>
                    <a:pt x="148" y="0"/>
                  </a:lnTo>
                  <a:lnTo>
                    <a:pt x="106" y="0"/>
                  </a:lnTo>
                  <a:lnTo>
                    <a:pt x="106" y="16"/>
                  </a:lnTo>
                  <a:lnTo>
                    <a:pt x="53" y="53"/>
                  </a:lnTo>
                  <a:lnTo>
                    <a:pt x="22" y="53"/>
                  </a:lnTo>
                  <a:lnTo>
                    <a:pt x="0" y="79"/>
                  </a:lnTo>
                  <a:lnTo>
                    <a:pt x="0" y="95"/>
                  </a:lnTo>
                  <a:lnTo>
                    <a:pt x="16" y="107"/>
                  </a:lnTo>
                  <a:lnTo>
                    <a:pt x="50" y="107"/>
                  </a:lnTo>
                  <a:lnTo>
                    <a:pt x="50" y="120"/>
                  </a:lnTo>
                  <a:lnTo>
                    <a:pt x="88" y="134"/>
                  </a:lnTo>
                  <a:lnTo>
                    <a:pt x="119" y="165"/>
                  </a:lnTo>
                  <a:lnTo>
                    <a:pt x="150" y="165"/>
                  </a:lnTo>
                  <a:lnTo>
                    <a:pt x="178" y="165"/>
                  </a:lnTo>
                  <a:lnTo>
                    <a:pt x="178" y="160"/>
                  </a:lnTo>
                  <a:lnTo>
                    <a:pt x="215" y="160"/>
                  </a:lnTo>
                  <a:lnTo>
                    <a:pt x="218" y="149"/>
                  </a:lnTo>
                  <a:lnTo>
                    <a:pt x="254" y="149"/>
                  </a:lnTo>
                  <a:lnTo>
                    <a:pt x="271" y="174"/>
                  </a:lnTo>
                  <a:lnTo>
                    <a:pt x="280" y="168"/>
                  </a:lnTo>
                  <a:lnTo>
                    <a:pt x="280" y="134"/>
                  </a:lnTo>
                  <a:lnTo>
                    <a:pt x="252" y="132"/>
                  </a:lnTo>
                  <a:lnTo>
                    <a:pt x="212" y="115"/>
                  </a:lnTo>
                  <a:lnTo>
                    <a:pt x="224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2" name="Freeform 359">
              <a:extLst>
                <a:ext uri="{FF2B5EF4-FFF2-40B4-BE49-F238E27FC236}">
                  <a16:creationId xmlns:a16="http://schemas.microsoft.com/office/drawing/2014/main" id="{DACD0537-958B-4618-A8F9-472C7426E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3" y="156"/>
              <a:ext cx="263" cy="414"/>
            </a:xfrm>
            <a:custGeom>
              <a:avLst/>
              <a:gdLst>
                <a:gd name="T0" fmla="*/ 213 w 263"/>
                <a:gd name="T1" fmla="*/ 2 h 414"/>
                <a:gd name="T2" fmla="*/ 213 w 263"/>
                <a:gd name="T3" fmla="*/ 2 h 414"/>
                <a:gd name="T4" fmla="*/ 201 w 263"/>
                <a:gd name="T5" fmla="*/ 16 h 414"/>
                <a:gd name="T6" fmla="*/ 87 w 263"/>
                <a:gd name="T7" fmla="*/ 78 h 414"/>
                <a:gd name="T8" fmla="*/ 70 w 263"/>
                <a:gd name="T9" fmla="*/ 97 h 414"/>
                <a:gd name="T10" fmla="*/ 70 w 263"/>
                <a:gd name="T11" fmla="*/ 129 h 414"/>
                <a:gd name="T12" fmla="*/ 0 w 263"/>
                <a:gd name="T13" fmla="*/ 142 h 414"/>
                <a:gd name="T14" fmla="*/ 0 w 263"/>
                <a:gd name="T15" fmla="*/ 167 h 414"/>
                <a:gd name="T16" fmla="*/ 16 w 263"/>
                <a:gd name="T17" fmla="*/ 181 h 414"/>
                <a:gd name="T18" fmla="*/ 11 w 263"/>
                <a:gd name="T19" fmla="*/ 213 h 414"/>
                <a:gd name="T20" fmla="*/ 23 w 263"/>
                <a:gd name="T21" fmla="*/ 241 h 414"/>
                <a:gd name="T22" fmla="*/ 93 w 263"/>
                <a:gd name="T23" fmla="*/ 288 h 414"/>
                <a:gd name="T24" fmla="*/ 93 w 263"/>
                <a:gd name="T25" fmla="*/ 297 h 414"/>
                <a:gd name="T26" fmla="*/ 182 w 263"/>
                <a:gd name="T27" fmla="*/ 353 h 414"/>
                <a:gd name="T28" fmla="*/ 166 w 263"/>
                <a:gd name="T29" fmla="*/ 373 h 414"/>
                <a:gd name="T30" fmla="*/ 166 w 263"/>
                <a:gd name="T31" fmla="*/ 389 h 414"/>
                <a:gd name="T32" fmla="*/ 201 w 263"/>
                <a:gd name="T33" fmla="*/ 389 h 414"/>
                <a:gd name="T34" fmla="*/ 216 w 263"/>
                <a:gd name="T35" fmla="*/ 414 h 414"/>
                <a:gd name="T36" fmla="*/ 225 w 263"/>
                <a:gd name="T37" fmla="*/ 412 h 414"/>
                <a:gd name="T38" fmla="*/ 225 w 263"/>
                <a:gd name="T39" fmla="*/ 387 h 414"/>
                <a:gd name="T40" fmla="*/ 242 w 263"/>
                <a:gd name="T41" fmla="*/ 370 h 414"/>
                <a:gd name="T42" fmla="*/ 242 w 263"/>
                <a:gd name="T43" fmla="*/ 263 h 414"/>
                <a:gd name="T44" fmla="*/ 263 w 263"/>
                <a:gd name="T45" fmla="*/ 243 h 414"/>
                <a:gd name="T46" fmla="*/ 232 w 263"/>
                <a:gd name="T47" fmla="*/ 243 h 414"/>
                <a:gd name="T48" fmla="*/ 201 w 263"/>
                <a:gd name="T49" fmla="*/ 212 h 414"/>
                <a:gd name="T50" fmla="*/ 163 w 263"/>
                <a:gd name="T51" fmla="*/ 198 h 414"/>
                <a:gd name="T52" fmla="*/ 163 w 263"/>
                <a:gd name="T53" fmla="*/ 185 h 414"/>
                <a:gd name="T54" fmla="*/ 129 w 263"/>
                <a:gd name="T55" fmla="*/ 185 h 414"/>
                <a:gd name="T56" fmla="*/ 113 w 263"/>
                <a:gd name="T57" fmla="*/ 173 h 414"/>
                <a:gd name="T58" fmla="*/ 113 w 263"/>
                <a:gd name="T59" fmla="*/ 157 h 414"/>
                <a:gd name="T60" fmla="*/ 135 w 263"/>
                <a:gd name="T61" fmla="*/ 131 h 414"/>
                <a:gd name="T62" fmla="*/ 166 w 263"/>
                <a:gd name="T63" fmla="*/ 131 h 414"/>
                <a:gd name="T64" fmla="*/ 219 w 263"/>
                <a:gd name="T65" fmla="*/ 94 h 414"/>
                <a:gd name="T66" fmla="*/ 219 w 263"/>
                <a:gd name="T67" fmla="*/ 78 h 414"/>
                <a:gd name="T68" fmla="*/ 219 w 263"/>
                <a:gd name="T69" fmla="*/ 58 h 414"/>
                <a:gd name="T70" fmla="*/ 253 w 263"/>
                <a:gd name="T71" fmla="*/ 25 h 414"/>
                <a:gd name="T72" fmla="*/ 253 w 263"/>
                <a:gd name="T73" fmla="*/ 17 h 414"/>
                <a:gd name="T74" fmla="*/ 238 w 263"/>
                <a:gd name="T75" fmla="*/ 0 h 414"/>
                <a:gd name="T76" fmla="*/ 213 w 263"/>
                <a:gd name="T77" fmla="*/ 2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3" h="414">
                  <a:moveTo>
                    <a:pt x="213" y="2"/>
                  </a:moveTo>
                  <a:lnTo>
                    <a:pt x="213" y="2"/>
                  </a:lnTo>
                  <a:lnTo>
                    <a:pt x="201" y="16"/>
                  </a:lnTo>
                  <a:lnTo>
                    <a:pt x="87" y="78"/>
                  </a:lnTo>
                  <a:lnTo>
                    <a:pt x="70" y="97"/>
                  </a:lnTo>
                  <a:lnTo>
                    <a:pt x="70" y="129"/>
                  </a:lnTo>
                  <a:lnTo>
                    <a:pt x="0" y="142"/>
                  </a:lnTo>
                  <a:lnTo>
                    <a:pt x="0" y="167"/>
                  </a:lnTo>
                  <a:lnTo>
                    <a:pt x="16" y="181"/>
                  </a:lnTo>
                  <a:lnTo>
                    <a:pt x="11" y="213"/>
                  </a:lnTo>
                  <a:lnTo>
                    <a:pt x="23" y="241"/>
                  </a:lnTo>
                  <a:lnTo>
                    <a:pt x="93" y="288"/>
                  </a:lnTo>
                  <a:lnTo>
                    <a:pt x="93" y="297"/>
                  </a:lnTo>
                  <a:lnTo>
                    <a:pt x="182" y="353"/>
                  </a:lnTo>
                  <a:lnTo>
                    <a:pt x="166" y="373"/>
                  </a:lnTo>
                  <a:lnTo>
                    <a:pt x="166" y="389"/>
                  </a:lnTo>
                  <a:lnTo>
                    <a:pt x="201" y="389"/>
                  </a:lnTo>
                  <a:lnTo>
                    <a:pt x="216" y="414"/>
                  </a:lnTo>
                  <a:lnTo>
                    <a:pt x="225" y="412"/>
                  </a:lnTo>
                  <a:lnTo>
                    <a:pt x="225" y="387"/>
                  </a:lnTo>
                  <a:lnTo>
                    <a:pt x="242" y="370"/>
                  </a:lnTo>
                  <a:lnTo>
                    <a:pt x="242" y="263"/>
                  </a:lnTo>
                  <a:lnTo>
                    <a:pt x="263" y="243"/>
                  </a:lnTo>
                  <a:lnTo>
                    <a:pt x="232" y="243"/>
                  </a:lnTo>
                  <a:lnTo>
                    <a:pt x="201" y="212"/>
                  </a:lnTo>
                  <a:lnTo>
                    <a:pt x="163" y="198"/>
                  </a:lnTo>
                  <a:lnTo>
                    <a:pt x="163" y="185"/>
                  </a:lnTo>
                  <a:lnTo>
                    <a:pt x="129" y="185"/>
                  </a:lnTo>
                  <a:lnTo>
                    <a:pt x="113" y="173"/>
                  </a:lnTo>
                  <a:lnTo>
                    <a:pt x="113" y="157"/>
                  </a:lnTo>
                  <a:lnTo>
                    <a:pt x="135" y="131"/>
                  </a:lnTo>
                  <a:lnTo>
                    <a:pt x="166" y="131"/>
                  </a:lnTo>
                  <a:lnTo>
                    <a:pt x="219" y="94"/>
                  </a:lnTo>
                  <a:lnTo>
                    <a:pt x="219" y="78"/>
                  </a:lnTo>
                  <a:lnTo>
                    <a:pt x="219" y="58"/>
                  </a:lnTo>
                  <a:lnTo>
                    <a:pt x="253" y="25"/>
                  </a:lnTo>
                  <a:lnTo>
                    <a:pt x="253" y="17"/>
                  </a:lnTo>
                  <a:lnTo>
                    <a:pt x="238" y="0"/>
                  </a:lnTo>
                  <a:lnTo>
                    <a:pt x="213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3" name="Freeform 360">
              <a:extLst>
                <a:ext uri="{FF2B5EF4-FFF2-40B4-BE49-F238E27FC236}">
                  <a16:creationId xmlns:a16="http://schemas.microsoft.com/office/drawing/2014/main" id="{DAEE52EB-97AB-4232-BA8A-ACC3A8155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8" y="66"/>
              <a:ext cx="392" cy="344"/>
            </a:xfrm>
            <a:custGeom>
              <a:avLst/>
              <a:gdLst>
                <a:gd name="T0" fmla="*/ 361 w 392"/>
                <a:gd name="T1" fmla="*/ 33 h 344"/>
                <a:gd name="T2" fmla="*/ 361 w 392"/>
                <a:gd name="T3" fmla="*/ 11 h 344"/>
                <a:gd name="T4" fmla="*/ 342 w 392"/>
                <a:gd name="T5" fmla="*/ 11 h 344"/>
                <a:gd name="T6" fmla="*/ 319 w 392"/>
                <a:gd name="T7" fmla="*/ 0 h 344"/>
                <a:gd name="T8" fmla="*/ 298 w 392"/>
                <a:gd name="T9" fmla="*/ 27 h 344"/>
                <a:gd name="T10" fmla="*/ 283 w 392"/>
                <a:gd name="T11" fmla="*/ 30 h 344"/>
                <a:gd name="T12" fmla="*/ 263 w 392"/>
                <a:gd name="T13" fmla="*/ 45 h 344"/>
                <a:gd name="T14" fmla="*/ 233 w 392"/>
                <a:gd name="T15" fmla="*/ 86 h 344"/>
                <a:gd name="T16" fmla="*/ 196 w 392"/>
                <a:gd name="T17" fmla="*/ 86 h 344"/>
                <a:gd name="T18" fmla="*/ 177 w 392"/>
                <a:gd name="T19" fmla="*/ 95 h 344"/>
                <a:gd name="T20" fmla="*/ 155 w 392"/>
                <a:gd name="T21" fmla="*/ 90 h 344"/>
                <a:gd name="T22" fmla="*/ 127 w 392"/>
                <a:gd name="T23" fmla="*/ 55 h 344"/>
                <a:gd name="T24" fmla="*/ 112 w 392"/>
                <a:gd name="T25" fmla="*/ 55 h 344"/>
                <a:gd name="T26" fmla="*/ 99 w 392"/>
                <a:gd name="T27" fmla="*/ 76 h 344"/>
                <a:gd name="T28" fmla="*/ 78 w 392"/>
                <a:gd name="T29" fmla="*/ 73 h 344"/>
                <a:gd name="T30" fmla="*/ 78 w 392"/>
                <a:gd name="T31" fmla="*/ 48 h 344"/>
                <a:gd name="T32" fmla="*/ 68 w 392"/>
                <a:gd name="T33" fmla="*/ 50 h 344"/>
                <a:gd name="T34" fmla="*/ 3 w 392"/>
                <a:gd name="T35" fmla="*/ 56 h 344"/>
                <a:gd name="T36" fmla="*/ 0 w 392"/>
                <a:gd name="T37" fmla="*/ 76 h 344"/>
                <a:gd name="T38" fmla="*/ 26 w 392"/>
                <a:gd name="T39" fmla="*/ 92 h 344"/>
                <a:gd name="T40" fmla="*/ 28 w 392"/>
                <a:gd name="T41" fmla="*/ 92 h 344"/>
                <a:gd name="T42" fmla="*/ 53 w 392"/>
                <a:gd name="T43" fmla="*/ 90 h 344"/>
                <a:gd name="T44" fmla="*/ 68 w 392"/>
                <a:gd name="T45" fmla="*/ 107 h 344"/>
                <a:gd name="T46" fmla="*/ 68 w 392"/>
                <a:gd name="T47" fmla="*/ 115 h 344"/>
                <a:gd name="T48" fmla="*/ 34 w 392"/>
                <a:gd name="T49" fmla="*/ 148 h 344"/>
                <a:gd name="T50" fmla="*/ 34 w 392"/>
                <a:gd name="T51" fmla="*/ 168 h 344"/>
                <a:gd name="T52" fmla="*/ 76 w 392"/>
                <a:gd name="T53" fmla="*/ 168 h 344"/>
                <a:gd name="T54" fmla="*/ 115 w 392"/>
                <a:gd name="T55" fmla="*/ 187 h 344"/>
                <a:gd name="T56" fmla="*/ 152 w 392"/>
                <a:gd name="T57" fmla="*/ 221 h 344"/>
                <a:gd name="T58" fmla="*/ 152 w 392"/>
                <a:gd name="T59" fmla="*/ 224 h 344"/>
                <a:gd name="T60" fmla="*/ 168 w 392"/>
                <a:gd name="T61" fmla="*/ 238 h 344"/>
                <a:gd name="T62" fmla="*/ 230 w 392"/>
                <a:gd name="T63" fmla="*/ 271 h 344"/>
                <a:gd name="T64" fmla="*/ 252 w 392"/>
                <a:gd name="T65" fmla="*/ 243 h 344"/>
                <a:gd name="T66" fmla="*/ 266 w 392"/>
                <a:gd name="T67" fmla="*/ 257 h 344"/>
                <a:gd name="T68" fmla="*/ 314 w 392"/>
                <a:gd name="T69" fmla="*/ 294 h 344"/>
                <a:gd name="T70" fmla="*/ 361 w 392"/>
                <a:gd name="T71" fmla="*/ 344 h 344"/>
                <a:gd name="T72" fmla="*/ 357 w 392"/>
                <a:gd name="T73" fmla="*/ 274 h 344"/>
                <a:gd name="T74" fmla="*/ 367 w 392"/>
                <a:gd name="T75" fmla="*/ 263 h 344"/>
                <a:gd name="T76" fmla="*/ 367 w 392"/>
                <a:gd name="T77" fmla="*/ 243 h 344"/>
                <a:gd name="T78" fmla="*/ 351 w 392"/>
                <a:gd name="T79" fmla="*/ 232 h 344"/>
                <a:gd name="T80" fmla="*/ 350 w 392"/>
                <a:gd name="T81" fmla="*/ 190 h 344"/>
                <a:gd name="T82" fmla="*/ 368 w 392"/>
                <a:gd name="T83" fmla="*/ 162 h 344"/>
                <a:gd name="T84" fmla="*/ 368 w 392"/>
                <a:gd name="T85" fmla="*/ 148 h 344"/>
                <a:gd name="T86" fmla="*/ 392 w 392"/>
                <a:gd name="T87" fmla="*/ 140 h 344"/>
                <a:gd name="T88" fmla="*/ 368 w 392"/>
                <a:gd name="T89" fmla="*/ 104 h 344"/>
                <a:gd name="T90" fmla="*/ 370 w 392"/>
                <a:gd name="T91" fmla="*/ 90 h 344"/>
                <a:gd name="T92" fmla="*/ 351 w 392"/>
                <a:gd name="T93" fmla="*/ 75 h 344"/>
                <a:gd name="T94" fmla="*/ 351 w 392"/>
                <a:gd name="T95" fmla="*/ 42 h 344"/>
                <a:gd name="T96" fmla="*/ 361 w 392"/>
                <a:gd name="T97" fmla="*/ 33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2" h="344">
                  <a:moveTo>
                    <a:pt x="361" y="33"/>
                  </a:moveTo>
                  <a:lnTo>
                    <a:pt x="361" y="11"/>
                  </a:lnTo>
                  <a:lnTo>
                    <a:pt x="342" y="11"/>
                  </a:lnTo>
                  <a:lnTo>
                    <a:pt x="319" y="0"/>
                  </a:lnTo>
                  <a:lnTo>
                    <a:pt x="298" y="27"/>
                  </a:lnTo>
                  <a:lnTo>
                    <a:pt x="283" y="30"/>
                  </a:lnTo>
                  <a:lnTo>
                    <a:pt x="263" y="45"/>
                  </a:lnTo>
                  <a:lnTo>
                    <a:pt x="233" y="86"/>
                  </a:lnTo>
                  <a:lnTo>
                    <a:pt x="196" y="86"/>
                  </a:lnTo>
                  <a:lnTo>
                    <a:pt x="177" y="95"/>
                  </a:lnTo>
                  <a:lnTo>
                    <a:pt x="155" y="90"/>
                  </a:lnTo>
                  <a:lnTo>
                    <a:pt x="127" y="55"/>
                  </a:lnTo>
                  <a:lnTo>
                    <a:pt x="112" y="55"/>
                  </a:lnTo>
                  <a:lnTo>
                    <a:pt x="99" y="76"/>
                  </a:lnTo>
                  <a:lnTo>
                    <a:pt x="78" y="73"/>
                  </a:lnTo>
                  <a:lnTo>
                    <a:pt x="78" y="48"/>
                  </a:lnTo>
                  <a:lnTo>
                    <a:pt x="68" y="50"/>
                  </a:lnTo>
                  <a:lnTo>
                    <a:pt x="3" y="56"/>
                  </a:lnTo>
                  <a:lnTo>
                    <a:pt x="0" y="76"/>
                  </a:lnTo>
                  <a:lnTo>
                    <a:pt x="26" y="92"/>
                  </a:lnTo>
                  <a:lnTo>
                    <a:pt x="28" y="92"/>
                  </a:lnTo>
                  <a:lnTo>
                    <a:pt x="53" y="90"/>
                  </a:lnTo>
                  <a:lnTo>
                    <a:pt x="68" y="107"/>
                  </a:lnTo>
                  <a:lnTo>
                    <a:pt x="68" y="115"/>
                  </a:lnTo>
                  <a:lnTo>
                    <a:pt x="34" y="148"/>
                  </a:lnTo>
                  <a:lnTo>
                    <a:pt x="34" y="168"/>
                  </a:lnTo>
                  <a:lnTo>
                    <a:pt x="76" y="168"/>
                  </a:lnTo>
                  <a:lnTo>
                    <a:pt x="115" y="187"/>
                  </a:lnTo>
                  <a:lnTo>
                    <a:pt x="152" y="221"/>
                  </a:lnTo>
                  <a:lnTo>
                    <a:pt x="152" y="224"/>
                  </a:lnTo>
                  <a:lnTo>
                    <a:pt x="168" y="238"/>
                  </a:lnTo>
                  <a:lnTo>
                    <a:pt x="230" y="271"/>
                  </a:lnTo>
                  <a:lnTo>
                    <a:pt x="252" y="243"/>
                  </a:lnTo>
                  <a:lnTo>
                    <a:pt x="266" y="257"/>
                  </a:lnTo>
                  <a:lnTo>
                    <a:pt x="314" y="294"/>
                  </a:lnTo>
                  <a:lnTo>
                    <a:pt x="361" y="344"/>
                  </a:lnTo>
                  <a:lnTo>
                    <a:pt x="357" y="274"/>
                  </a:lnTo>
                  <a:lnTo>
                    <a:pt x="367" y="263"/>
                  </a:lnTo>
                  <a:lnTo>
                    <a:pt x="367" y="243"/>
                  </a:lnTo>
                  <a:lnTo>
                    <a:pt x="351" y="232"/>
                  </a:lnTo>
                  <a:lnTo>
                    <a:pt x="350" y="190"/>
                  </a:lnTo>
                  <a:lnTo>
                    <a:pt x="368" y="162"/>
                  </a:lnTo>
                  <a:lnTo>
                    <a:pt x="368" y="148"/>
                  </a:lnTo>
                  <a:lnTo>
                    <a:pt x="392" y="140"/>
                  </a:lnTo>
                  <a:lnTo>
                    <a:pt x="368" y="104"/>
                  </a:lnTo>
                  <a:lnTo>
                    <a:pt x="370" y="90"/>
                  </a:lnTo>
                  <a:lnTo>
                    <a:pt x="351" y="75"/>
                  </a:lnTo>
                  <a:lnTo>
                    <a:pt x="351" y="42"/>
                  </a:lnTo>
                  <a:lnTo>
                    <a:pt x="36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4" name="Freeform 361">
              <a:extLst>
                <a:ext uri="{FF2B5EF4-FFF2-40B4-BE49-F238E27FC236}">
                  <a16:creationId xmlns:a16="http://schemas.microsoft.com/office/drawing/2014/main" id="{5FF5EA6A-8ECB-4D5A-8BDB-F40FAA0EB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5" y="290"/>
              <a:ext cx="347" cy="332"/>
            </a:xfrm>
            <a:custGeom>
              <a:avLst/>
              <a:gdLst>
                <a:gd name="T0" fmla="*/ 195 w 347"/>
                <a:gd name="T1" fmla="*/ 19 h 332"/>
                <a:gd name="T2" fmla="*/ 173 w 347"/>
                <a:gd name="T3" fmla="*/ 47 h 332"/>
                <a:gd name="T4" fmla="*/ 111 w 347"/>
                <a:gd name="T5" fmla="*/ 14 h 332"/>
                <a:gd name="T6" fmla="*/ 95 w 347"/>
                <a:gd name="T7" fmla="*/ 0 h 332"/>
                <a:gd name="T8" fmla="*/ 95 w 347"/>
                <a:gd name="T9" fmla="*/ 23 h 332"/>
                <a:gd name="T10" fmla="*/ 83 w 347"/>
                <a:gd name="T11" fmla="*/ 59 h 332"/>
                <a:gd name="T12" fmla="*/ 123 w 347"/>
                <a:gd name="T13" fmla="*/ 76 h 332"/>
                <a:gd name="T14" fmla="*/ 151 w 347"/>
                <a:gd name="T15" fmla="*/ 78 h 332"/>
                <a:gd name="T16" fmla="*/ 151 w 347"/>
                <a:gd name="T17" fmla="*/ 112 h 332"/>
                <a:gd name="T18" fmla="*/ 142 w 347"/>
                <a:gd name="T19" fmla="*/ 118 h 332"/>
                <a:gd name="T20" fmla="*/ 125 w 347"/>
                <a:gd name="T21" fmla="*/ 93 h 332"/>
                <a:gd name="T22" fmla="*/ 89 w 347"/>
                <a:gd name="T23" fmla="*/ 93 h 332"/>
                <a:gd name="T24" fmla="*/ 86 w 347"/>
                <a:gd name="T25" fmla="*/ 104 h 332"/>
                <a:gd name="T26" fmla="*/ 49 w 347"/>
                <a:gd name="T27" fmla="*/ 104 h 332"/>
                <a:gd name="T28" fmla="*/ 49 w 347"/>
                <a:gd name="T29" fmla="*/ 109 h 332"/>
                <a:gd name="T30" fmla="*/ 21 w 347"/>
                <a:gd name="T31" fmla="*/ 109 h 332"/>
                <a:gd name="T32" fmla="*/ 0 w 347"/>
                <a:gd name="T33" fmla="*/ 129 h 332"/>
                <a:gd name="T34" fmla="*/ 0 w 347"/>
                <a:gd name="T35" fmla="*/ 236 h 332"/>
                <a:gd name="T36" fmla="*/ 2 w 347"/>
                <a:gd name="T37" fmla="*/ 233 h 332"/>
                <a:gd name="T38" fmla="*/ 30 w 347"/>
                <a:gd name="T39" fmla="*/ 235 h 332"/>
                <a:gd name="T40" fmla="*/ 42 w 347"/>
                <a:gd name="T41" fmla="*/ 264 h 332"/>
                <a:gd name="T42" fmla="*/ 109 w 347"/>
                <a:gd name="T43" fmla="*/ 286 h 332"/>
                <a:gd name="T44" fmla="*/ 137 w 347"/>
                <a:gd name="T45" fmla="*/ 286 h 332"/>
                <a:gd name="T46" fmla="*/ 161 w 347"/>
                <a:gd name="T47" fmla="*/ 261 h 332"/>
                <a:gd name="T48" fmla="*/ 173 w 347"/>
                <a:gd name="T49" fmla="*/ 258 h 332"/>
                <a:gd name="T50" fmla="*/ 184 w 347"/>
                <a:gd name="T51" fmla="*/ 264 h 332"/>
                <a:gd name="T52" fmla="*/ 212 w 347"/>
                <a:gd name="T53" fmla="*/ 262 h 332"/>
                <a:gd name="T54" fmla="*/ 215 w 347"/>
                <a:gd name="T55" fmla="*/ 276 h 332"/>
                <a:gd name="T56" fmla="*/ 240 w 347"/>
                <a:gd name="T57" fmla="*/ 308 h 332"/>
                <a:gd name="T58" fmla="*/ 266 w 347"/>
                <a:gd name="T59" fmla="*/ 332 h 332"/>
                <a:gd name="T60" fmla="*/ 285 w 347"/>
                <a:gd name="T61" fmla="*/ 332 h 332"/>
                <a:gd name="T62" fmla="*/ 300 w 347"/>
                <a:gd name="T63" fmla="*/ 308 h 332"/>
                <a:gd name="T64" fmla="*/ 325 w 347"/>
                <a:gd name="T65" fmla="*/ 292 h 332"/>
                <a:gd name="T66" fmla="*/ 325 w 347"/>
                <a:gd name="T67" fmla="*/ 276 h 332"/>
                <a:gd name="T68" fmla="*/ 308 w 347"/>
                <a:gd name="T69" fmla="*/ 267 h 332"/>
                <a:gd name="T70" fmla="*/ 311 w 347"/>
                <a:gd name="T71" fmla="*/ 242 h 332"/>
                <a:gd name="T72" fmla="*/ 322 w 347"/>
                <a:gd name="T73" fmla="*/ 227 h 332"/>
                <a:gd name="T74" fmla="*/ 338 w 347"/>
                <a:gd name="T75" fmla="*/ 224 h 332"/>
                <a:gd name="T76" fmla="*/ 347 w 347"/>
                <a:gd name="T77" fmla="*/ 205 h 332"/>
                <a:gd name="T78" fmla="*/ 325 w 347"/>
                <a:gd name="T79" fmla="*/ 177 h 332"/>
                <a:gd name="T80" fmla="*/ 325 w 347"/>
                <a:gd name="T81" fmla="*/ 155 h 332"/>
                <a:gd name="T82" fmla="*/ 304 w 347"/>
                <a:gd name="T83" fmla="*/ 120 h 332"/>
                <a:gd name="T84" fmla="*/ 257 w 347"/>
                <a:gd name="T85" fmla="*/ 70 h 332"/>
                <a:gd name="T86" fmla="*/ 209 w 347"/>
                <a:gd name="T87" fmla="*/ 33 h 332"/>
                <a:gd name="T88" fmla="*/ 195 w 347"/>
                <a:gd name="T89" fmla="*/ 19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47" h="332">
                  <a:moveTo>
                    <a:pt x="195" y="19"/>
                  </a:moveTo>
                  <a:lnTo>
                    <a:pt x="173" y="47"/>
                  </a:lnTo>
                  <a:lnTo>
                    <a:pt x="111" y="14"/>
                  </a:lnTo>
                  <a:lnTo>
                    <a:pt x="95" y="0"/>
                  </a:lnTo>
                  <a:lnTo>
                    <a:pt x="95" y="23"/>
                  </a:lnTo>
                  <a:lnTo>
                    <a:pt x="83" y="59"/>
                  </a:lnTo>
                  <a:lnTo>
                    <a:pt x="123" y="76"/>
                  </a:lnTo>
                  <a:lnTo>
                    <a:pt x="151" y="78"/>
                  </a:lnTo>
                  <a:lnTo>
                    <a:pt x="151" y="112"/>
                  </a:lnTo>
                  <a:lnTo>
                    <a:pt x="142" y="118"/>
                  </a:lnTo>
                  <a:lnTo>
                    <a:pt x="125" y="93"/>
                  </a:lnTo>
                  <a:lnTo>
                    <a:pt x="89" y="93"/>
                  </a:lnTo>
                  <a:lnTo>
                    <a:pt x="86" y="104"/>
                  </a:lnTo>
                  <a:lnTo>
                    <a:pt x="49" y="104"/>
                  </a:lnTo>
                  <a:lnTo>
                    <a:pt x="49" y="109"/>
                  </a:lnTo>
                  <a:lnTo>
                    <a:pt x="21" y="109"/>
                  </a:lnTo>
                  <a:lnTo>
                    <a:pt x="0" y="129"/>
                  </a:lnTo>
                  <a:lnTo>
                    <a:pt x="0" y="236"/>
                  </a:lnTo>
                  <a:lnTo>
                    <a:pt x="2" y="233"/>
                  </a:lnTo>
                  <a:lnTo>
                    <a:pt x="30" y="235"/>
                  </a:lnTo>
                  <a:lnTo>
                    <a:pt x="42" y="264"/>
                  </a:lnTo>
                  <a:lnTo>
                    <a:pt x="109" y="286"/>
                  </a:lnTo>
                  <a:lnTo>
                    <a:pt x="137" y="286"/>
                  </a:lnTo>
                  <a:lnTo>
                    <a:pt x="161" y="261"/>
                  </a:lnTo>
                  <a:lnTo>
                    <a:pt x="173" y="258"/>
                  </a:lnTo>
                  <a:lnTo>
                    <a:pt x="184" y="264"/>
                  </a:lnTo>
                  <a:lnTo>
                    <a:pt x="212" y="262"/>
                  </a:lnTo>
                  <a:lnTo>
                    <a:pt x="215" y="276"/>
                  </a:lnTo>
                  <a:lnTo>
                    <a:pt x="240" y="308"/>
                  </a:lnTo>
                  <a:lnTo>
                    <a:pt x="266" y="332"/>
                  </a:lnTo>
                  <a:lnTo>
                    <a:pt x="285" y="332"/>
                  </a:lnTo>
                  <a:lnTo>
                    <a:pt x="300" y="308"/>
                  </a:lnTo>
                  <a:lnTo>
                    <a:pt x="325" y="292"/>
                  </a:lnTo>
                  <a:lnTo>
                    <a:pt x="325" y="276"/>
                  </a:lnTo>
                  <a:lnTo>
                    <a:pt x="308" y="267"/>
                  </a:lnTo>
                  <a:lnTo>
                    <a:pt x="311" y="242"/>
                  </a:lnTo>
                  <a:lnTo>
                    <a:pt x="322" y="227"/>
                  </a:lnTo>
                  <a:lnTo>
                    <a:pt x="338" y="224"/>
                  </a:lnTo>
                  <a:lnTo>
                    <a:pt x="347" y="205"/>
                  </a:lnTo>
                  <a:lnTo>
                    <a:pt x="325" y="177"/>
                  </a:lnTo>
                  <a:lnTo>
                    <a:pt x="325" y="155"/>
                  </a:lnTo>
                  <a:lnTo>
                    <a:pt x="304" y="120"/>
                  </a:lnTo>
                  <a:lnTo>
                    <a:pt x="257" y="70"/>
                  </a:lnTo>
                  <a:lnTo>
                    <a:pt x="209" y="33"/>
                  </a:lnTo>
                  <a:lnTo>
                    <a:pt x="19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5" name="Freeform 362">
              <a:extLst>
                <a:ext uri="{FF2B5EF4-FFF2-40B4-BE49-F238E27FC236}">
                  <a16:creationId xmlns:a16="http://schemas.microsoft.com/office/drawing/2014/main" id="{48684CE4-C202-4125-9F1C-2F282CB46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5" y="399"/>
              <a:ext cx="21" cy="127"/>
            </a:xfrm>
            <a:custGeom>
              <a:avLst/>
              <a:gdLst>
                <a:gd name="T0" fmla="*/ 0 w 21"/>
                <a:gd name="T1" fmla="*/ 127 h 127"/>
                <a:gd name="T2" fmla="*/ 0 w 21"/>
                <a:gd name="T3" fmla="*/ 20 h 127"/>
                <a:gd name="T4" fmla="*/ 21 w 21"/>
                <a:gd name="T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27">
                  <a:moveTo>
                    <a:pt x="0" y="127"/>
                  </a:moveTo>
                  <a:lnTo>
                    <a:pt x="0" y="20"/>
                  </a:lnTo>
                  <a:lnTo>
                    <a:pt x="21" y="0"/>
                  </a:lnTo>
                </a:path>
              </a:pathLst>
            </a:custGeom>
            <a:noFill/>
            <a:ln w="4763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6" name="Freeform 363">
              <a:extLst>
                <a:ext uri="{FF2B5EF4-FFF2-40B4-BE49-F238E27FC236}">
                  <a16:creationId xmlns:a16="http://schemas.microsoft.com/office/drawing/2014/main" id="{87D3600C-DAD1-4B83-9E7C-AA9AE5C23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4" y="156"/>
              <a:ext cx="42" cy="78"/>
            </a:xfrm>
            <a:custGeom>
              <a:avLst/>
              <a:gdLst>
                <a:gd name="T0" fmla="*/ 8 w 42"/>
                <a:gd name="T1" fmla="*/ 78 h 78"/>
                <a:gd name="T2" fmla="*/ 8 w 42"/>
                <a:gd name="T3" fmla="*/ 58 h 78"/>
                <a:gd name="T4" fmla="*/ 42 w 42"/>
                <a:gd name="T5" fmla="*/ 25 h 78"/>
                <a:gd name="T6" fmla="*/ 42 w 42"/>
                <a:gd name="T7" fmla="*/ 17 h 78"/>
                <a:gd name="T8" fmla="*/ 27 w 42"/>
                <a:gd name="T9" fmla="*/ 0 h 78"/>
                <a:gd name="T10" fmla="*/ 2 w 42"/>
                <a:gd name="T11" fmla="*/ 2 h 78"/>
                <a:gd name="T12" fmla="*/ 0 w 42"/>
                <a:gd name="T13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78">
                  <a:moveTo>
                    <a:pt x="8" y="78"/>
                  </a:moveTo>
                  <a:lnTo>
                    <a:pt x="8" y="58"/>
                  </a:lnTo>
                  <a:lnTo>
                    <a:pt x="42" y="25"/>
                  </a:lnTo>
                  <a:lnTo>
                    <a:pt x="42" y="17"/>
                  </a:lnTo>
                  <a:lnTo>
                    <a:pt x="27" y="0"/>
                  </a:lnTo>
                  <a:lnTo>
                    <a:pt x="2" y="2"/>
                  </a:lnTo>
                  <a:lnTo>
                    <a:pt x="0" y="2"/>
                  </a:lnTo>
                </a:path>
              </a:pathLst>
            </a:custGeom>
            <a:noFill/>
            <a:ln w="4763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7" name="Freeform 364">
              <a:extLst>
                <a:ext uri="{FF2B5EF4-FFF2-40B4-BE49-F238E27FC236}">
                  <a16:creationId xmlns:a16="http://schemas.microsoft.com/office/drawing/2014/main" id="{6963C41E-07E0-4482-9850-38FFC2772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0" y="290"/>
              <a:ext cx="209" cy="120"/>
            </a:xfrm>
            <a:custGeom>
              <a:avLst/>
              <a:gdLst>
                <a:gd name="T0" fmla="*/ 209 w 209"/>
                <a:gd name="T1" fmla="*/ 120 h 120"/>
                <a:gd name="T2" fmla="*/ 162 w 209"/>
                <a:gd name="T3" fmla="*/ 70 h 120"/>
                <a:gd name="T4" fmla="*/ 114 w 209"/>
                <a:gd name="T5" fmla="*/ 33 h 120"/>
                <a:gd name="T6" fmla="*/ 100 w 209"/>
                <a:gd name="T7" fmla="*/ 19 h 120"/>
                <a:gd name="T8" fmla="*/ 78 w 209"/>
                <a:gd name="T9" fmla="*/ 47 h 120"/>
                <a:gd name="T10" fmla="*/ 16 w 209"/>
                <a:gd name="T11" fmla="*/ 14 h 120"/>
                <a:gd name="T12" fmla="*/ 0 w 209"/>
                <a:gd name="T1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120">
                  <a:moveTo>
                    <a:pt x="209" y="120"/>
                  </a:moveTo>
                  <a:lnTo>
                    <a:pt x="162" y="70"/>
                  </a:lnTo>
                  <a:lnTo>
                    <a:pt x="114" y="33"/>
                  </a:lnTo>
                  <a:lnTo>
                    <a:pt x="100" y="19"/>
                  </a:lnTo>
                  <a:lnTo>
                    <a:pt x="78" y="47"/>
                  </a:lnTo>
                  <a:lnTo>
                    <a:pt x="16" y="14"/>
                  </a:lnTo>
                  <a:lnTo>
                    <a:pt x="0" y="0"/>
                  </a:lnTo>
                </a:path>
              </a:pathLst>
            </a:custGeom>
            <a:noFill/>
            <a:ln w="4763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8" name="Freeform 365">
              <a:extLst>
                <a:ext uri="{FF2B5EF4-FFF2-40B4-BE49-F238E27FC236}">
                  <a16:creationId xmlns:a16="http://schemas.microsoft.com/office/drawing/2014/main" id="{1AFAACA0-4EB1-40C2-8052-14959DA9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" y="290"/>
              <a:ext cx="130" cy="118"/>
            </a:xfrm>
            <a:custGeom>
              <a:avLst/>
              <a:gdLst>
                <a:gd name="T0" fmla="*/ 74 w 130"/>
                <a:gd name="T1" fmla="*/ 0 h 118"/>
                <a:gd name="T2" fmla="*/ 74 w 130"/>
                <a:gd name="T3" fmla="*/ 23 h 118"/>
                <a:gd name="T4" fmla="*/ 62 w 130"/>
                <a:gd name="T5" fmla="*/ 59 h 118"/>
                <a:gd name="T6" fmla="*/ 102 w 130"/>
                <a:gd name="T7" fmla="*/ 76 h 118"/>
                <a:gd name="T8" fmla="*/ 130 w 130"/>
                <a:gd name="T9" fmla="*/ 78 h 118"/>
                <a:gd name="T10" fmla="*/ 130 w 130"/>
                <a:gd name="T11" fmla="*/ 112 h 118"/>
                <a:gd name="T12" fmla="*/ 121 w 130"/>
                <a:gd name="T13" fmla="*/ 118 h 118"/>
                <a:gd name="T14" fmla="*/ 104 w 130"/>
                <a:gd name="T15" fmla="*/ 93 h 118"/>
                <a:gd name="T16" fmla="*/ 68 w 130"/>
                <a:gd name="T17" fmla="*/ 93 h 118"/>
                <a:gd name="T18" fmla="*/ 65 w 130"/>
                <a:gd name="T19" fmla="*/ 104 h 118"/>
                <a:gd name="T20" fmla="*/ 28 w 130"/>
                <a:gd name="T21" fmla="*/ 104 h 118"/>
                <a:gd name="T22" fmla="*/ 28 w 130"/>
                <a:gd name="T23" fmla="*/ 109 h 118"/>
                <a:gd name="T24" fmla="*/ 0 w 130"/>
                <a:gd name="T25" fmla="*/ 10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" h="118">
                  <a:moveTo>
                    <a:pt x="74" y="0"/>
                  </a:moveTo>
                  <a:lnTo>
                    <a:pt x="74" y="23"/>
                  </a:lnTo>
                  <a:lnTo>
                    <a:pt x="62" y="59"/>
                  </a:lnTo>
                  <a:lnTo>
                    <a:pt x="102" y="76"/>
                  </a:lnTo>
                  <a:lnTo>
                    <a:pt x="130" y="78"/>
                  </a:lnTo>
                  <a:lnTo>
                    <a:pt x="130" y="112"/>
                  </a:lnTo>
                  <a:lnTo>
                    <a:pt x="121" y="118"/>
                  </a:lnTo>
                  <a:lnTo>
                    <a:pt x="104" y="93"/>
                  </a:lnTo>
                  <a:lnTo>
                    <a:pt x="68" y="93"/>
                  </a:lnTo>
                  <a:lnTo>
                    <a:pt x="65" y="104"/>
                  </a:lnTo>
                  <a:lnTo>
                    <a:pt x="28" y="104"/>
                  </a:lnTo>
                  <a:lnTo>
                    <a:pt x="28" y="109"/>
                  </a:lnTo>
                  <a:lnTo>
                    <a:pt x="0" y="109"/>
                  </a:lnTo>
                </a:path>
              </a:pathLst>
            </a:custGeom>
            <a:noFill/>
            <a:ln w="4763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9" name="Freeform 366">
              <a:extLst>
                <a:ext uri="{FF2B5EF4-FFF2-40B4-BE49-F238E27FC236}">
                  <a16:creationId xmlns:a16="http://schemas.microsoft.com/office/drawing/2014/main" id="{E6E20DA0-4684-4369-93B6-5A4B9E8CA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2" y="234"/>
              <a:ext cx="118" cy="56"/>
            </a:xfrm>
            <a:custGeom>
              <a:avLst/>
              <a:gdLst>
                <a:gd name="T0" fmla="*/ 118 w 118"/>
                <a:gd name="T1" fmla="*/ 56 h 56"/>
                <a:gd name="T2" fmla="*/ 118 w 118"/>
                <a:gd name="T3" fmla="*/ 53 h 56"/>
                <a:gd name="T4" fmla="*/ 81 w 118"/>
                <a:gd name="T5" fmla="*/ 19 h 56"/>
                <a:gd name="T6" fmla="*/ 42 w 118"/>
                <a:gd name="T7" fmla="*/ 0 h 56"/>
                <a:gd name="T8" fmla="*/ 0 w 11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56">
                  <a:moveTo>
                    <a:pt x="118" y="56"/>
                  </a:moveTo>
                  <a:lnTo>
                    <a:pt x="118" y="53"/>
                  </a:lnTo>
                  <a:lnTo>
                    <a:pt x="81" y="19"/>
                  </a:ln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4763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0" name="Freeform 367">
              <a:extLst>
                <a:ext uri="{FF2B5EF4-FFF2-40B4-BE49-F238E27FC236}">
                  <a16:creationId xmlns:a16="http://schemas.microsoft.com/office/drawing/2014/main" id="{B86227C9-5448-49C4-A6D8-15E55EB85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6" y="234"/>
              <a:ext cx="150" cy="165"/>
            </a:xfrm>
            <a:custGeom>
              <a:avLst/>
              <a:gdLst>
                <a:gd name="T0" fmla="*/ 150 w 150"/>
                <a:gd name="T1" fmla="*/ 165 h 165"/>
                <a:gd name="T2" fmla="*/ 119 w 150"/>
                <a:gd name="T3" fmla="*/ 165 h 165"/>
                <a:gd name="T4" fmla="*/ 88 w 150"/>
                <a:gd name="T5" fmla="*/ 134 h 165"/>
                <a:gd name="T6" fmla="*/ 50 w 150"/>
                <a:gd name="T7" fmla="*/ 120 h 165"/>
                <a:gd name="T8" fmla="*/ 50 w 150"/>
                <a:gd name="T9" fmla="*/ 107 h 165"/>
                <a:gd name="T10" fmla="*/ 16 w 150"/>
                <a:gd name="T11" fmla="*/ 107 h 165"/>
                <a:gd name="T12" fmla="*/ 0 w 150"/>
                <a:gd name="T13" fmla="*/ 95 h 165"/>
                <a:gd name="T14" fmla="*/ 0 w 150"/>
                <a:gd name="T15" fmla="*/ 79 h 165"/>
                <a:gd name="T16" fmla="*/ 22 w 150"/>
                <a:gd name="T17" fmla="*/ 53 h 165"/>
                <a:gd name="T18" fmla="*/ 53 w 150"/>
                <a:gd name="T19" fmla="*/ 53 h 165"/>
                <a:gd name="T20" fmla="*/ 106 w 150"/>
                <a:gd name="T21" fmla="*/ 16 h 165"/>
                <a:gd name="T22" fmla="*/ 106 w 150"/>
                <a:gd name="T2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0" h="165">
                  <a:moveTo>
                    <a:pt x="150" y="165"/>
                  </a:moveTo>
                  <a:lnTo>
                    <a:pt x="119" y="165"/>
                  </a:lnTo>
                  <a:lnTo>
                    <a:pt x="88" y="134"/>
                  </a:lnTo>
                  <a:lnTo>
                    <a:pt x="50" y="120"/>
                  </a:lnTo>
                  <a:lnTo>
                    <a:pt x="50" y="107"/>
                  </a:lnTo>
                  <a:lnTo>
                    <a:pt x="16" y="107"/>
                  </a:lnTo>
                  <a:lnTo>
                    <a:pt x="0" y="95"/>
                  </a:lnTo>
                  <a:lnTo>
                    <a:pt x="0" y="79"/>
                  </a:lnTo>
                  <a:lnTo>
                    <a:pt x="22" y="53"/>
                  </a:lnTo>
                  <a:lnTo>
                    <a:pt x="53" y="53"/>
                  </a:lnTo>
                  <a:lnTo>
                    <a:pt x="106" y="16"/>
                  </a:lnTo>
                  <a:lnTo>
                    <a:pt x="106" y="0"/>
                  </a:lnTo>
                </a:path>
              </a:pathLst>
            </a:custGeom>
            <a:noFill/>
            <a:ln w="4763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1" name="Freeform 368">
              <a:extLst>
                <a:ext uri="{FF2B5EF4-FFF2-40B4-BE49-F238E27FC236}">
                  <a16:creationId xmlns:a16="http://schemas.microsoft.com/office/drawing/2014/main" id="{2F2EEB4C-4003-4FB6-BB09-0B4CA5D3A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" y="114"/>
              <a:ext cx="34" cy="28"/>
            </a:xfrm>
            <a:custGeom>
              <a:avLst/>
              <a:gdLst>
                <a:gd name="T0" fmla="*/ 34 w 34"/>
                <a:gd name="T1" fmla="*/ 7 h 28"/>
                <a:gd name="T2" fmla="*/ 21 w 34"/>
                <a:gd name="T3" fmla="*/ 28 h 28"/>
                <a:gd name="T4" fmla="*/ 0 w 34"/>
                <a:gd name="T5" fmla="*/ 25 h 28"/>
                <a:gd name="T6" fmla="*/ 0 w 34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28">
                  <a:moveTo>
                    <a:pt x="34" y="7"/>
                  </a:moveTo>
                  <a:lnTo>
                    <a:pt x="21" y="28"/>
                  </a:lnTo>
                  <a:lnTo>
                    <a:pt x="0" y="25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6666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2" name="Freeform 369">
              <a:extLst>
                <a:ext uri="{FF2B5EF4-FFF2-40B4-BE49-F238E27FC236}">
                  <a16:creationId xmlns:a16="http://schemas.microsoft.com/office/drawing/2014/main" id="{28925A43-2E24-4999-83BD-3BB8DAD90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0" y="121"/>
              <a:ext cx="84" cy="40"/>
            </a:xfrm>
            <a:custGeom>
              <a:avLst/>
              <a:gdLst>
                <a:gd name="T0" fmla="*/ 84 w 84"/>
                <a:gd name="T1" fmla="*/ 31 h 40"/>
                <a:gd name="T2" fmla="*/ 65 w 84"/>
                <a:gd name="T3" fmla="*/ 40 h 40"/>
                <a:gd name="T4" fmla="*/ 43 w 84"/>
                <a:gd name="T5" fmla="*/ 35 h 40"/>
                <a:gd name="T6" fmla="*/ 15 w 84"/>
                <a:gd name="T7" fmla="*/ 0 h 40"/>
                <a:gd name="T8" fmla="*/ 0 w 84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40">
                  <a:moveTo>
                    <a:pt x="84" y="31"/>
                  </a:moveTo>
                  <a:lnTo>
                    <a:pt x="65" y="40"/>
                  </a:lnTo>
                  <a:lnTo>
                    <a:pt x="43" y="35"/>
                  </a:lnTo>
                  <a:lnTo>
                    <a:pt x="15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6666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3" name="Freeform 370">
              <a:extLst>
                <a:ext uri="{FF2B5EF4-FFF2-40B4-BE49-F238E27FC236}">
                  <a16:creationId xmlns:a16="http://schemas.microsoft.com/office/drawing/2014/main" id="{6C8D73D6-5FC0-4D5B-AAAD-41259841CD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3" y="122"/>
              <a:ext cx="589" cy="500"/>
            </a:xfrm>
            <a:custGeom>
              <a:avLst/>
              <a:gdLst>
                <a:gd name="T0" fmla="*/ 188 w 589"/>
                <a:gd name="T1" fmla="*/ 0 h 500"/>
                <a:gd name="T2" fmla="*/ 185 w 589"/>
                <a:gd name="T3" fmla="*/ 20 h 500"/>
                <a:gd name="T4" fmla="*/ 211 w 589"/>
                <a:gd name="T5" fmla="*/ 36 h 500"/>
                <a:gd name="T6" fmla="*/ 213 w 589"/>
                <a:gd name="T7" fmla="*/ 36 h 500"/>
                <a:gd name="T8" fmla="*/ 201 w 589"/>
                <a:gd name="T9" fmla="*/ 50 h 500"/>
                <a:gd name="T10" fmla="*/ 87 w 589"/>
                <a:gd name="T11" fmla="*/ 112 h 500"/>
                <a:gd name="T12" fmla="*/ 70 w 589"/>
                <a:gd name="T13" fmla="*/ 131 h 500"/>
                <a:gd name="T14" fmla="*/ 70 w 589"/>
                <a:gd name="T15" fmla="*/ 163 h 500"/>
                <a:gd name="T16" fmla="*/ 0 w 589"/>
                <a:gd name="T17" fmla="*/ 176 h 500"/>
                <a:gd name="T18" fmla="*/ 0 w 589"/>
                <a:gd name="T19" fmla="*/ 201 h 500"/>
                <a:gd name="T20" fmla="*/ 16 w 589"/>
                <a:gd name="T21" fmla="*/ 215 h 500"/>
                <a:gd name="T22" fmla="*/ 11 w 589"/>
                <a:gd name="T23" fmla="*/ 247 h 500"/>
                <a:gd name="T24" fmla="*/ 23 w 589"/>
                <a:gd name="T25" fmla="*/ 275 h 500"/>
                <a:gd name="T26" fmla="*/ 93 w 589"/>
                <a:gd name="T27" fmla="*/ 322 h 500"/>
                <a:gd name="T28" fmla="*/ 93 w 589"/>
                <a:gd name="T29" fmla="*/ 331 h 500"/>
                <a:gd name="T30" fmla="*/ 182 w 589"/>
                <a:gd name="T31" fmla="*/ 387 h 500"/>
                <a:gd name="T32" fmla="*/ 166 w 589"/>
                <a:gd name="T33" fmla="*/ 407 h 500"/>
                <a:gd name="T34" fmla="*/ 166 w 589"/>
                <a:gd name="T35" fmla="*/ 423 h 500"/>
                <a:gd name="T36" fmla="*/ 201 w 589"/>
                <a:gd name="T37" fmla="*/ 423 h 500"/>
                <a:gd name="T38" fmla="*/ 216 w 589"/>
                <a:gd name="T39" fmla="*/ 448 h 500"/>
                <a:gd name="T40" fmla="*/ 225 w 589"/>
                <a:gd name="T41" fmla="*/ 446 h 500"/>
                <a:gd name="T42" fmla="*/ 225 w 589"/>
                <a:gd name="T43" fmla="*/ 421 h 500"/>
                <a:gd name="T44" fmla="*/ 242 w 589"/>
                <a:gd name="T45" fmla="*/ 404 h 500"/>
                <a:gd name="T46" fmla="*/ 244 w 589"/>
                <a:gd name="T47" fmla="*/ 401 h 500"/>
                <a:gd name="T48" fmla="*/ 272 w 589"/>
                <a:gd name="T49" fmla="*/ 403 h 500"/>
                <a:gd name="T50" fmla="*/ 284 w 589"/>
                <a:gd name="T51" fmla="*/ 432 h 500"/>
                <a:gd name="T52" fmla="*/ 351 w 589"/>
                <a:gd name="T53" fmla="*/ 454 h 500"/>
                <a:gd name="T54" fmla="*/ 379 w 589"/>
                <a:gd name="T55" fmla="*/ 454 h 500"/>
                <a:gd name="T56" fmla="*/ 403 w 589"/>
                <a:gd name="T57" fmla="*/ 429 h 500"/>
                <a:gd name="T58" fmla="*/ 415 w 589"/>
                <a:gd name="T59" fmla="*/ 426 h 500"/>
                <a:gd name="T60" fmla="*/ 426 w 589"/>
                <a:gd name="T61" fmla="*/ 432 h 500"/>
                <a:gd name="T62" fmla="*/ 454 w 589"/>
                <a:gd name="T63" fmla="*/ 430 h 500"/>
                <a:gd name="T64" fmla="*/ 457 w 589"/>
                <a:gd name="T65" fmla="*/ 444 h 500"/>
                <a:gd name="T66" fmla="*/ 482 w 589"/>
                <a:gd name="T67" fmla="*/ 476 h 500"/>
                <a:gd name="T68" fmla="*/ 508 w 589"/>
                <a:gd name="T69" fmla="*/ 500 h 500"/>
                <a:gd name="T70" fmla="*/ 527 w 589"/>
                <a:gd name="T71" fmla="*/ 500 h 500"/>
                <a:gd name="T72" fmla="*/ 542 w 589"/>
                <a:gd name="T73" fmla="*/ 476 h 500"/>
                <a:gd name="T74" fmla="*/ 567 w 589"/>
                <a:gd name="T75" fmla="*/ 460 h 500"/>
                <a:gd name="T76" fmla="*/ 567 w 589"/>
                <a:gd name="T77" fmla="*/ 444 h 500"/>
                <a:gd name="T78" fmla="*/ 550 w 589"/>
                <a:gd name="T79" fmla="*/ 435 h 500"/>
                <a:gd name="T80" fmla="*/ 553 w 589"/>
                <a:gd name="T81" fmla="*/ 410 h 500"/>
                <a:gd name="T82" fmla="*/ 564 w 589"/>
                <a:gd name="T83" fmla="*/ 395 h 500"/>
                <a:gd name="T84" fmla="*/ 580 w 589"/>
                <a:gd name="T85" fmla="*/ 392 h 500"/>
                <a:gd name="T86" fmla="*/ 589 w 589"/>
                <a:gd name="T87" fmla="*/ 373 h 500"/>
                <a:gd name="T88" fmla="*/ 567 w 589"/>
                <a:gd name="T89" fmla="*/ 345 h 500"/>
                <a:gd name="T90" fmla="*/ 567 w 589"/>
                <a:gd name="T91" fmla="*/ 323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89" h="500">
                  <a:moveTo>
                    <a:pt x="188" y="0"/>
                  </a:moveTo>
                  <a:lnTo>
                    <a:pt x="185" y="20"/>
                  </a:lnTo>
                  <a:lnTo>
                    <a:pt x="211" y="36"/>
                  </a:lnTo>
                  <a:lnTo>
                    <a:pt x="213" y="36"/>
                  </a:lnTo>
                  <a:lnTo>
                    <a:pt x="201" y="50"/>
                  </a:lnTo>
                  <a:lnTo>
                    <a:pt x="87" y="112"/>
                  </a:lnTo>
                  <a:lnTo>
                    <a:pt x="70" y="131"/>
                  </a:lnTo>
                  <a:lnTo>
                    <a:pt x="70" y="163"/>
                  </a:lnTo>
                  <a:lnTo>
                    <a:pt x="0" y="176"/>
                  </a:lnTo>
                  <a:lnTo>
                    <a:pt x="0" y="201"/>
                  </a:lnTo>
                  <a:lnTo>
                    <a:pt x="16" y="215"/>
                  </a:lnTo>
                  <a:lnTo>
                    <a:pt x="11" y="247"/>
                  </a:lnTo>
                  <a:lnTo>
                    <a:pt x="23" y="275"/>
                  </a:lnTo>
                  <a:lnTo>
                    <a:pt x="93" y="322"/>
                  </a:lnTo>
                  <a:lnTo>
                    <a:pt x="93" y="331"/>
                  </a:lnTo>
                  <a:lnTo>
                    <a:pt x="182" y="387"/>
                  </a:lnTo>
                  <a:lnTo>
                    <a:pt x="166" y="407"/>
                  </a:lnTo>
                  <a:lnTo>
                    <a:pt x="166" y="423"/>
                  </a:lnTo>
                  <a:lnTo>
                    <a:pt x="201" y="423"/>
                  </a:lnTo>
                  <a:lnTo>
                    <a:pt x="216" y="448"/>
                  </a:lnTo>
                  <a:lnTo>
                    <a:pt x="225" y="446"/>
                  </a:lnTo>
                  <a:lnTo>
                    <a:pt x="225" y="421"/>
                  </a:lnTo>
                  <a:lnTo>
                    <a:pt x="242" y="404"/>
                  </a:lnTo>
                  <a:lnTo>
                    <a:pt x="244" y="401"/>
                  </a:lnTo>
                  <a:lnTo>
                    <a:pt x="272" y="403"/>
                  </a:lnTo>
                  <a:lnTo>
                    <a:pt x="284" y="432"/>
                  </a:lnTo>
                  <a:lnTo>
                    <a:pt x="351" y="454"/>
                  </a:lnTo>
                  <a:lnTo>
                    <a:pt x="379" y="454"/>
                  </a:lnTo>
                  <a:lnTo>
                    <a:pt x="403" y="429"/>
                  </a:lnTo>
                  <a:lnTo>
                    <a:pt x="415" y="426"/>
                  </a:lnTo>
                  <a:lnTo>
                    <a:pt x="426" y="432"/>
                  </a:lnTo>
                  <a:lnTo>
                    <a:pt x="454" y="430"/>
                  </a:lnTo>
                  <a:lnTo>
                    <a:pt x="457" y="444"/>
                  </a:lnTo>
                  <a:lnTo>
                    <a:pt x="482" y="476"/>
                  </a:lnTo>
                  <a:lnTo>
                    <a:pt x="508" y="500"/>
                  </a:lnTo>
                  <a:lnTo>
                    <a:pt x="527" y="500"/>
                  </a:lnTo>
                  <a:lnTo>
                    <a:pt x="542" y="476"/>
                  </a:lnTo>
                  <a:lnTo>
                    <a:pt x="567" y="460"/>
                  </a:lnTo>
                  <a:lnTo>
                    <a:pt x="567" y="444"/>
                  </a:lnTo>
                  <a:lnTo>
                    <a:pt x="550" y="435"/>
                  </a:lnTo>
                  <a:lnTo>
                    <a:pt x="553" y="410"/>
                  </a:lnTo>
                  <a:lnTo>
                    <a:pt x="564" y="395"/>
                  </a:lnTo>
                  <a:lnTo>
                    <a:pt x="580" y="392"/>
                  </a:lnTo>
                  <a:lnTo>
                    <a:pt x="589" y="373"/>
                  </a:lnTo>
                  <a:lnTo>
                    <a:pt x="567" y="345"/>
                  </a:lnTo>
                  <a:lnTo>
                    <a:pt x="567" y="323"/>
                  </a:lnTo>
                </a:path>
              </a:pathLst>
            </a:custGeom>
            <a:noFill/>
            <a:ln w="12700">
              <a:solidFill>
                <a:srgbClr val="6666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4" name="Line 371">
              <a:extLst>
                <a:ext uri="{FF2B5EF4-FFF2-40B4-BE49-F238E27FC236}">
                  <a16:creationId xmlns:a16="http://schemas.microsoft.com/office/drawing/2014/main" id="{76C5D773-6B64-4FB6-944E-FE70A85357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69" y="410"/>
              <a:ext cx="21" cy="35"/>
            </a:xfrm>
            <a:prstGeom prst="line">
              <a:avLst/>
            </a:prstGeom>
            <a:noFill/>
            <a:ln w="12700">
              <a:solidFill>
                <a:srgbClr val="6666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5" name="Freeform 372">
              <a:extLst>
                <a:ext uri="{FF2B5EF4-FFF2-40B4-BE49-F238E27FC236}">
                  <a16:creationId xmlns:a16="http://schemas.microsoft.com/office/drawing/2014/main" id="{5BF039A4-4034-41AD-9C25-8F815B424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1" y="114"/>
              <a:ext cx="75" cy="8"/>
            </a:xfrm>
            <a:custGeom>
              <a:avLst/>
              <a:gdLst>
                <a:gd name="T0" fmla="*/ 75 w 75"/>
                <a:gd name="T1" fmla="*/ 0 h 8"/>
                <a:gd name="T2" fmla="*/ 65 w 75"/>
                <a:gd name="T3" fmla="*/ 2 h 8"/>
                <a:gd name="T4" fmla="*/ 0 w 75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8">
                  <a:moveTo>
                    <a:pt x="75" y="0"/>
                  </a:moveTo>
                  <a:lnTo>
                    <a:pt x="65" y="2"/>
                  </a:lnTo>
                  <a:lnTo>
                    <a:pt x="0" y="8"/>
                  </a:lnTo>
                </a:path>
              </a:pathLst>
            </a:custGeom>
            <a:noFill/>
            <a:ln w="12700">
              <a:solidFill>
                <a:srgbClr val="6666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6" name="Freeform 373">
              <a:extLst>
                <a:ext uri="{FF2B5EF4-FFF2-40B4-BE49-F238E27FC236}">
                  <a16:creationId xmlns:a16="http://schemas.microsoft.com/office/drawing/2014/main" id="{9D10FE5B-2527-4058-AEFD-5BE03A9A8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4" y="66"/>
              <a:ext cx="196" cy="344"/>
            </a:xfrm>
            <a:custGeom>
              <a:avLst/>
              <a:gdLst>
                <a:gd name="T0" fmla="*/ 165 w 196"/>
                <a:gd name="T1" fmla="*/ 344 h 344"/>
                <a:gd name="T2" fmla="*/ 161 w 196"/>
                <a:gd name="T3" fmla="*/ 274 h 344"/>
                <a:gd name="T4" fmla="*/ 171 w 196"/>
                <a:gd name="T5" fmla="*/ 263 h 344"/>
                <a:gd name="T6" fmla="*/ 171 w 196"/>
                <a:gd name="T7" fmla="*/ 243 h 344"/>
                <a:gd name="T8" fmla="*/ 155 w 196"/>
                <a:gd name="T9" fmla="*/ 232 h 344"/>
                <a:gd name="T10" fmla="*/ 154 w 196"/>
                <a:gd name="T11" fmla="*/ 190 h 344"/>
                <a:gd name="T12" fmla="*/ 172 w 196"/>
                <a:gd name="T13" fmla="*/ 162 h 344"/>
                <a:gd name="T14" fmla="*/ 172 w 196"/>
                <a:gd name="T15" fmla="*/ 148 h 344"/>
                <a:gd name="T16" fmla="*/ 196 w 196"/>
                <a:gd name="T17" fmla="*/ 140 h 344"/>
                <a:gd name="T18" fmla="*/ 172 w 196"/>
                <a:gd name="T19" fmla="*/ 104 h 344"/>
                <a:gd name="T20" fmla="*/ 174 w 196"/>
                <a:gd name="T21" fmla="*/ 90 h 344"/>
                <a:gd name="T22" fmla="*/ 155 w 196"/>
                <a:gd name="T23" fmla="*/ 75 h 344"/>
                <a:gd name="T24" fmla="*/ 155 w 196"/>
                <a:gd name="T25" fmla="*/ 42 h 344"/>
                <a:gd name="T26" fmla="*/ 165 w 196"/>
                <a:gd name="T27" fmla="*/ 33 h 344"/>
                <a:gd name="T28" fmla="*/ 165 w 196"/>
                <a:gd name="T29" fmla="*/ 11 h 344"/>
                <a:gd name="T30" fmla="*/ 146 w 196"/>
                <a:gd name="T31" fmla="*/ 11 h 344"/>
                <a:gd name="T32" fmla="*/ 123 w 196"/>
                <a:gd name="T33" fmla="*/ 0 h 344"/>
                <a:gd name="T34" fmla="*/ 102 w 196"/>
                <a:gd name="T35" fmla="*/ 27 h 344"/>
                <a:gd name="T36" fmla="*/ 87 w 196"/>
                <a:gd name="T37" fmla="*/ 30 h 344"/>
                <a:gd name="T38" fmla="*/ 67 w 196"/>
                <a:gd name="T39" fmla="*/ 45 h 344"/>
                <a:gd name="T40" fmla="*/ 37 w 196"/>
                <a:gd name="T41" fmla="*/ 86 h 344"/>
                <a:gd name="T42" fmla="*/ 0 w 196"/>
                <a:gd name="T43" fmla="*/ 86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6" h="344">
                  <a:moveTo>
                    <a:pt x="165" y="344"/>
                  </a:moveTo>
                  <a:lnTo>
                    <a:pt x="161" y="274"/>
                  </a:lnTo>
                  <a:lnTo>
                    <a:pt x="171" y="263"/>
                  </a:lnTo>
                  <a:lnTo>
                    <a:pt x="171" y="243"/>
                  </a:lnTo>
                  <a:lnTo>
                    <a:pt x="155" y="232"/>
                  </a:lnTo>
                  <a:lnTo>
                    <a:pt x="154" y="190"/>
                  </a:lnTo>
                  <a:lnTo>
                    <a:pt x="172" y="162"/>
                  </a:lnTo>
                  <a:lnTo>
                    <a:pt x="172" y="148"/>
                  </a:lnTo>
                  <a:lnTo>
                    <a:pt x="196" y="140"/>
                  </a:lnTo>
                  <a:lnTo>
                    <a:pt x="172" y="104"/>
                  </a:lnTo>
                  <a:lnTo>
                    <a:pt x="174" y="90"/>
                  </a:lnTo>
                  <a:lnTo>
                    <a:pt x="155" y="75"/>
                  </a:lnTo>
                  <a:lnTo>
                    <a:pt x="155" y="42"/>
                  </a:lnTo>
                  <a:lnTo>
                    <a:pt x="165" y="33"/>
                  </a:lnTo>
                  <a:lnTo>
                    <a:pt x="165" y="11"/>
                  </a:lnTo>
                  <a:lnTo>
                    <a:pt x="146" y="11"/>
                  </a:lnTo>
                  <a:lnTo>
                    <a:pt x="123" y="0"/>
                  </a:lnTo>
                  <a:lnTo>
                    <a:pt x="102" y="27"/>
                  </a:lnTo>
                  <a:lnTo>
                    <a:pt x="87" y="30"/>
                  </a:lnTo>
                  <a:lnTo>
                    <a:pt x="67" y="45"/>
                  </a:lnTo>
                  <a:lnTo>
                    <a:pt x="37" y="86"/>
                  </a:lnTo>
                  <a:lnTo>
                    <a:pt x="0" y="86"/>
                  </a:lnTo>
                </a:path>
              </a:pathLst>
            </a:custGeom>
            <a:noFill/>
            <a:ln w="12700">
              <a:solidFill>
                <a:srgbClr val="6666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7" name="Freeform 374">
              <a:extLst>
                <a:ext uri="{FF2B5EF4-FFF2-40B4-BE49-F238E27FC236}">
                  <a16:creationId xmlns:a16="http://schemas.microsoft.com/office/drawing/2014/main" id="{9C12603A-ED2A-4A7F-8960-1CE77A9D9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" y="3830"/>
              <a:ext cx="30" cy="42"/>
            </a:xfrm>
            <a:custGeom>
              <a:avLst/>
              <a:gdLst>
                <a:gd name="T0" fmla="*/ 13 w 30"/>
                <a:gd name="T1" fmla="*/ 18 h 42"/>
                <a:gd name="T2" fmla="*/ 13 w 30"/>
                <a:gd name="T3" fmla="*/ 18 h 42"/>
                <a:gd name="T4" fmla="*/ 9 w 30"/>
                <a:gd name="T5" fmla="*/ 18 h 42"/>
                <a:gd name="T6" fmla="*/ 6 w 30"/>
                <a:gd name="T7" fmla="*/ 17 h 42"/>
                <a:gd name="T8" fmla="*/ 6 w 30"/>
                <a:gd name="T9" fmla="*/ 17 h 42"/>
                <a:gd name="T10" fmla="*/ 5 w 30"/>
                <a:gd name="T11" fmla="*/ 14 h 42"/>
                <a:gd name="T12" fmla="*/ 5 w 30"/>
                <a:gd name="T13" fmla="*/ 11 h 42"/>
                <a:gd name="T14" fmla="*/ 5 w 30"/>
                <a:gd name="T15" fmla="*/ 11 h 42"/>
                <a:gd name="T16" fmla="*/ 5 w 30"/>
                <a:gd name="T17" fmla="*/ 7 h 42"/>
                <a:gd name="T18" fmla="*/ 5 w 30"/>
                <a:gd name="T19" fmla="*/ 4 h 42"/>
                <a:gd name="T20" fmla="*/ 5 w 30"/>
                <a:gd name="T21" fmla="*/ 4 h 42"/>
                <a:gd name="T22" fmla="*/ 8 w 30"/>
                <a:gd name="T23" fmla="*/ 4 h 42"/>
                <a:gd name="T24" fmla="*/ 11 w 30"/>
                <a:gd name="T25" fmla="*/ 3 h 42"/>
                <a:gd name="T26" fmla="*/ 30 w 30"/>
                <a:gd name="T27" fmla="*/ 3 h 42"/>
                <a:gd name="T28" fmla="*/ 30 w 30"/>
                <a:gd name="T29" fmla="*/ 0 h 42"/>
                <a:gd name="T30" fmla="*/ 11 w 30"/>
                <a:gd name="T31" fmla="*/ 0 h 42"/>
                <a:gd name="T32" fmla="*/ 11 w 30"/>
                <a:gd name="T33" fmla="*/ 0 h 42"/>
                <a:gd name="T34" fmla="*/ 6 w 30"/>
                <a:gd name="T35" fmla="*/ 0 h 42"/>
                <a:gd name="T36" fmla="*/ 3 w 30"/>
                <a:gd name="T37" fmla="*/ 1 h 42"/>
                <a:gd name="T38" fmla="*/ 2 w 30"/>
                <a:gd name="T39" fmla="*/ 4 h 42"/>
                <a:gd name="T40" fmla="*/ 0 w 30"/>
                <a:gd name="T41" fmla="*/ 9 h 42"/>
                <a:gd name="T42" fmla="*/ 0 w 30"/>
                <a:gd name="T43" fmla="*/ 9 h 42"/>
                <a:gd name="T44" fmla="*/ 2 w 30"/>
                <a:gd name="T45" fmla="*/ 15 h 42"/>
                <a:gd name="T46" fmla="*/ 5 w 30"/>
                <a:gd name="T47" fmla="*/ 20 h 42"/>
                <a:gd name="T48" fmla="*/ 5 w 30"/>
                <a:gd name="T49" fmla="*/ 20 h 42"/>
                <a:gd name="T50" fmla="*/ 3 w 30"/>
                <a:gd name="T51" fmla="*/ 21 h 42"/>
                <a:gd name="T52" fmla="*/ 2 w 30"/>
                <a:gd name="T53" fmla="*/ 23 h 42"/>
                <a:gd name="T54" fmla="*/ 0 w 30"/>
                <a:gd name="T55" fmla="*/ 29 h 42"/>
                <a:gd name="T56" fmla="*/ 0 w 30"/>
                <a:gd name="T57" fmla="*/ 29 h 42"/>
                <a:gd name="T58" fmla="*/ 2 w 30"/>
                <a:gd name="T59" fmla="*/ 34 h 42"/>
                <a:gd name="T60" fmla="*/ 5 w 30"/>
                <a:gd name="T61" fmla="*/ 38 h 42"/>
                <a:gd name="T62" fmla="*/ 5 w 30"/>
                <a:gd name="T63" fmla="*/ 38 h 42"/>
                <a:gd name="T64" fmla="*/ 2 w 30"/>
                <a:gd name="T65" fmla="*/ 38 h 42"/>
                <a:gd name="T66" fmla="*/ 2 w 30"/>
                <a:gd name="T67" fmla="*/ 42 h 42"/>
                <a:gd name="T68" fmla="*/ 30 w 30"/>
                <a:gd name="T69" fmla="*/ 42 h 42"/>
                <a:gd name="T70" fmla="*/ 30 w 30"/>
                <a:gd name="T71" fmla="*/ 38 h 42"/>
                <a:gd name="T72" fmla="*/ 14 w 30"/>
                <a:gd name="T73" fmla="*/ 38 h 42"/>
                <a:gd name="T74" fmla="*/ 14 w 30"/>
                <a:gd name="T75" fmla="*/ 38 h 42"/>
                <a:gd name="T76" fmla="*/ 9 w 30"/>
                <a:gd name="T77" fmla="*/ 37 h 42"/>
                <a:gd name="T78" fmla="*/ 6 w 30"/>
                <a:gd name="T79" fmla="*/ 35 h 42"/>
                <a:gd name="T80" fmla="*/ 5 w 30"/>
                <a:gd name="T81" fmla="*/ 34 h 42"/>
                <a:gd name="T82" fmla="*/ 5 w 30"/>
                <a:gd name="T83" fmla="*/ 29 h 42"/>
                <a:gd name="T84" fmla="*/ 5 w 30"/>
                <a:gd name="T85" fmla="*/ 29 h 42"/>
                <a:gd name="T86" fmla="*/ 6 w 30"/>
                <a:gd name="T87" fmla="*/ 25 h 42"/>
                <a:gd name="T88" fmla="*/ 8 w 30"/>
                <a:gd name="T89" fmla="*/ 23 h 42"/>
                <a:gd name="T90" fmla="*/ 9 w 30"/>
                <a:gd name="T91" fmla="*/ 23 h 42"/>
                <a:gd name="T92" fmla="*/ 30 w 30"/>
                <a:gd name="T93" fmla="*/ 23 h 42"/>
                <a:gd name="T94" fmla="*/ 30 w 30"/>
                <a:gd name="T95" fmla="*/ 18 h 42"/>
                <a:gd name="T96" fmla="*/ 13 w 30"/>
                <a:gd name="T97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0" h="42">
                  <a:moveTo>
                    <a:pt x="13" y="18"/>
                  </a:moveTo>
                  <a:lnTo>
                    <a:pt x="13" y="18"/>
                  </a:lnTo>
                  <a:lnTo>
                    <a:pt x="9" y="18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4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7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4"/>
                  </a:lnTo>
                  <a:lnTo>
                    <a:pt x="11" y="3"/>
                  </a:lnTo>
                  <a:lnTo>
                    <a:pt x="30" y="3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4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15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2" y="34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2" y="38"/>
                  </a:lnTo>
                  <a:lnTo>
                    <a:pt x="2" y="42"/>
                  </a:lnTo>
                  <a:lnTo>
                    <a:pt x="30" y="42"/>
                  </a:lnTo>
                  <a:lnTo>
                    <a:pt x="30" y="38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9" y="37"/>
                  </a:lnTo>
                  <a:lnTo>
                    <a:pt x="6" y="35"/>
                  </a:lnTo>
                  <a:lnTo>
                    <a:pt x="5" y="34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5"/>
                  </a:lnTo>
                  <a:lnTo>
                    <a:pt x="8" y="23"/>
                  </a:lnTo>
                  <a:lnTo>
                    <a:pt x="9" y="23"/>
                  </a:lnTo>
                  <a:lnTo>
                    <a:pt x="30" y="23"/>
                  </a:lnTo>
                  <a:lnTo>
                    <a:pt x="30" y="18"/>
                  </a:lnTo>
                  <a:lnTo>
                    <a:pt x="13" y="18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8" name="Freeform 375">
              <a:extLst>
                <a:ext uri="{FF2B5EF4-FFF2-40B4-BE49-F238E27FC236}">
                  <a16:creationId xmlns:a16="http://schemas.microsoft.com/office/drawing/2014/main" id="{A0AC5305-6C0E-4EB7-AC02-4B0257CF9E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" y="3878"/>
              <a:ext cx="30" cy="26"/>
            </a:xfrm>
            <a:custGeom>
              <a:avLst/>
              <a:gdLst>
                <a:gd name="T0" fmla="*/ 27 w 30"/>
                <a:gd name="T1" fmla="*/ 3 h 26"/>
                <a:gd name="T2" fmla="*/ 27 w 30"/>
                <a:gd name="T3" fmla="*/ 3 h 26"/>
                <a:gd name="T4" fmla="*/ 23 w 30"/>
                <a:gd name="T5" fmla="*/ 1 h 26"/>
                <a:gd name="T6" fmla="*/ 16 w 30"/>
                <a:gd name="T7" fmla="*/ 0 h 26"/>
                <a:gd name="T8" fmla="*/ 16 w 30"/>
                <a:gd name="T9" fmla="*/ 0 h 26"/>
                <a:gd name="T10" fmla="*/ 8 w 30"/>
                <a:gd name="T11" fmla="*/ 1 h 26"/>
                <a:gd name="T12" fmla="*/ 3 w 30"/>
                <a:gd name="T13" fmla="*/ 3 h 26"/>
                <a:gd name="T14" fmla="*/ 3 w 30"/>
                <a:gd name="T15" fmla="*/ 3 h 26"/>
                <a:gd name="T16" fmla="*/ 2 w 30"/>
                <a:gd name="T17" fmla="*/ 6 h 26"/>
                <a:gd name="T18" fmla="*/ 0 w 30"/>
                <a:gd name="T19" fmla="*/ 14 h 26"/>
                <a:gd name="T20" fmla="*/ 0 w 30"/>
                <a:gd name="T21" fmla="*/ 14 h 26"/>
                <a:gd name="T22" fmla="*/ 2 w 30"/>
                <a:gd name="T23" fmla="*/ 20 h 26"/>
                <a:gd name="T24" fmla="*/ 3 w 30"/>
                <a:gd name="T25" fmla="*/ 25 h 26"/>
                <a:gd name="T26" fmla="*/ 3 w 30"/>
                <a:gd name="T27" fmla="*/ 25 h 26"/>
                <a:gd name="T28" fmla="*/ 8 w 30"/>
                <a:gd name="T29" fmla="*/ 26 h 26"/>
                <a:gd name="T30" fmla="*/ 16 w 30"/>
                <a:gd name="T31" fmla="*/ 26 h 26"/>
                <a:gd name="T32" fmla="*/ 16 w 30"/>
                <a:gd name="T33" fmla="*/ 26 h 26"/>
                <a:gd name="T34" fmla="*/ 23 w 30"/>
                <a:gd name="T35" fmla="*/ 26 h 26"/>
                <a:gd name="T36" fmla="*/ 27 w 30"/>
                <a:gd name="T37" fmla="*/ 25 h 26"/>
                <a:gd name="T38" fmla="*/ 27 w 30"/>
                <a:gd name="T39" fmla="*/ 25 h 26"/>
                <a:gd name="T40" fmla="*/ 30 w 30"/>
                <a:gd name="T41" fmla="*/ 20 h 26"/>
                <a:gd name="T42" fmla="*/ 30 w 30"/>
                <a:gd name="T43" fmla="*/ 14 h 26"/>
                <a:gd name="T44" fmla="*/ 30 w 30"/>
                <a:gd name="T45" fmla="*/ 14 h 26"/>
                <a:gd name="T46" fmla="*/ 30 w 30"/>
                <a:gd name="T47" fmla="*/ 6 h 26"/>
                <a:gd name="T48" fmla="*/ 27 w 30"/>
                <a:gd name="T49" fmla="*/ 3 h 26"/>
                <a:gd name="T50" fmla="*/ 27 w 30"/>
                <a:gd name="T51" fmla="*/ 3 h 26"/>
                <a:gd name="T52" fmla="*/ 16 w 30"/>
                <a:gd name="T53" fmla="*/ 4 h 26"/>
                <a:gd name="T54" fmla="*/ 16 w 30"/>
                <a:gd name="T55" fmla="*/ 4 h 26"/>
                <a:gd name="T56" fmla="*/ 22 w 30"/>
                <a:gd name="T57" fmla="*/ 4 h 26"/>
                <a:gd name="T58" fmla="*/ 25 w 30"/>
                <a:gd name="T59" fmla="*/ 6 h 26"/>
                <a:gd name="T60" fmla="*/ 25 w 30"/>
                <a:gd name="T61" fmla="*/ 6 h 26"/>
                <a:gd name="T62" fmla="*/ 27 w 30"/>
                <a:gd name="T63" fmla="*/ 9 h 26"/>
                <a:gd name="T64" fmla="*/ 27 w 30"/>
                <a:gd name="T65" fmla="*/ 14 h 26"/>
                <a:gd name="T66" fmla="*/ 27 w 30"/>
                <a:gd name="T67" fmla="*/ 14 h 26"/>
                <a:gd name="T68" fmla="*/ 27 w 30"/>
                <a:gd name="T69" fmla="*/ 18 h 26"/>
                <a:gd name="T70" fmla="*/ 25 w 30"/>
                <a:gd name="T71" fmla="*/ 20 h 26"/>
                <a:gd name="T72" fmla="*/ 25 w 30"/>
                <a:gd name="T73" fmla="*/ 20 h 26"/>
                <a:gd name="T74" fmla="*/ 22 w 30"/>
                <a:gd name="T75" fmla="*/ 22 h 26"/>
                <a:gd name="T76" fmla="*/ 16 w 30"/>
                <a:gd name="T77" fmla="*/ 22 h 26"/>
                <a:gd name="T78" fmla="*/ 16 w 30"/>
                <a:gd name="T79" fmla="*/ 22 h 26"/>
                <a:gd name="T80" fmla="*/ 9 w 30"/>
                <a:gd name="T81" fmla="*/ 22 h 26"/>
                <a:gd name="T82" fmla="*/ 6 w 30"/>
                <a:gd name="T83" fmla="*/ 20 h 26"/>
                <a:gd name="T84" fmla="*/ 6 w 30"/>
                <a:gd name="T85" fmla="*/ 20 h 26"/>
                <a:gd name="T86" fmla="*/ 5 w 30"/>
                <a:gd name="T87" fmla="*/ 18 h 26"/>
                <a:gd name="T88" fmla="*/ 5 w 30"/>
                <a:gd name="T89" fmla="*/ 14 h 26"/>
                <a:gd name="T90" fmla="*/ 5 w 30"/>
                <a:gd name="T91" fmla="*/ 14 h 26"/>
                <a:gd name="T92" fmla="*/ 5 w 30"/>
                <a:gd name="T93" fmla="*/ 9 h 26"/>
                <a:gd name="T94" fmla="*/ 6 w 30"/>
                <a:gd name="T95" fmla="*/ 6 h 26"/>
                <a:gd name="T96" fmla="*/ 6 w 30"/>
                <a:gd name="T97" fmla="*/ 6 h 26"/>
                <a:gd name="T98" fmla="*/ 9 w 30"/>
                <a:gd name="T99" fmla="*/ 4 h 26"/>
                <a:gd name="T100" fmla="*/ 16 w 30"/>
                <a:gd name="T101" fmla="*/ 4 h 26"/>
                <a:gd name="T102" fmla="*/ 16 w 30"/>
                <a:gd name="T103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" h="26">
                  <a:moveTo>
                    <a:pt x="27" y="3"/>
                  </a:moveTo>
                  <a:lnTo>
                    <a:pt x="27" y="3"/>
                  </a:lnTo>
                  <a:lnTo>
                    <a:pt x="23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8" y="1"/>
                  </a:lnTo>
                  <a:lnTo>
                    <a:pt x="3" y="3"/>
                  </a:lnTo>
                  <a:lnTo>
                    <a:pt x="3" y="3"/>
                  </a:lnTo>
                  <a:lnTo>
                    <a:pt x="2" y="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8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23" y="26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30" y="20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6"/>
                  </a:lnTo>
                  <a:lnTo>
                    <a:pt x="27" y="3"/>
                  </a:lnTo>
                  <a:lnTo>
                    <a:pt x="27" y="3"/>
                  </a:lnTo>
                  <a:close/>
                  <a:moveTo>
                    <a:pt x="16" y="4"/>
                  </a:moveTo>
                  <a:lnTo>
                    <a:pt x="16" y="4"/>
                  </a:lnTo>
                  <a:lnTo>
                    <a:pt x="22" y="4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7" y="9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18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2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9" y="22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18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9"/>
                  </a:lnTo>
                  <a:lnTo>
                    <a:pt x="6" y="6"/>
                  </a:lnTo>
                  <a:lnTo>
                    <a:pt x="6" y="6"/>
                  </a:lnTo>
                  <a:lnTo>
                    <a:pt x="9" y="4"/>
                  </a:lnTo>
                  <a:lnTo>
                    <a:pt x="16" y="4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9" name="Freeform 376">
              <a:extLst>
                <a:ext uri="{FF2B5EF4-FFF2-40B4-BE49-F238E27FC236}">
                  <a16:creationId xmlns:a16="http://schemas.microsoft.com/office/drawing/2014/main" id="{3B913DE8-D920-4CF6-A25C-26BFF3287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" y="3909"/>
              <a:ext cx="30" cy="25"/>
            </a:xfrm>
            <a:custGeom>
              <a:avLst/>
              <a:gdLst>
                <a:gd name="T0" fmla="*/ 5 w 30"/>
                <a:gd name="T1" fmla="*/ 6 h 25"/>
                <a:gd name="T2" fmla="*/ 5 w 30"/>
                <a:gd name="T3" fmla="*/ 6 h 25"/>
                <a:gd name="T4" fmla="*/ 6 w 30"/>
                <a:gd name="T5" fmla="*/ 5 h 25"/>
                <a:gd name="T6" fmla="*/ 9 w 30"/>
                <a:gd name="T7" fmla="*/ 5 h 25"/>
                <a:gd name="T8" fmla="*/ 11 w 30"/>
                <a:gd name="T9" fmla="*/ 5 h 25"/>
                <a:gd name="T10" fmla="*/ 11 w 30"/>
                <a:gd name="T11" fmla="*/ 1 h 25"/>
                <a:gd name="T12" fmla="*/ 11 w 30"/>
                <a:gd name="T13" fmla="*/ 1 h 25"/>
                <a:gd name="T14" fmla="*/ 6 w 30"/>
                <a:gd name="T15" fmla="*/ 1 h 25"/>
                <a:gd name="T16" fmla="*/ 3 w 30"/>
                <a:gd name="T17" fmla="*/ 3 h 25"/>
                <a:gd name="T18" fmla="*/ 3 w 30"/>
                <a:gd name="T19" fmla="*/ 3 h 25"/>
                <a:gd name="T20" fmla="*/ 2 w 30"/>
                <a:gd name="T21" fmla="*/ 8 h 25"/>
                <a:gd name="T22" fmla="*/ 0 w 30"/>
                <a:gd name="T23" fmla="*/ 12 h 25"/>
                <a:gd name="T24" fmla="*/ 0 w 30"/>
                <a:gd name="T25" fmla="*/ 12 h 25"/>
                <a:gd name="T26" fmla="*/ 2 w 30"/>
                <a:gd name="T27" fmla="*/ 19 h 25"/>
                <a:gd name="T28" fmla="*/ 3 w 30"/>
                <a:gd name="T29" fmla="*/ 23 h 25"/>
                <a:gd name="T30" fmla="*/ 3 w 30"/>
                <a:gd name="T31" fmla="*/ 23 h 25"/>
                <a:gd name="T32" fmla="*/ 8 w 30"/>
                <a:gd name="T33" fmla="*/ 25 h 25"/>
                <a:gd name="T34" fmla="*/ 16 w 30"/>
                <a:gd name="T35" fmla="*/ 25 h 25"/>
                <a:gd name="T36" fmla="*/ 16 w 30"/>
                <a:gd name="T37" fmla="*/ 25 h 25"/>
                <a:gd name="T38" fmla="*/ 23 w 30"/>
                <a:gd name="T39" fmla="*/ 25 h 25"/>
                <a:gd name="T40" fmla="*/ 27 w 30"/>
                <a:gd name="T41" fmla="*/ 23 h 25"/>
                <a:gd name="T42" fmla="*/ 27 w 30"/>
                <a:gd name="T43" fmla="*/ 23 h 25"/>
                <a:gd name="T44" fmla="*/ 30 w 30"/>
                <a:gd name="T45" fmla="*/ 19 h 25"/>
                <a:gd name="T46" fmla="*/ 30 w 30"/>
                <a:gd name="T47" fmla="*/ 12 h 25"/>
                <a:gd name="T48" fmla="*/ 30 w 30"/>
                <a:gd name="T49" fmla="*/ 12 h 25"/>
                <a:gd name="T50" fmla="*/ 30 w 30"/>
                <a:gd name="T51" fmla="*/ 8 h 25"/>
                <a:gd name="T52" fmla="*/ 28 w 30"/>
                <a:gd name="T53" fmla="*/ 3 h 25"/>
                <a:gd name="T54" fmla="*/ 25 w 30"/>
                <a:gd name="T55" fmla="*/ 1 h 25"/>
                <a:gd name="T56" fmla="*/ 20 w 30"/>
                <a:gd name="T57" fmla="*/ 0 h 25"/>
                <a:gd name="T58" fmla="*/ 19 w 30"/>
                <a:gd name="T59" fmla="*/ 0 h 25"/>
                <a:gd name="T60" fmla="*/ 19 w 30"/>
                <a:gd name="T61" fmla="*/ 5 h 25"/>
                <a:gd name="T62" fmla="*/ 19 w 30"/>
                <a:gd name="T63" fmla="*/ 5 h 25"/>
                <a:gd name="T64" fmla="*/ 23 w 30"/>
                <a:gd name="T65" fmla="*/ 5 h 25"/>
                <a:gd name="T66" fmla="*/ 25 w 30"/>
                <a:gd name="T67" fmla="*/ 6 h 25"/>
                <a:gd name="T68" fmla="*/ 25 w 30"/>
                <a:gd name="T69" fmla="*/ 6 h 25"/>
                <a:gd name="T70" fmla="*/ 27 w 30"/>
                <a:gd name="T71" fmla="*/ 8 h 25"/>
                <a:gd name="T72" fmla="*/ 27 w 30"/>
                <a:gd name="T73" fmla="*/ 12 h 25"/>
                <a:gd name="T74" fmla="*/ 27 w 30"/>
                <a:gd name="T75" fmla="*/ 12 h 25"/>
                <a:gd name="T76" fmla="*/ 27 w 30"/>
                <a:gd name="T77" fmla="*/ 17 h 25"/>
                <a:gd name="T78" fmla="*/ 25 w 30"/>
                <a:gd name="T79" fmla="*/ 19 h 25"/>
                <a:gd name="T80" fmla="*/ 25 w 30"/>
                <a:gd name="T81" fmla="*/ 19 h 25"/>
                <a:gd name="T82" fmla="*/ 22 w 30"/>
                <a:gd name="T83" fmla="*/ 20 h 25"/>
                <a:gd name="T84" fmla="*/ 16 w 30"/>
                <a:gd name="T85" fmla="*/ 22 h 25"/>
                <a:gd name="T86" fmla="*/ 16 w 30"/>
                <a:gd name="T87" fmla="*/ 22 h 25"/>
                <a:gd name="T88" fmla="*/ 9 w 30"/>
                <a:gd name="T89" fmla="*/ 20 h 25"/>
                <a:gd name="T90" fmla="*/ 6 w 30"/>
                <a:gd name="T91" fmla="*/ 20 h 25"/>
                <a:gd name="T92" fmla="*/ 6 w 30"/>
                <a:gd name="T93" fmla="*/ 20 h 25"/>
                <a:gd name="T94" fmla="*/ 5 w 30"/>
                <a:gd name="T95" fmla="*/ 17 h 25"/>
                <a:gd name="T96" fmla="*/ 5 w 30"/>
                <a:gd name="T97" fmla="*/ 14 h 25"/>
                <a:gd name="T98" fmla="*/ 5 w 30"/>
                <a:gd name="T99" fmla="*/ 14 h 25"/>
                <a:gd name="T100" fmla="*/ 5 w 30"/>
                <a:gd name="T101" fmla="*/ 6 h 25"/>
                <a:gd name="T102" fmla="*/ 5 w 30"/>
                <a:gd name="T103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" h="25">
                  <a:moveTo>
                    <a:pt x="5" y="6"/>
                  </a:moveTo>
                  <a:lnTo>
                    <a:pt x="5" y="6"/>
                  </a:lnTo>
                  <a:lnTo>
                    <a:pt x="6" y="5"/>
                  </a:lnTo>
                  <a:lnTo>
                    <a:pt x="9" y="5"/>
                  </a:lnTo>
                  <a:lnTo>
                    <a:pt x="11" y="5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6" y="1"/>
                  </a:lnTo>
                  <a:lnTo>
                    <a:pt x="3" y="3"/>
                  </a:lnTo>
                  <a:lnTo>
                    <a:pt x="3" y="3"/>
                  </a:lnTo>
                  <a:lnTo>
                    <a:pt x="2" y="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9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8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23" y="25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30" y="19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30" y="8"/>
                  </a:lnTo>
                  <a:lnTo>
                    <a:pt x="28" y="3"/>
                  </a:lnTo>
                  <a:lnTo>
                    <a:pt x="25" y="1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3" y="5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7" y="8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7"/>
                  </a:lnTo>
                  <a:lnTo>
                    <a:pt x="25" y="19"/>
                  </a:lnTo>
                  <a:lnTo>
                    <a:pt x="25" y="19"/>
                  </a:lnTo>
                  <a:lnTo>
                    <a:pt x="22" y="20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9" y="20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17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6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0" name="Rectangle 377">
              <a:extLst>
                <a:ext uri="{FF2B5EF4-FFF2-40B4-BE49-F238E27FC236}">
                  <a16:creationId xmlns:a16="http://schemas.microsoft.com/office/drawing/2014/main" id="{443C1B64-EC07-482F-AA00-307A7F16E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2" y="3941"/>
              <a:ext cx="7" cy="5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1" name="Freeform 378">
              <a:extLst>
                <a:ext uri="{FF2B5EF4-FFF2-40B4-BE49-F238E27FC236}">
                  <a16:creationId xmlns:a16="http://schemas.microsoft.com/office/drawing/2014/main" id="{D9A9349F-7E7D-4904-84D2-FDC30DABE7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" y="3952"/>
              <a:ext cx="30" cy="25"/>
            </a:xfrm>
            <a:custGeom>
              <a:avLst/>
              <a:gdLst>
                <a:gd name="T0" fmla="*/ 13 w 30"/>
                <a:gd name="T1" fmla="*/ 16 h 25"/>
                <a:gd name="T2" fmla="*/ 8 w 30"/>
                <a:gd name="T3" fmla="*/ 19 h 25"/>
                <a:gd name="T4" fmla="*/ 6 w 30"/>
                <a:gd name="T5" fmla="*/ 19 h 25"/>
                <a:gd name="T6" fmla="*/ 5 w 30"/>
                <a:gd name="T7" fmla="*/ 19 h 25"/>
                <a:gd name="T8" fmla="*/ 5 w 30"/>
                <a:gd name="T9" fmla="*/ 13 h 25"/>
                <a:gd name="T10" fmla="*/ 5 w 30"/>
                <a:gd name="T11" fmla="*/ 7 h 25"/>
                <a:gd name="T12" fmla="*/ 8 w 30"/>
                <a:gd name="T13" fmla="*/ 5 h 25"/>
                <a:gd name="T14" fmla="*/ 8 w 30"/>
                <a:gd name="T15" fmla="*/ 0 h 25"/>
                <a:gd name="T16" fmla="*/ 5 w 30"/>
                <a:gd name="T17" fmla="*/ 2 h 25"/>
                <a:gd name="T18" fmla="*/ 0 w 30"/>
                <a:gd name="T19" fmla="*/ 7 h 25"/>
                <a:gd name="T20" fmla="*/ 0 w 30"/>
                <a:gd name="T21" fmla="*/ 13 h 25"/>
                <a:gd name="T22" fmla="*/ 2 w 30"/>
                <a:gd name="T23" fmla="*/ 22 h 25"/>
                <a:gd name="T24" fmla="*/ 5 w 30"/>
                <a:gd name="T25" fmla="*/ 24 h 25"/>
                <a:gd name="T26" fmla="*/ 8 w 30"/>
                <a:gd name="T27" fmla="*/ 24 h 25"/>
                <a:gd name="T28" fmla="*/ 16 w 30"/>
                <a:gd name="T29" fmla="*/ 22 h 25"/>
                <a:gd name="T30" fmla="*/ 17 w 30"/>
                <a:gd name="T31" fmla="*/ 16 h 25"/>
                <a:gd name="T32" fmla="*/ 17 w 30"/>
                <a:gd name="T33" fmla="*/ 8 h 25"/>
                <a:gd name="T34" fmla="*/ 22 w 30"/>
                <a:gd name="T35" fmla="*/ 3 h 25"/>
                <a:gd name="T36" fmla="*/ 23 w 30"/>
                <a:gd name="T37" fmla="*/ 5 h 25"/>
                <a:gd name="T38" fmla="*/ 27 w 30"/>
                <a:gd name="T39" fmla="*/ 7 h 25"/>
                <a:gd name="T40" fmla="*/ 27 w 30"/>
                <a:gd name="T41" fmla="*/ 13 h 25"/>
                <a:gd name="T42" fmla="*/ 27 w 30"/>
                <a:gd name="T43" fmla="*/ 19 h 25"/>
                <a:gd name="T44" fmla="*/ 22 w 30"/>
                <a:gd name="T45" fmla="*/ 21 h 25"/>
                <a:gd name="T46" fmla="*/ 20 w 30"/>
                <a:gd name="T47" fmla="*/ 25 h 25"/>
                <a:gd name="T48" fmla="*/ 22 w 30"/>
                <a:gd name="T49" fmla="*/ 25 h 25"/>
                <a:gd name="T50" fmla="*/ 28 w 30"/>
                <a:gd name="T51" fmla="*/ 22 h 25"/>
                <a:gd name="T52" fmla="*/ 30 w 30"/>
                <a:gd name="T53" fmla="*/ 17 h 25"/>
                <a:gd name="T54" fmla="*/ 30 w 30"/>
                <a:gd name="T55" fmla="*/ 13 h 25"/>
                <a:gd name="T56" fmla="*/ 28 w 30"/>
                <a:gd name="T57" fmla="*/ 2 h 25"/>
                <a:gd name="T58" fmla="*/ 27 w 30"/>
                <a:gd name="T59" fmla="*/ 0 h 25"/>
                <a:gd name="T60" fmla="*/ 22 w 30"/>
                <a:gd name="T61" fmla="*/ 0 h 25"/>
                <a:gd name="T62" fmla="*/ 16 w 30"/>
                <a:gd name="T63" fmla="*/ 2 h 25"/>
                <a:gd name="T64" fmla="*/ 14 w 30"/>
                <a:gd name="T6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25">
                  <a:moveTo>
                    <a:pt x="13" y="16"/>
                  </a:moveTo>
                  <a:lnTo>
                    <a:pt x="13" y="16"/>
                  </a:lnTo>
                  <a:lnTo>
                    <a:pt x="11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7"/>
                  </a:lnTo>
                  <a:lnTo>
                    <a:pt x="5" y="7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5" y="2"/>
                  </a:lnTo>
                  <a:lnTo>
                    <a:pt x="2" y="3"/>
                  </a:lnTo>
                  <a:lnTo>
                    <a:pt x="0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5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3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7" y="16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9" y="5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3" y="5"/>
                  </a:lnTo>
                  <a:lnTo>
                    <a:pt x="27" y="7"/>
                  </a:lnTo>
                  <a:lnTo>
                    <a:pt x="27" y="7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9"/>
                  </a:lnTo>
                  <a:lnTo>
                    <a:pt x="27" y="19"/>
                  </a:lnTo>
                  <a:lnTo>
                    <a:pt x="25" y="21"/>
                  </a:lnTo>
                  <a:lnTo>
                    <a:pt x="22" y="21"/>
                  </a:lnTo>
                  <a:lnTo>
                    <a:pt x="20" y="21"/>
                  </a:lnTo>
                  <a:lnTo>
                    <a:pt x="20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7" y="24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30" y="17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7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6" y="2"/>
                  </a:lnTo>
                  <a:lnTo>
                    <a:pt x="14" y="3"/>
                  </a:lnTo>
                  <a:lnTo>
                    <a:pt x="14" y="8"/>
                  </a:lnTo>
                  <a:lnTo>
                    <a:pt x="13" y="1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2" name="Rectangle 379">
              <a:extLst>
                <a:ext uri="{FF2B5EF4-FFF2-40B4-BE49-F238E27FC236}">
                  <a16:creationId xmlns:a16="http://schemas.microsoft.com/office/drawing/2014/main" id="{0D1E157F-95ED-436F-906B-73B00BBA19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8" y="3983"/>
              <a:ext cx="5" cy="4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3" name="Freeform 380">
              <a:extLst>
                <a:ext uri="{FF2B5EF4-FFF2-40B4-BE49-F238E27FC236}">
                  <a16:creationId xmlns:a16="http://schemas.microsoft.com/office/drawing/2014/main" id="{EDB9CA12-95F7-4DC2-AF61-5C4263190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" y="3993"/>
              <a:ext cx="30" cy="25"/>
            </a:xfrm>
            <a:custGeom>
              <a:avLst/>
              <a:gdLst>
                <a:gd name="T0" fmla="*/ 5 w 30"/>
                <a:gd name="T1" fmla="*/ 6 h 25"/>
                <a:gd name="T2" fmla="*/ 8 w 30"/>
                <a:gd name="T3" fmla="*/ 6 h 25"/>
                <a:gd name="T4" fmla="*/ 8 w 30"/>
                <a:gd name="T5" fmla="*/ 1 h 25"/>
                <a:gd name="T6" fmla="*/ 5 w 30"/>
                <a:gd name="T7" fmla="*/ 1 h 25"/>
                <a:gd name="T8" fmla="*/ 0 w 30"/>
                <a:gd name="T9" fmla="*/ 8 h 25"/>
                <a:gd name="T10" fmla="*/ 0 w 30"/>
                <a:gd name="T11" fmla="*/ 12 h 25"/>
                <a:gd name="T12" fmla="*/ 2 w 30"/>
                <a:gd name="T13" fmla="*/ 21 h 25"/>
                <a:gd name="T14" fmla="*/ 5 w 30"/>
                <a:gd name="T15" fmla="*/ 25 h 25"/>
                <a:gd name="T16" fmla="*/ 8 w 30"/>
                <a:gd name="T17" fmla="*/ 25 h 25"/>
                <a:gd name="T18" fmla="*/ 16 w 30"/>
                <a:gd name="T19" fmla="*/ 21 h 25"/>
                <a:gd name="T20" fmla="*/ 17 w 30"/>
                <a:gd name="T21" fmla="*/ 17 h 25"/>
                <a:gd name="T22" fmla="*/ 17 w 30"/>
                <a:gd name="T23" fmla="*/ 9 h 25"/>
                <a:gd name="T24" fmla="*/ 22 w 30"/>
                <a:gd name="T25" fmla="*/ 4 h 25"/>
                <a:gd name="T26" fmla="*/ 23 w 30"/>
                <a:gd name="T27" fmla="*/ 4 h 25"/>
                <a:gd name="T28" fmla="*/ 27 w 30"/>
                <a:gd name="T29" fmla="*/ 6 h 25"/>
                <a:gd name="T30" fmla="*/ 27 w 30"/>
                <a:gd name="T31" fmla="*/ 14 h 25"/>
                <a:gd name="T32" fmla="*/ 27 w 30"/>
                <a:gd name="T33" fmla="*/ 18 h 25"/>
                <a:gd name="T34" fmla="*/ 20 w 30"/>
                <a:gd name="T35" fmla="*/ 20 h 25"/>
                <a:gd name="T36" fmla="*/ 22 w 30"/>
                <a:gd name="T37" fmla="*/ 25 h 25"/>
                <a:gd name="T38" fmla="*/ 27 w 30"/>
                <a:gd name="T39" fmla="*/ 25 h 25"/>
                <a:gd name="T40" fmla="*/ 28 w 30"/>
                <a:gd name="T41" fmla="*/ 21 h 25"/>
                <a:gd name="T42" fmla="*/ 30 w 30"/>
                <a:gd name="T43" fmla="*/ 12 h 25"/>
                <a:gd name="T44" fmla="*/ 30 w 30"/>
                <a:gd name="T45" fmla="*/ 6 h 25"/>
                <a:gd name="T46" fmla="*/ 28 w 30"/>
                <a:gd name="T47" fmla="*/ 3 h 25"/>
                <a:gd name="T48" fmla="*/ 22 w 30"/>
                <a:gd name="T49" fmla="*/ 0 h 25"/>
                <a:gd name="T50" fmla="*/ 19 w 30"/>
                <a:gd name="T51" fmla="*/ 1 h 25"/>
                <a:gd name="T52" fmla="*/ 14 w 30"/>
                <a:gd name="T53" fmla="*/ 4 h 25"/>
                <a:gd name="T54" fmla="*/ 13 w 30"/>
                <a:gd name="T55" fmla="*/ 15 h 25"/>
                <a:gd name="T56" fmla="*/ 11 w 30"/>
                <a:gd name="T57" fmla="*/ 18 h 25"/>
                <a:gd name="T58" fmla="*/ 8 w 30"/>
                <a:gd name="T59" fmla="*/ 20 h 25"/>
                <a:gd name="T60" fmla="*/ 5 w 30"/>
                <a:gd name="T61" fmla="*/ 18 h 25"/>
                <a:gd name="T62" fmla="*/ 5 w 30"/>
                <a:gd name="T63" fmla="*/ 12 h 25"/>
                <a:gd name="T64" fmla="*/ 5 w 30"/>
                <a:gd name="T6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25">
                  <a:moveTo>
                    <a:pt x="5" y="6"/>
                  </a:moveTo>
                  <a:lnTo>
                    <a:pt x="5" y="6"/>
                  </a:lnTo>
                  <a:lnTo>
                    <a:pt x="6" y="6"/>
                  </a:lnTo>
                  <a:lnTo>
                    <a:pt x="8" y="6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5" y="1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5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13" y="23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7" y="17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9" y="6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3" y="4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20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7" y="25"/>
                  </a:lnTo>
                  <a:lnTo>
                    <a:pt x="28" y="21"/>
                  </a:lnTo>
                  <a:lnTo>
                    <a:pt x="28" y="21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30" y="6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9" y="1"/>
                  </a:lnTo>
                  <a:lnTo>
                    <a:pt x="16" y="3"/>
                  </a:lnTo>
                  <a:lnTo>
                    <a:pt x="14" y="4"/>
                  </a:lnTo>
                  <a:lnTo>
                    <a:pt x="14" y="8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6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4" name="Rectangle 381">
              <a:extLst>
                <a:ext uri="{FF2B5EF4-FFF2-40B4-BE49-F238E27FC236}">
                  <a16:creationId xmlns:a16="http://schemas.microsoft.com/office/drawing/2014/main" id="{DDCC0A34-BA0C-4719-B3A5-22AA2937C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1" y="3983"/>
              <a:ext cx="28" cy="4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5" name="Freeform 382">
              <a:extLst>
                <a:ext uri="{FF2B5EF4-FFF2-40B4-BE49-F238E27FC236}">
                  <a16:creationId xmlns:a16="http://schemas.microsoft.com/office/drawing/2014/main" id="{0C181061-654B-4C0A-8C3D-F07E55D96F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" y="4021"/>
              <a:ext cx="30" cy="20"/>
            </a:xfrm>
            <a:custGeom>
              <a:avLst/>
              <a:gdLst>
                <a:gd name="T0" fmla="*/ 5 w 30"/>
                <a:gd name="T1" fmla="*/ 15 h 20"/>
                <a:gd name="T2" fmla="*/ 5 w 30"/>
                <a:gd name="T3" fmla="*/ 15 h 20"/>
                <a:gd name="T4" fmla="*/ 2 w 30"/>
                <a:gd name="T5" fmla="*/ 15 h 20"/>
                <a:gd name="T6" fmla="*/ 2 w 30"/>
                <a:gd name="T7" fmla="*/ 20 h 20"/>
                <a:gd name="T8" fmla="*/ 30 w 30"/>
                <a:gd name="T9" fmla="*/ 20 h 20"/>
                <a:gd name="T10" fmla="*/ 30 w 30"/>
                <a:gd name="T11" fmla="*/ 15 h 20"/>
                <a:gd name="T12" fmla="*/ 13 w 30"/>
                <a:gd name="T13" fmla="*/ 15 h 20"/>
                <a:gd name="T14" fmla="*/ 13 w 30"/>
                <a:gd name="T15" fmla="*/ 15 h 20"/>
                <a:gd name="T16" fmla="*/ 8 w 30"/>
                <a:gd name="T17" fmla="*/ 15 h 20"/>
                <a:gd name="T18" fmla="*/ 6 w 30"/>
                <a:gd name="T19" fmla="*/ 14 h 20"/>
                <a:gd name="T20" fmla="*/ 5 w 30"/>
                <a:gd name="T21" fmla="*/ 12 h 20"/>
                <a:gd name="T22" fmla="*/ 3 w 30"/>
                <a:gd name="T23" fmla="*/ 9 h 20"/>
                <a:gd name="T24" fmla="*/ 3 w 30"/>
                <a:gd name="T25" fmla="*/ 9 h 20"/>
                <a:gd name="T26" fmla="*/ 5 w 30"/>
                <a:gd name="T27" fmla="*/ 4 h 20"/>
                <a:gd name="T28" fmla="*/ 8 w 30"/>
                <a:gd name="T29" fmla="*/ 3 h 20"/>
                <a:gd name="T30" fmla="*/ 8 w 30"/>
                <a:gd name="T31" fmla="*/ 3 h 20"/>
                <a:gd name="T32" fmla="*/ 9 w 30"/>
                <a:gd name="T33" fmla="*/ 4 h 20"/>
                <a:gd name="T34" fmla="*/ 11 w 30"/>
                <a:gd name="T35" fmla="*/ 4 h 20"/>
                <a:gd name="T36" fmla="*/ 11 w 30"/>
                <a:gd name="T37" fmla="*/ 0 h 20"/>
                <a:gd name="T38" fmla="*/ 8 w 30"/>
                <a:gd name="T39" fmla="*/ 0 h 20"/>
                <a:gd name="T40" fmla="*/ 8 w 30"/>
                <a:gd name="T41" fmla="*/ 0 h 20"/>
                <a:gd name="T42" fmla="*/ 5 w 30"/>
                <a:gd name="T43" fmla="*/ 0 h 20"/>
                <a:gd name="T44" fmla="*/ 2 w 30"/>
                <a:gd name="T45" fmla="*/ 1 h 20"/>
                <a:gd name="T46" fmla="*/ 2 w 30"/>
                <a:gd name="T47" fmla="*/ 4 h 20"/>
                <a:gd name="T48" fmla="*/ 0 w 30"/>
                <a:gd name="T49" fmla="*/ 7 h 20"/>
                <a:gd name="T50" fmla="*/ 0 w 30"/>
                <a:gd name="T51" fmla="*/ 7 h 20"/>
                <a:gd name="T52" fmla="*/ 2 w 30"/>
                <a:gd name="T53" fmla="*/ 12 h 20"/>
                <a:gd name="T54" fmla="*/ 5 w 30"/>
                <a:gd name="T55" fmla="*/ 15 h 20"/>
                <a:gd name="T56" fmla="*/ 5 w 30"/>
                <a:gd name="T57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" h="20">
                  <a:moveTo>
                    <a:pt x="5" y="15"/>
                  </a:moveTo>
                  <a:lnTo>
                    <a:pt x="5" y="15"/>
                  </a:lnTo>
                  <a:lnTo>
                    <a:pt x="2" y="15"/>
                  </a:lnTo>
                  <a:lnTo>
                    <a:pt x="2" y="20"/>
                  </a:lnTo>
                  <a:lnTo>
                    <a:pt x="30" y="20"/>
                  </a:lnTo>
                  <a:lnTo>
                    <a:pt x="30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8" y="15"/>
                  </a:lnTo>
                  <a:lnTo>
                    <a:pt x="6" y="14"/>
                  </a:lnTo>
                  <a:lnTo>
                    <a:pt x="5" y="12"/>
                  </a:lnTo>
                  <a:lnTo>
                    <a:pt x="3" y="9"/>
                  </a:lnTo>
                  <a:lnTo>
                    <a:pt x="3" y="9"/>
                  </a:lnTo>
                  <a:lnTo>
                    <a:pt x="5" y="4"/>
                  </a:lnTo>
                  <a:lnTo>
                    <a:pt x="8" y="3"/>
                  </a:lnTo>
                  <a:lnTo>
                    <a:pt x="8" y="3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1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12"/>
                  </a:lnTo>
                  <a:lnTo>
                    <a:pt x="5" y="15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6" name="Freeform 383">
              <a:extLst>
                <a:ext uri="{FF2B5EF4-FFF2-40B4-BE49-F238E27FC236}">
                  <a16:creationId xmlns:a16="http://schemas.microsoft.com/office/drawing/2014/main" id="{BC6D8A31-102D-4839-B5F5-9CC72ADAA3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" y="4049"/>
              <a:ext cx="30" cy="25"/>
            </a:xfrm>
            <a:custGeom>
              <a:avLst/>
              <a:gdLst>
                <a:gd name="T0" fmla="*/ 0 w 30"/>
                <a:gd name="T1" fmla="*/ 12 h 25"/>
                <a:gd name="T2" fmla="*/ 0 w 30"/>
                <a:gd name="T3" fmla="*/ 12 h 25"/>
                <a:gd name="T4" fmla="*/ 2 w 30"/>
                <a:gd name="T5" fmla="*/ 18 h 25"/>
                <a:gd name="T6" fmla="*/ 3 w 30"/>
                <a:gd name="T7" fmla="*/ 21 h 25"/>
                <a:gd name="T8" fmla="*/ 3 w 30"/>
                <a:gd name="T9" fmla="*/ 21 h 25"/>
                <a:gd name="T10" fmla="*/ 8 w 30"/>
                <a:gd name="T11" fmla="*/ 25 h 25"/>
                <a:gd name="T12" fmla="*/ 14 w 30"/>
                <a:gd name="T13" fmla="*/ 25 h 25"/>
                <a:gd name="T14" fmla="*/ 14 w 30"/>
                <a:gd name="T15" fmla="*/ 25 h 25"/>
                <a:gd name="T16" fmla="*/ 23 w 30"/>
                <a:gd name="T17" fmla="*/ 25 h 25"/>
                <a:gd name="T18" fmla="*/ 27 w 30"/>
                <a:gd name="T19" fmla="*/ 21 h 25"/>
                <a:gd name="T20" fmla="*/ 27 w 30"/>
                <a:gd name="T21" fmla="*/ 21 h 25"/>
                <a:gd name="T22" fmla="*/ 30 w 30"/>
                <a:gd name="T23" fmla="*/ 18 h 25"/>
                <a:gd name="T24" fmla="*/ 30 w 30"/>
                <a:gd name="T25" fmla="*/ 12 h 25"/>
                <a:gd name="T26" fmla="*/ 30 w 30"/>
                <a:gd name="T27" fmla="*/ 12 h 25"/>
                <a:gd name="T28" fmla="*/ 30 w 30"/>
                <a:gd name="T29" fmla="*/ 6 h 25"/>
                <a:gd name="T30" fmla="*/ 28 w 30"/>
                <a:gd name="T31" fmla="*/ 3 h 25"/>
                <a:gd name="T32" fmla="*/ 28 w 30"/>
                <a:gd name="T33" fmla="*/ 3 h 25"/>
                <a:gd name="T34" fmla="*/ 27 w 30"/>
                <a:gd name="T35" fmla="*/ 0 h 25"/>
                <a:gd name="T36" fmla="*/ 22 w 30"/>
                <a:gd name="T37" fmla="*/ 0 h 25"/>
                <a:gd name="T38" fmla="*/ 20 w 30"/>
                <a:gd name="T39" fmla="*/ 0 h 25"/>
                <a:gd name="T40" fmla="*/ 20 w 30"/>
                <a:gd name="T41" fmla="*/ 3 h 25"/>
                <a:gd name="T42" fmla="*/ 22 w 30"/>
                <a:gd name="T43" fmla="*/ 3 h 25"/>
                <a:gd name="T44" fmla="*/ 22 w 30"/>
                <a:gd name="T45" fmla="*/ 3 h 25"/>
                <a:gd name="T46" fmla="*/ 25 w 30"/>
                <a:gd name="T47" fmla="*/ 4 h 25"/>
                <a:gd name="T48" fmla="*/ 27 w 30"/>
                <a:gd name="T49" fmla="*/ 6 h 25"/>
                <a:gd name="T50" fmla="*/ 27 w 30"/>
                <a:gd name="T51" fmla="*/ 6 h 25"/>
                <a:gd name="T52" fmla="*/ 27 w 30"/>
                <a:gd name="T53" fmla="*/ 12 h 25"/>
                <a:gd name="T54" fmla="*/ 27 w 30"/>
                <a:gd name="T55" fmla="*/ 12 h 25"/>
                <a:gd name="T56" fmla="*/ 27 w 30"/>
                <a:gd name="T57" fmla="*/ 17 h 25"/>
                <a:gd name="T58" fmla="*/ 25 w 30"/>
                <a:gd name="T59" fmla="*/ 18 h 25"/>
                <a:gd name="T60" fmla="*/ 25 w 30"/>
                <a:gd name="T61" fmla="*/ 18 h 25"/>
                <a:gd name="T62" fmla="*/ 22 w 30"/>
                <a:gd name="T63" fmla="*/ 20 h 25"/>
                <a:gd name="T64" fmla="*/ 16 w 30"/>
                <a:gd name="T65" fmla="*/ 20 h 25"/>
                <a:gd name="T66" fmla="*/ 16 w 30"/>
                <a:gd name="T67" fmla="*/ 0 h 25"/>
                <a:gd name="T68" fmla="*/ 14 w 30"/>
                <a:gd name="T69" fmla="*/ 0 h 25"/>
                <a:gd name="T70" fmla="*/ 14 w 30"/>
                <a:gd name="T71" fmla="*/ 0 h 25"/>
                <a:gd name="T72" fmla="*/ 8 w 30"/>
                <a:gd name="T73" fmla="*/ 0 h 25"/>
                <a:gd name="T74" fmla="*/ 3 w 30"/>
                <a:gd name="T75" fmla="*/ 3 h 25"/>
                <a:gd name="T76" fmla="*/ 3 w 30"/>
                <a:gd name="T77" fmla="*/ 3 h 25"/>
                <a:gd name="T78" fmla="*/ 2 w 30"/>
                <a:gd name="T79" fmla="*/ 6 h 25"/>
                <a:gd name="T80" fmla="*/ 0 w 30"/>
                <a:gd name="T81" fmla="*/ 12 h 25"/>
                <a:gd name="T82" fmla="*/ 0 w 30"/>
                <a:gd name="T83" fmla="*/ 12 h 25"/>
                <a:gd name="T84" fmla="*/ 5 w 30"/>
                <a:gd name="T85" fmla="*/ 18 h 25"/>
                <a:gd name="T86" fmla="*/ 5 w 30"/>
                <a:gd name="T87" fmla="*/ 18 h 25"/>
                <a:gd name="T88" fmla="*/ 5 w 30"/>
                <a:gd name="T89" fmla="*/ 12 h 25"/>
                <a:gd name="T90" fmla="*/ 5 w 30"/>
                <a:gd name="T91" fmla="*/ 12 h 25"/>
                <a:gd name="T92" fmla="*/ 5 w 30"/>
                <a:gd name="T93" fmla="*/ 7 h 25"/>
                <a:gd name="T94" fmla="*/ 5 w 30"/>
                <a:gd name="T95" fmla="*/ 6 h 25"/>
                <a:gd name="T96" fmla="*/ 5 w 30"/>
                <a:gd name="T97" fmla="*/ 6 h 25"/>
                <a:gd name="T98" fmla="*/ 8 w 30"/>
                <a:gd name="T99" fmla="*/ 4 h 25"/>
                <a:gd name="T100" fmla="*/ 11 w 30"/>
                <a:gd name="T101" fmla="*/ 3 h 25"/>
                <a:gd name="T102" fmla="*/ 13 w 30"/>
                <a:gd name="T103" fmla="*/ 3 h 25"/>
                <a:gd name="T104" fmla="*/ 13 w 30"/>
                <a:gd name="T105" fmla="*/ 20 h 25"/>
                <a:gd name="T106" fmla="*/ 13 w 30"/>
                <a:gd name="T107" fmla="*/ 20 h 25"/>
                <a:gd name="T108" fmla="*/ 8 w 30"/>
                <a:gd name="T109" fmla="*/ 20 h 25"/>
                <a:gd name="T110" fmla="*/ 5 w 30"/>
                <a:gd name="T111" fmla="*/ 18 h 25"/>
                <a:gd name="T112" fmla="*/ 5 w 30"/>
                <a:gd name="T113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" h="25">
                  <a:moveTo>
                    <a:pt x="0" y="12"/>
                  </a:moveTo>
                  <a:lnTo>
                    <a:pt x="0" y="12"/>
                  </a:lnTo>
                  <a:lnTo>
                    <a:pt x="2" y="18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8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23" y="25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30" y="6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7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2" y="20"/>
                  </a:lnTo>
                  <a:lnTo>
                    <a:pt x="16" y="2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2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7"/>
                  </a:lnTo>
                  <a:lnTo>
                    <a:pt x="5" y="6"/>
                  </a:lnTo>
                  <a:lnTo>
                    <a:pt x="5" y="6"/>
                  </a:lnTo>
                  <a:lnTo>
                    <a:pt x="8" y="4"/>
                  </a:lnTo>
                  <a:lnTo>
                    <a:pt x="11" y="3"/>
                  </a:lnTo>
                  <a:lnTo>
                    <a:pt x="13" y="3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8" y="20"/>
                  </a:lnTo>
                  <a:lnTo>
                    <a:pt x="5" y="1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7" name="Freeform 384">
              <a:extLst>
                <a:ext uri="{FF2B5EF4-FFF2-40B4-BE49-F238E27FC236}">
                  <a16:creationId xmlns:a16="http://schemas.microsoft.com/office/drawing/2014/main" id="{FF5F59B5-B82C-4C4B-BC7D-E8BD35DB0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" y="4081"/>
              <a:ext cx="30" cy="42"/>
            </a:xfrm>
            <a:custGeom>
              <a:avLst/>
              <a:gdLst>
                <a:gd name="T0" fmla="*/ 13 w 30"/>
                <a:gd name="T1" fmla="*/ 19 h 42"/>
                <a:gd name="T2" fmla="*/ 13 w 30"/>
                <a:gd name="T3" fmla="*/ 19 h 42"/>
                <a:gd name="T4" fmla="*/ 9 w 30"/>
                <a:gd name="T5" fmla="*/ 19 h 42"/>
                <a:gd name="T6" fmla="*/ 6 w 30"/>
                <a:gd name="T7" fmla="*/ 17 h 42"/>
                <a:gd name="T8" fmla="*/ 6 w 30"/>
                <a:gd name="T9" fmla="*/ 17 h 42"/>
                <a:gd name="T10" fmla="*/ 5 w 30"/>
                <a:gd name="T11" fmla="*/ 14 h 42"/>
                <a:gd name="T12" fmla="*/ 5 w 30"/>
                <a:gd name="T13" fmla="*/ 11 h 42"/>
                <a:gd name="T14" fmla="*/ 5 w 30"/>
                <a:gd name="T15" fmla="*/ 11 h 42"/>
                <a:gd name="T16" fmla="*/ 5 w 30"/>
                <a:gd name="T17" fmla="*/ 8 h 42"/>
                <a:gd name="T18" fmla="*/ 5 w 30"/>
                <a:gd name="T19" fmla="*/ 5 h 42"/>
                <a:gd name="T20" fmla="*/ 5 w 30"/>
                <a:gd name="T21" fmla="*/ 5 h 42"/>
                <a:gd name="T22" fmla="*/ 11 w 30"/>
                <a:gd name="T23" fmla="*/ 5 h 42"/>
                <a:gd name="T24" fmla="*/ 30 w 30"/>
                <a:gd name="T25" fmla="*/ 5 h 42"/>
                <a:gd name="T26" fmla="*/ 30 w 30"/>
                <a:gd name="T27" fmla="*/ 0 h 42"/>
                <a:gd name="T28" fmla="*/ 11 w 30"/>
                <a:gd name="T29" fmla="*/ 0 h 42"/>
                <a:gd name="T30" fmla="*/ 11 w 30"/>
                <a:gd name="T31" fmla="*/ 0 h 42"/>
                <a:gd name="T32" fmla="*/ 6 w 30"/>
                <a:gd name="T33" fmla="*/ 0 h 42"/>
                <a:gd name="T34" fmla="*/ 3 w 30"/>
                <a:gd name="T35" fmla="*/ 3 h 42"/>
                <a:gd name="T36" fmla="*/ 2 w 30"/>
                <a:gd name="T37" fmla="*/ 6 h 42"/>
                <a:gd name="T38" fmla="*/ 0 w 30"/>
                <a:gd name="T39" fmla="*/ 11 h 42"/>
                <a:gd name="T40" fmla="*/ 0 w 30"/>
                <a:gd name="T41" fmla="*/ 11 h 42"/>
                <a:gd name="T42" fmla="*/ 2 w 30"/>
                <a:gd name="T43" fmla="*/ 16 h 42"/>
                <a:gd name="T44" fmla="*/ 5 w 30"/>
                <a:gd name="T45" fmla="*/ 20 h 42"/>
                <a:gd name="T46" fmla="*/ 5 w 30"/>
                <a:gd name="T47" fmla="*/ 20 h 42"/>
                <a:gd name="T48" fmla="*/ 3 w 30"/>
                <a:gd name="T49" fmla="*/ 22 h 42"/>
                <a:gd name="T50" fmla="*/ 2 w 30"/>
                <a:gd name="T51" fmla="*/ 24 h 42"/>
                <a:gd name="T52" fmla="*/ 0 w 30"/>
                <a:gd name="T53" fmla="*/ 30 h 42"/>
                <a:gd name="T54" fmla="*/ 0 w 30"/>
                <a:gd name="T55" fmla="*/ 30 h 42"/>
                <a:gd name="T56" fmla="*/ 2 w 30"/>
                <a:gd name="T57" fmla="*/ 36 h 42"/>
                <a:gd name="T58" fmla="*/ 5 w 30"/>
                <a:gd name="T59" fmla="*/ 39 h 42"/>
                <a:gd name="T60" fmla="*/ 5 w 30"/>
                <a:gd name="T61" fmla="*/ 39 h 42"/>
                <a:gd name="T62" fmla="*/ 2 w 30"/>
                <a:gd name="T63" fmla="*/ 39 h 42"/>
                <a:gd name="T64" fmla="*/ 2 w 30"/>
                <a:gd name="T65" fmla="*/ 42 h 42"/>
                <a:gd name="T66" fmla="*/ 30 w 30"/>
                <a:gd name="T67" fmla="*/ 42 h 42"/>
                <a:gd name="T68" fmla="*/ 30 w 30"/>
                <a:gd name="T69" fmla="*/ 39 h 42"/>
                <a:gd name="T70" fmla="*/ 14 w 30"/>
                <a:gd name="T71" fmla="*/ 39 h 42"/>
                <a:gd name="T72" fmla="*/ 14 w 30"/>
                <a:gd name="T73" fmla="*/ 39 h 42"/>
                <a:gd name="T74" fmla="*/ 9 w 30"/>
                <a:gd name="T75" fmla="*/ 38 h 42"/>
                <a:gd name="T76" fmla="*/ 6 w 30"/>
                <a:gd name="T77" fmla="*/ 36 h 42"/>
                <a:gd name="T78" fmla="*/ 5 w 30"/>
                <a:gd name="T79" fmla="*/ 34 h 42"/>
                <a:gd name="T80" fmla="*/ 5 w 30"/>
                <a:gd name="T81" fmla="*/ 30 h 42"/>
                <a:gd name="T82" fmla="*/ 5 w 30"/>
                <a:gd name="T83" fmla="*/ 30 h 42"/>
                <a:gd name="T84" fmla="*/ 6 w 30"/>
                <a:gd name="T85" fmla="*/ 25 h 42"/>
                <a:gd name="T86" fmla="*/ 8 w 30"/>
                <a:gd name="T87" fmla="*/ 24 h 42"/>
                <a:gd name="T88" fmla="*/ 9 w 30"/>
                <a:gd name="T89" fmla="*/ 24 h 42"/>
                <a:gd name="T90" fmla="*/ 30 w 30"/>
                <a:gd name="T91" fmla="*/ 24 h 42"/>
                <a:gd name="T92" fmla="*/ 30 w 30"/>
                <a:gd name="T93" fmla="*/ 19 h 42"/>
                <a:gd name="T94" fmla="*/ 13 w 30"/>
                <a:gd name="T95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" h="42">
                  <a:moveTo>
                    <a:pt x="13" y="19"/>
                  </a:moveTo>
                  <a:lnTo>
                    <a:pt x="13" y="19"/>
                  </a:lnTo>
                  <a:lnTo>
                    <a:pt x="9" y="19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4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8"/>
                  </a:lnTo>
                  <a:lnTo>
                    <a:pt x="5" y="5"/>
                  </a:lnTo>
                  <a:lnTo>
                    <a:pt x="5" y="5"/>
                  </a:lnTo>
                  <a:lnTo>
                    <a:pt x="11" y="5"/>
                  </a:lnTo>
                  <a:lnTo>
                    <a:pt x="30" y="5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2" y="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16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22"/>
                  </a:lnTo>
                  <a:lnTo>
                    <a:pt x="2" y="2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6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2" y="39"/>
                  </a:lnTo>
                  <a:lnTo>
                    <a:pt x="2" y="42"/>
                  </a:lnTo>
                  <a:lnTo>
                    <a:pt x="30" y="42"/>
                  </a:lnTo>
                  <a:lnTo>
                    <a:pt x="30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9" y="38"/>
                  </a:lnTo>
                  <a:lnTo>
                    <a:pt x="6" y="36"/>
                  </a:lnTo>
                  <a:lnTo>
                    <a:pt x="5" y="34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6" y="25"/>
                  </a:lnTo>
                  <a:lnTo>
                    <a:pt x="8" y="24"/>
                  </a:lnTo>
                  <a:lnTo>
                    <a:pt x="9" y="24"/>
                  </a:lnTo>
                  <a:lnTo>
                    <a:pt x="30" y="24"/>
                  </a:lnTo>
                  <a:lnTo>
                    <a:pt x="30" y="19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8" name="Freeform 385">
              <a:extLst>
                <a:ext uri="{FF2B5EF4-FFF2-40B4-BE49-F238E27FC236}">
                  <a16:creationId xmlns:a16="http://schemas.microsoft.com/office/drawing/2014/main" id="{A3A32C69-7483-4780-8DDB-C38C5EB2EB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" y="4131"/>
              <a:ext cx="30" cy="25"/>
            </a:xfrm>
            <a:custGeom>
              <a:avLst/>
              <a:gdLst>
                <a:gd name="T0" fmla="*/ 27 w 30"/>
                <a:gd name="T1" fmla="*/ 2 h 25"/>
                <a:gd name="T2" fmla="*/ 27 w 30"/>
                <a:gd name="T3" fmla="*/ 2 h 25"/>
                <a:gd name="T4" fmla="*/ 23 w 30"/>
                <a:gd name="T5" fmla="*/ 0 h 25"/>
                <a:gd name="T6" fmla="*/ 16 w 30"/>
                <a:gd name="T7" fmla="*/ 0 h 25"/>
                <a:gd name="T8" fmla="*/ 16 w 30"/>
                <a:gd name="T9" fmla="*/ 0 h 25"/>
                <a:gd name="T10" fmla="*/ 8 w 30"/>
                <a:gd name="T11" fmla="*/ 0 h 25"/>
                <a:gd name="T12" fmla="*/ 3 w 30"/>
                <a:gd name="T13" fmla="*/ 2 h 25"/>
                <a:gd name="T14" fmla="*/ 3 w 30"/>
                <a:gd name="T15" fmla="*/ 2 h 25"/>
                <a:gd name="T16" fmla="*/ 2 w 30"/>
                <a:gd name="T17" fmla="*/ 6 h 25"/>
                <a:gd name="T18" fmla="*/ 0 w 30"/>
                <a:gd name="T19" fmla="*/ 12 h 25"/>
                <a:gd name="T20" fmla="*/ 0 w 30"/>
                <a:gd name="T21" fmla="*/ 12 h 25"/>
                <a:gd name="T22" fmla="*/ 2 w 30"/>
                <a:gd name="T23" fmla="*/ 19 h 25"/>
                <a:gd name="T24" fmla="*/ 3 w 30"/>
                <a:gd name="T25" fmla="*/ 23 h 25"/>
                <a:gd name="T26" fmla="*/ 3 w 30"/>
                <a:gd name="T27" fmla="*/ 23 h 25"/>
                <a:gd name="T28" fmla="*/ 8 w 30"/>
                <a:gd name="T29" fmla="*/ 25 h 25"/>
                <a:gd name="T30" fmla="*/ 16 w 30"/>
                <a:gd name="T31" fmla="*/ 25 h 25"/>
                <a:gd name="T32" fmla="*/ 16 w 30"/>
                <a:gd name="T33" fmla="*/ 25 h 25"/>
                <a:gd name="T34" fmla="*/ 23 w 30"/>
                <a:gd name="T35" fmla="*/ 25 h 25"/>
                <a:gd name="T36" fmla="*/ 27 w 30"/>
                <a:gd name="T37" fmla="*/ 23 h 25"/>
                <a:gd name="T38" fmla="*/ 27 w 30"/>
                <a:gd name="T39" fmla="*/ 23 h 25"/>
                <a:gd name="T40" fmla="*/ 30 w 30"/>
                <a:gd name="T41" fmla="*/ 19 h 25"/>
                <a:gd name="T42" fmla="*/ 30 w 30"/>
                <a:gd name="T43" fmla="*/ 12 h 25"/>
                <a:gd name="T44" fmla="*/ 30 w 30"/>
                <a:gd name="T45" fmla="*/ 12 h 25"/>
                <a:gd name="T46" fmla="*/ 30 w 30"/>
                <a:gd name="T47" fmla="*/ 6 h 25"/>
                <a:gd name="T48" fmla="*/ 27 w 30"/>
                <a:gd name="T49" fmla="*/ 2 h 25"/>
                <a:gd name="T50" fmla="*/ 27 w 30"/>
                <a:gd name="T51" fmla="*/ 2 h 25"/>
                <a:gd name="T52" fmla="*/ 16 w 30"/>
                <a:gd name="T53" fmla="*/ 5 h 25"/>
                <a:gd name="T54" fmla="*/ 16 w 30"/>
                <a:gd name="T55" fmla="*/ 5 h 25"/>
                <a:gd name="T56" fmla="*/ 22 w 30"/>
                <a:gd name="T57" fmla="*/ 5 h 25"/>
                <a:gd name="T58" fmla="*/ 25 w 30"/>
                <a:gd name="T59" fmla="*/ 5 h 25"/>
                <a:gd name="T60" fmla="*/ 25 w 30"/>
                <a:gd name="T61" fmla="*/ 5 h 25"/>
                <a:gd name="T62" fmla="*/ 27 w 30"/>
                <a:gd name="T63" fmla="*/ 8 h 25"/>
                <a:gd name="T64" fmla="*/ 27 w 30"/>
                <a:gd name="T65" fmla="*/ 12 h 25"/>
                <a:gd name="T66" fmla="*/ 27 w 30"/>
                <a:gd name="T67" fmla="*/ 12 h 25"/>
                <a:gd name="T68" fmla="*/ 27 w 30"/>
                <a:gd name="T69" fmla="*/ 17 h 25"/>
                <a:gd name="T70" fmla="*/ 25 w 30"/>
                <a:gd name="T71" fmla="*/ 20 h 25"/>
                <a:gd name="T72" fmla="*/ 25 w 30"/>
                <a:gd name="T73" fmla="*/ 20 h 25"/>
                <a:gd name="T74" fmla="*/ 22 w 30"/>
                <a:gd name="T75" fmla="*/ 20 h 25"/>
                <a:gd name="T76" fmla="*/ 16 w 30"/>
                <a:gd name="T77" fmla="*/ 20 h 25"/>
                <a:gd name="T78" fmla="*/ 16 w 30"/>
                <a:gd name="T79" fmla="*/ 20 h 25"/>
                <a:gd name="T80" fmla="*/ 9 w 30"/>
                <a:gd name="T81" fmla="*/ 20 h 25"/>
                <a:gd name="T82" fmla="*/ 6 w 30"/>
                <a:gd name="T83" fmla="*/ 20 h 25"/>
                <a:gd name="T84" fmla="*/ 6 w 30"/>
                <a:gd name="T85" fmla="*/ 20 h 25"/>
                <a:gd name="T86" fmla="*/ 5 w 30"/>
                <a:gd name="T87" fmla="*/ 17 h 25"/>
                <a:gd name="T88" fmla="*/ 5 w 30"/>
                <a:gd name="T89" fmla="*/ 12 h 25"/>
                <a:gd name="T90" fmla="*/ 5 w 30"/>
                <a:gd name="T91" fmla="*/ 12 h 25"/>
                <a:gd name="T92" fmla="*/ 5 w 30"/>
                <a:gd name="T93" fmla="*/ 8 h 25"/>
                <a:gd name="T94" fmla="*/ 6 w 30"/>
                <a:gd name="T95" fmla="*/ 5 h 25"/>
                <a:gd name="T96" fmla="*/ 6 w 30"/>
                <a:gd name="T97" fmla="*/ 5 h 25"/>
                <a:gd name="T98" fmla="*/ 9 w 30"/>
                <a:gd name="T99" fmla="*/ 5 h 25"/>
                <a:gd name="T100" fmla="*/ 16 w 30"/>
                <a:gd name="T101" fmla="*/ 5 h 25"/>
                <a:gd name="T102" fmla="*/ 16 w 30"/>
                <a:gd name="T103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" h="25">
                  <a:moveTo>
                    <a:pt x="27" y="2"/>
                  </a:moveTo>
                  <a:lnTo>
                    <a:pt x="27" y="2"/>
                  </a:lnTo>
                  <a:lnTo>
                    <a:pt x="23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9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8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23" y="25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30" y="19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30" y="6"/>
                  </a:lnTo>
                  <a:lnTo>
                    <a:pt x="27" y="2"/>
                  </a:lnTo>
                  <a:lnTo>
                    <a:pt x="27" y="2"/>
                  </a:lnTo>
                  <a:close/>
                  <a:moveTo>
                    <a:pt x="16" y="5"/>
                  </a:moveTo>
                  <a:lnTo>
                    <a:pt x="16" y="5"/>
                  </a:lnTo>
                  <a:lnTo>
                    <a:pt x="22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7" y="8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7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2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9" y="20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17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8"/>
                  </a:lnTo>
                  <a:lnTo>
                    <a:pt x="6" y="5"/>
                  </a:lnTo>
                  <a:lnTo>
                    <a:pt x="6" y="5"/>
                  </a:lnTo>
                  <a:lnTo>
                    <a:pt x="9" y="5"/>
                  </a:lnTo>
                  <a:lnTo>
                    <a:pt x="16" y="5"/>
                  </a:lnTo>
                  <a:lnTo>
                    <a:pt x="16" y="5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9" name="Freeform 386">
              <a:extLst>
                <a:ext uri="{FF2B5EF4-FFF2-40B4-BE49-F238E27FC236}">
                  <a16:creationId xmlns:a16="http://schemas.microsoft.com/office/drawing/2014/main" id="{A90B33DB-7050-4015-9C1B-56B7341F7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" y="4160"/>
              <a:ext cx="30" cy="27"/>
            </a:xfrm>
            <a:custGeom>
              <a:avLst/>
              <a:gdLst>
                <a:gd name="T0" fmla="*/ 5 w 30"/>
                <a:gd name="T1" fmla="*/ 8 h 27"/>
                <a:gd name="T2" fmla="*/ 5 w 30"/>
                <a:gd name="T3" fmla="*/ 8 h 27"/>
                <a:gd name="T4" fmla="*/ 6 w 30"/>
                <a:gd name="T5" fmla="*/ 7 h 27"/>
                <a:gd name="T6" fmla="*/ 9 w 30"/>
                <a:gd name="T7" fmla="*/ 7 h 27"/>
                <a:gd name="T8" fmla="*/ 11 w 30"/>
                <a:gd name="T9" fmla="*/ 7 h 27"/>
                <a:gd name="T10" fmla="*/ 11 w 30"/>
                <a:gd name="T11" fmla="*/ 2 h 27"/>
                <a:gd name="T12" fmla="*/ 11 w 30"/>
                <a:gd name="T13" fmla="*/ 2 h 27"/>
                <a:gd name="T14" fmla="*/ 6 w 30"/>
                <a:gd name="T15" fmla="*/ 2 h 27"/>
                <a:gd name="T16" fmla="*/ 3 w 30"/>
                <a:gd name="T17" fmla="*/ 4 h 27"/>
                <a:gd name="T18" fmla="*/ 3 w 30"/>
                <a:gd name="T19" fmla="*/ 4 h 27"/>
                <a:gd name="T20" fmla="*/ 2 w 30"/>
                <a:gd name="T21" fmla="*/ 8 h 27"/>
                <a:gd name="T22" fmla="*/ 0 w 30"/>
                <a:gd name="T23" fmla="*/ 14 h 27"/>
                <a:gd name="T24" fmla="*/ 0 w 30"/>
                <a:gd name="T25" fmla="*/ 14 h 27"/>
                <a:gd name="T26" fmla="*/ 2 w 30"/>
                <a:gd name="T27" fmla="*/ 21 h 27"/>
                <a:gd name="T28" fmla="*/ 3 w 30"/>
                <a:gd name="T29" fmla="*/ 24 h 27"/>
                <a:gd name="T30" fmla="*/ 3 w 30"/>
                <a:gd name="T31" fmla="*/ 24 h 27"/>
                <a:gd name="T32" fmla="*/ 8 w 30"/>
                <a:gd name="T33" fmla="*/ 25 h 27"/>
                <a:gd name="T34" fmla="*/ 16 w 30"/>
                <a:gd name="T35" fmla="*/ 27 h 27"/>
                <a:gd name="T36" fmla="*/ 16 w 30"/>
                <a:gd name="T37" fmla="*/ 27 h 27"/>
                <a:gd name="T38" fmla="*/ 23 w 30"/>
                <a:gd name="T39" fmla="*/ 25 h 27"/>
                <a:gd name="T40" fmla="*/ 27 w 30"/>
                <a:gd name="T41" fmla="*/ 24 h 27"/>
                <a:gd name="T42" fmla="*/ 27 w 30"/>
                <a:gd name="T43" fmla="*/ 24 h 27"/>
                <a:gd name="T44" fmla="*/ 30 w 30"/>
                <a:gd name="T45" fmla="*/ 21 h 27"/>
                <a:gd name="T46" fmla="*/ 30 w 30"/>
                <a:gd name="T47" fmla="*/ 13 h 27"/>
                <a:gd name="T48" fmla="*/ 30 w 30"/>
                <a:gd name="T49" fmla="*/ 13 h 27"/>
                <a:gd name="T50" fmla="*/ 30 w 30"/>
                <a:gd name="T51" fmla="*/ 8 h 27"/>
                <a:gd name="T52" fmla="*/ 28 w 30"/>
                <a:gd name="T53" fmla="*/ 4 h 27"/>
                <a:gd name="T54" fmla="*/ 25 w 30"/>
                <a:gd name="T55" fmla="*/ 2 h 27"/>
                <a:gd name="T56" fmla="*/ 20 w 30"/>
                <a:gd name="T57" fmla="*/ 0 h 27"/>
                <a:gd name="T58" fmla="*/ 19 w 30"/>
                <a:gd name="T59" fmla="*/ 0 h 27"/>
                <a:gd name="T60" fmla="*/ 19 w 30"/>
                <a:gd name="T61" fmla="*/ 5 h 27"/>
                <a:gd name="T62" fmla="*/ 19 w 30"/>
                <a:gd name="T63" fmla="*/ 5 h 27"/>
                <a:gd name="T64" fmla="*/ 23 w 30"/>
                <a:gd name="T65" fmla="*/ 5 h 27"/>
                <a:gd name="T66" fmla="*/ 25 w 30"/>
                <a:gd name="T67" fmla="*/ 7 h 27"/>
                <a:gd name="T68" fmla="*/ 25 w 30"/>
                <a:gd name="T69" fmla="*/ 7 h 27"/>
                <a:gd name="T70" fmla="*/ 27 w 30"/>
                <a:gd name="T71" fmla="*/ 10 h 27"/>
                <a:gd name="T72" fmla="*/ 27 w 30"/>
                <a:gd name="T73" fmla="*/ 13 h 27"/>
                <a:gd name="T74" fmla="*/ 27 w 30"/>
                <a:gd name="T75" fmla="*/ 13 h 27"/>
                <a:gd name="T76" fmla="*/ 27 w 30"/>
                <a:gd name="T77" fmla="*/ 18 h 27"/>
                <a:gd name="T78" fmla="*/ 25 w 30"/>
                <a:gd name="T79" fmla="*/ 21 h 27"/>
                <a:gd name="T80" fmla="*/ 25 w 30"/>
                <a:gd name="T81" fmla="*/ 21 h 27"/>
                <a:gd name="T82" fmla="*/ 22 w 30"/>
                <a:gd name="T83" fmla="*/ 21 h 27"/>
                <a:gd name="T84" fmla="*/ 16 w 30"/>
                <a:gd name="T85" fmla="*/ 22 h 27"/>
                <a:gd name="T86" fmla="*/ 16 w 30"/>
                <a:gd name="T87" fmla="*/ 22 h 27"/>
                <a:gd name="T88" fmla="*/ 9 w 30"/>
                <a:gd name="T89" fmla="*/ 21 h 27"/>
                <a:gd name="T90" fmla="*/ 6 w 30"/>
                <a:gd name="T91" fmla="*/ 21 h 27"/>
                <a:gd name="T92" fmla="*/ 6 w 30"/>
                <a:gd name="T93" fmla="*/ 21 h 27"/>
                <a:gd name="T94" fmla="*/ 5 w 30"/>
                <a:gd name="T95" fmla="*/ 19 h 27"/>
                <a:gd name="T96" fmla="*/ 5 w 30"/>
                <a:gd name="T97" fmla="*/ 14 h 27"/>
                <a:gd name="T98" fmla="*/ 5 w 30"/>
                <a:gd name="T99" fmla="*/ 14 h 27"/>
                <a:gd name="T100" fmla="*/ 5 w 30"/>
                <a:gd name="T101" fmla="*/ 8 h 27"/>
                <a:gd name="T102" fmla="*/ 5 w 30"/>
                <a:gd name="T103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" h="27">
                  <a:moveTo>
                    <a:pt x="5" y="8"/>
                  </a:moveTo>
                  <a:lnTo>
                    <a:pt x="5" y="8"/>
                  </a:lnTo>
                  <a:lnTo>
                    <a:pt x="6" y="7"/>
                  </a:lnTo>
                  <a:lnTo>
                    <a:pt x="9" y="7"/>
                  </a:lnTo>
                  <a:lnTo>
                    <a:pt x="11" y="7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6" y="2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21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8" y="25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23" y="25"/>
                  </a:lnTo>
                  <a:lnTo>
                    <a:pt x="27" y="24"/>
                  </a:lnTo>
                  <a:lnTo>
                    <a:pt x="27" y="24"/>
                  </a:lnTo>
                  <a:lnTo>
                    <a:pt x="30" y="21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8"/>
                  </a:lnTo>
                  <a:lnTo>
                    <a:pt x="28" y="4"/>
                  </a:lnTo>
                  <a:lnTo>
                    <a:pt x="25" y="2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3" y="5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7" y="10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8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22" y="21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9" y="21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5" y="19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8"/>
                  </a:lnTo>
                  <a:lnTo>
                    <a:pt x="5" y="8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0" name="Freeform 387">
              <a:extLst>
                <a:ext uri="{FF2B5EF4-FFF2-40B4-BE49-F238E27FC236}">
                  <a16:creationId xmlns:a16="http://schemas.microsoft.com/office/drawing/2014/main" id="{169C9B6B-B467-46BA-9D0B-2FFD506DEC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4" y="4209"/>
              <a:ext cx="54" cy="54"/>
            </a:xfrm>
            <a:custGeom>
              <a:avLst/>
              <a:gdLst>
                <a:gd name="T0" fmla="*/ 14 w 54"/>
                <a:gd name="T1" fmla="*/ 3 h 54"/>
                <a:gd name="T2" fmla="*/ 4 w 54"/>
                <a:gd name="T3" fmla="*/ 14 h 54"/>
                <a:gd name="T4" fmla="*/ 1 w 54"/>
                <a:gd name="T5" fmla="*/ 20 h 54"/>
                <a:gd name="T6" fmla="*/ 0 w 54"/>
                <a:gd name="T7" fmla="*/ 26 h 54"/>
                <a:gd name="T8" fmla="*/ 4 w 54"/>
                <a:gd name="T9" fmla="*/ 40 h 54"/>
                <a:gd name="T10" fmla="*/ 7 w 54"/>
                <a:gd name="T11" fmla="*/ 46 h 54"/>
                <a:gd name="T12" fmla="*/ 14 w 54"/>
                <a:gd name="T13" fmla="*/ 51 h 54"/>
                <a:gd name="T14" fmla="*/ 28 w 54"/>
                <a:gd name="T15" fmla="*/ 54 h 54"/>
                <a:gd name="T16" fmla="*/ 34 w 54"/>
                <a:gd name="T17" fmla="*/ 52 h 54"/>
                <a:gd name="T18" fmla="*/ 42 w 54"/>
                <a:gd name="T19" fmla="*/ 51 h 54"/>
                <a:gd name="T20" fmla="*/ 51 w 54"/>
                <a:gd name="T21" fmla="*/ 40 h 54"/>
                <a:gd name="T22" fmla="*/ 54 w 54"/>
                <a:gd name="T23" fmla="*/ 34 h 54"/>
                <a:gd name="T24" fmla="*/ 54 w 54"/>
                <a:gd name="T25" fmla="*/ 26 h 54"/>
                <a:gd name="T26" fmla="*/ 51 w 54"/>
                <a:gd name="T27" fmla="*/ 12 h 54"/>
                <a:gd name="T28" fmla="*/ 46 w 54"/>
                <a:gd name="T29" fmla="*/ 7 h 54"/>
                <a:gd name="T30" fmla="*/ 42 w 54"/>
                <a:gd name="T31" fmla="*/ 3 h 54"/>
                <a:gd name="T32" fmla="*/ 28 w 54"/>
                <a:gd name="T33" fmla="*/ 0 h 54"/>
                <a:gd name="T34" fmla="*/ 21 w 54"/>
                <a:gd name="T35" fmla="*/ 0 h 54"/>
                <a:gd name="T36" fmla="*/ 14 w 54"/>
                <a:gd name="T37" fmla="*/ 3 h 54"/>
                <a:gd name="T38" fmla="*/ 7 w 54"/>
                <a:gd name="T39" fmla="*/ 15 h 54"/>
                <a:gd name="T40" fmla="*/ 17 w 54"/>
                <a:gd name="T41" fmla="*/ 6 h 54"/>
                <a:gd name="T42" fmla="*/ 21 w 54"/>
                <a:gd name="T43" fmla="*/ 4 h 54"/>
                <a:gd name="T44" fmla="*/ 28 w 54"/>
                <a:gd name="T45" fmla="*/ 3 h 54"/>
                <a:gd name="T46" fmla="*/ 38 w 54"/>
                <a:gd name="T47" fmla="*/ 6 h 54"/>
                <a:gd name="T48" fmla="*/ 43 w 54"/>
                <a:gd name="T49" fmla="*/ 11 h 54"/>
                <a:gd name="T50" fmla="*/ 48 w 54"/>
                <a:gd name="T51" fmla="*/ 15 h 54"/>
                <a:gd name="T52" fmla="*/ 51 w 54"/>
                <a:gd name="T53" fmla="*/ 26 h 54"/>
                <a:gd name="T54" fmla="*/ 49 w 54"/>
                <a:gd name="T55" fmla="*/ 32 h 54"/>
                <a:gd name="T56" fmla="*/ 48 w 54"/>
                <a:gd name="T57" fmla="*/ 38 h 54"/>
                <a:gd name="T58" fmla="*/ 38 w 54"/>
                <a:gd name="T59" fmla="*/ 46 h 54"/>
                <a:gd name="T60" fmla="*/ 34 w 54"/>
                <a:gd name="T61" fmla="*/ 48 h 54"/>
                <a:gd name="T62" fmla="*/ 28 w 54"/>
                <a:gd name="T63" fmla="*/ 49 h 54"/>
                <a:gd name="T64" fmla="*/ 17 w 54"/>
                <a:gd name="T65" fmla="*/ 46 h 54"/>
                <a:gd name="T66" fmla="*/ 12 w 54"/>
                <a:gd name="T67" fmla="*/ 42 h 54"/>
                <a:gd name="T68" fmla="*/ 7 w 54"/>
                <a:gd name="T69" fmla="*/ 37 h 54"/>
                <a:gd name="T70" fmla="*/ 4 w 54"/>
                <a:gd name="T71" fmla="*/ 26 h 54"/>
                <a:gd name="T72" fmla="*/ 6 w 54"/>
                <a:gd name="T73" fmla="*/ 20 h 54"/>
                <a:gd name="T74" fmla="*/ 7 w 54"/>
                <a:gd name="T75" fmla="*/ 1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4" h="54">
                  <a:moveTo>
                    <a:pt x="14" y="3"/>
                  </a:moveTo>
                  <a:lnTo>
                    <a:pt x="14" y="3"/>
                  </a:lnTo>
                  <a:lnTo>
                    <a:pt x="7" y="7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" y="2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1" y="34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7" y="46"/>
                  </a:lnTo>
                  <a:lnTo>
                    <a:pt x="14" y="51"/>
                  </a:lnTo>
                  <a:lnTo>
                    <a:pt x="14" y="51"/>
                  </a:lnTo>
                  <a:lnTo>
                    <a:pt x="21" y="52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34" y="52"/>
                  </a:lnTo>
                  <a:lnTo>
                    <a:pt x="42" y="51"/>
                  </a:lnTo>
                  <a:lnTo>
                    <a:pt x="42" y="51"/>
                  </a:lnTo>
                  <a:lnTo>
                    <a:pt x="46" y="46"/>
                  </a:lnTo>
                  <a:lnTo>
                    <a:pt x="51" y="40"/>
                  </a:lnTo>
                  <a:lnTo>
                    <a:pt x="51" y="40"/>
                  </a:lnTo>
                  <a:lnTo>
                    <a:pt x="54" y="34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4" y="20"/>
                  </a:lnTo>
                  <a:lnTo>
                    <a:pt x="51" y="12"/>
                  </a:lnTo>
                  <a:lnTo>
                    <a:pt x="51" y="12"/>
                  </a:lnTo>
                  <a:lnTo>
                    <a:pt x="46" y="7"/>
                  </a:lnTo>
                  <a:lnTo>
                    <a:pt x="42" y="3"/>
                  </a:lnTo>
                  <a:lnTo>
                    <a:pt x="42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1" y="0"/>
                  </a:lnTo>
                  <a:lnTo>
                    <a:pt x="14" y="3"/>
                  </a:lnTo>
                  <a:lnTo>
                    <a:pt x="14" y="3"/>
                  </a:lnTo>
                  <a:close/>
                  <a:moveTo>
                    <a:pt x="7" y="15"/>
                  </a:moveTo>
                  <a:lnTo>
                    <a:pt x="7" y="15"/>
                  </a:lnTo>
                  <a:lnTo>
                    <a:pt x="12" y="11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21" y="4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4" y="4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3" y="11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9" y="20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49" y="32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3" y="42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4" y="48"/>
                  </a:lnTo>
                  <a:lnTo>
                    <a:pt x="28" y="49"/>
                  </a:lnTo>
                  <a:lnTo>
                    <a:pt x="28" y="49"/>
                  </a:lnTo>
                  <a:lnTo>
                    <a:pt x="21" y="48"/>
                  </a:lnTo>
                  <a:lnTo>
                    <a:pt x="17" y="46"/>
                  </a:lnTo>
                  <a:lnTo>
                    <a:pt x="17" y="46"/>
                  </a:lnTo>
                  <a:lnTo>
                    <a:pt x="12" y="42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6" y="32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6" y="20"/>
                  </a:lnTo>
                  <a:lnTo>
                    <a:pt x="7" y="15"/>
                  </a:lnTo>
                  <a:lnTo>
                    <a:pt x="7" y="15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1" name="Freeform 388">
              <a:extLst>
                <a:ext uri="{FF2B5EF4-FFF2-40B4-BE49-F238E27FC236}">
                  <a16:creationId xmlns:a16="http://schemas.microsoft.com/office/drawing/2014/main" id="{A92EDF89-8874-41CE-B66F-CBE941CC62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6" y="4223"/>
              <a:ext cx="31" cy="28"/>
            </a:xfrm>
            <a:custGeom>
              <a:avLst/>
              <a:gdLst>
                <a:gd name="T0" fmla="*/ 20 w 31"/>
                <a:gd name="T1" fmla="*/ 0 h 28"/>
                <a:gd name="T2" fmla="*/ 20 w 31"/>
                <a:gd name="T3" fmla="*/ 3 h 28"/>
                <a:gd name="T4" fmla="*/ 20 w 31"/>
                <a:gd name="T5" fmla="*/ 3 h 28"/>
                <a:gd name="T6" fmla="*/ 23 w 31"/>
                <a:gd name="T7" fmla="*/ 4 h 28"/>
                <a:gd name="T8" fmla="*/ 25 w 31"/>
                <a:gd name="T9" fmla="*/ 6 h 28"/>
                <a:gd name="T10" fmla="*/ 25 w 31"/>
                <a:gd name="T11" fmla="*/ 6 h 28"/>
                <a:gd name="T12" fmla="*/ 26 w 31"/>
                <a:gd name="T13" fmla="*/ 9 h 28"/>
                <a:gd name="T14" fmla="*/ 26 w 31"/>
                <a:gd name="T15" fmla="*/ 12 h 28"/>
                <a:gd name="T16" fmla="*/ 26 w 31"/>
                <a:gd name="T17" fmla="*/ 12 h 28"/>
                <a:gd name="T18" fmla="*/ 26 w 31"/>
                <a:gd name="T19" fmla="*/ 17 h 28"/>
                <a:gd name="T20" fmla="*/ 23 w 31"/>
                <a:gd name="T21" fmla="*/ 18 h 28"/>
                <a:gd name="T22" fmla="*/ 23 w 31"/>
                <a:gd name="T23" fmla="*/ 18 h 28"/>
                <a:gd name="T24" fmla="*/ 20 w 31"/>
                <a:gd name="T25" fmla="*/ 21 h 28"/>
                <a:gd name="T26" fmla="*/ 16 w 31"/>
                <a:gd name="T27" fmla="*/ 21 h 28"/>
                <a:gd name="T28" fmla="*/ 16 w 31"/>
                <a:gd name="T29" fmla="*/ 21 h 28"/>
                <a:gd name="T30" fmla="*/ 11 w 31"/>
                <a:gd name="T31" fmla="*/ 21 h 28"/>
                <a:gd name="T32" fmla="*/ 8 w 31"/>
                <a:gd name="T33" fmla="*/ 18 h 28"/>
                <a:gd name="T34" fmla="*/ 8 w 31"/>
                <a:gd name="T35" fmla="*/ 18 h 28"/>
                <a:gd name="T36" fmla="*/ 5 w 31"/>
                <a:gd name="T37" fmla="*/ 15 h 28"/>
                <a:gd name="T38" fmla="*/ 5 w 31"/>
                <a:gd name="T39" fmla="*/ 12 h 28"/>
                <a:gd name="T40" fmla="*/ 5 w 31"/>
                <a:gd name="T41" fmla="*/ 12 h 28"/>
                <a:gd name="T42" fmla="*/ 5 w 31"/>
                <a:gd name="T43" fmla="*/ 9 h 28"/>
                <a:gd name="T44" fmla="*/ 6 w 31"/>
                <a:gd name="T45" fmla="*/ 7 h 28"/>
                <a:gd name="T46" fmla="*/ 6 w 31"/>
                <a:gd name="T47" fmla="*/ 7 h 28"/>
                <a:gd name="T48" fmla="*/ 8 w 31"/>
                <a:gd name="T49" fmla="*/ 6 h 28"/>
                <a:gd name="T50" fmla="*/ 9 w 31"/>
                <a:gd name="T51" fmla="*/ 4 h 28"/>
                <a:gd name="T52" fmla="*/ 9 w 31"/>
                <a:gd name="T53" fmla="*/ 0 h 28"/>
                <a:gd name="T54" fmla="*/ 9 w 31"/>
                <a:gd name="T55" fmla="*/ 0 h 28"/>
                <a:gd name="T56" fmla="*/ 5 w 31"/>
                <a:gd name="T57" fmla="*/ 1 h 28"/>
                <a:gd name="T58" fmla="*/ 3 w 31"/>
                <a:gd name="T59" fmla="*/ 4 h 28"/>
                <a:gd name="T60" fmla="*/ 3 w 31"/>
                <a:gd name="T61" fmla="*/ 4 h 28"/>
                <a:gd name="T62" fmla="*/ 2 w 31"/>
                <a:gd name="T63" fmla="*/ 7 h 28"/>
                <a:gd name="T64" fmla="*/ 0 w 31"/>
                <a:gd name="T65" fmla="*/ 12 h 28"/>
                <a:gd name="T66" fmla="*/ 0 w 31"/>
                <a:gd name="T67" fmla="*/ 12 h 28"/>
                <a:gd name="T68" fmla="*/ 0 w 31"/>
                <a:gd name="T69" fmla="*/ 17 h 28"/>
                <a:gd name="T70" fmla="*/ 2 w 31"/>
                <a:gd name="T71" fmla="*/ 20 h 28"/>
                <a:gd name="T72" fmla="*/ 2 w 31"/>
                <a:gd name="T73" fmla="*/ 20 h 28"/>
                <a:gd name="T74" fmla="*/ 5 w 31"/>
                <a:gd name="T75" fmla="*/ 23 h 28"/>
                <a:gd name="T76" fmla="*/ 8 w 31"/>
                <a:gd name="T77" fmla="*/ 24 h 28"/>
                <a:gd name="T78" fmla="*/ 8 w 31"/>
                <a:gd name="T79" fmla="*/ 24 h 28"/>
                <a:gd name="T80" fmla="*/ 16 w 31"/>
                <a:gd name="T81" fmla="*/ 28 h 28"/>
                <a:gd name="T82" fmla="*/ 16 w 31"/>
                <a:gd name="T83" fmla="*/ 28 h 28"/>
                <a:gd name="T84" fmla="*/ 22 w 31"/>
                <a:gd name="T85" fmla="*/ 26 h 28"/>
                <a:gd name="T86" fmla="*/ 26 w 31"/>
                <a:gd name="T87" fmla="*/ 23 h 28"/>
                <a:gd name="T88" fmla="*/ 26 w 31"/>
                <a:gd name="T89" fmla="*/ 23 h 28"/>
                <a:gd name="T90" fmla="*/ 30 w 31"/>
                <a:gd name="T91" fmla="*/ 18 h 28"/>
                <a:gd name="T92" fmla="*/ 31 w 31"/>
                <a:gd name="T93" fmla="*/ 12 h 28"/>
                <a:gd name="T94" fmla="*/ 31 w 31"/>
                <a:gd name="T95" fmla="*/ 12 h 28"/>
                <a:gd name="T96" fmla="*/ 30 w 31"/>
                <a:gd name="T97" fmla="*/ 7 h 28"/>
                <a:gd name="T98" fmla="*/ 28 w 31"/>
                <a:gd name="T99" fmla="*/ 3 h 28"/>
                <a:gd name="T100" fmla="*/ 28 w 31"/>
                <a:gd name="T101" fmla="*/ 3 h 28"/>
                <a:gd name="T102" fmla="*/ 25 w 31"/>
                <a:gd name="T103" fmla="*/ 1 h 28"/>
                <a:gd name="T104" fmla="*/ 20 w 31"/>
                <a:gd name="T105" fmla="*/ 0 h 28"/>
                <a:gd name="T106" fmla="*/ 20 w 31"/>
                <a:gd name="T10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" h="28">
                  <a:moveTo>
                    <a:pt x="20" y="0"/>
                  </a:moveTo>
                  <a:lnTo>
                    <a:pt x="20" y="3"/>
                  </a:lnTo>
                  <a:lnTo>
                    <a:pt x="20" y="3"/>
                  </a:lnTo>
                  <a:lnTo>
                    <a:pt x="23" y="4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6" y="9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7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0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1" y="21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5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9"/>
                  </a:lnTo>
                  <a:lnTo>
                    <a:pt x="6" y="7"/>
                  </a:lnTo>
                  <a:lnTo>
                    <a:pt x="6" y="7"/>
                  </a:lnTo>
                  <a:lnTo>
                    <a:pt x="8" y="6"/>
                  </a:lnTo>
                  <a:lnTo>
                    <a:pt x="9" y="4"/>
                  </a:lnTo>
                  <a:lnTo>
                    <a:pt x="9" y="0"/>
                  </a:lnTo>
                  <a:lnTo>
                    <a:pt x="9" y="0"/>
                  </a:lnTo>
                  <a:lnTo>
                    <a:pt x="5" y="1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7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7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5" y="23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22" y="26"/>
                  </a:lnTo>
                  <a:lnTo>
                    <a:pt x="26" y="23"/>
                  </a:lnTo>
                  <a:lnTo>
                    <a:pt x="26" y="23"/>
                  </a:lnTo>
                  <a:lnTo>
                    <a:pt x="30" y="18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0" y="7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5" y="1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53544457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Tramp</dc:creator>
  <cp:lastModifiedBy>Tramp</cp:lastModifiedBy>
  <cp:revision>1</cp:revision>
  <dcterms:created xsi:type="dcterms:W3CDTF">2018-10-12T12:41:13Z</dcterms:created>
  <dcterms:modified xsi:type="dcterms:W3CDTF">2018-10-12T12:45:07Z</dcterms:modified>
</cp:coreProperties>
</file>