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394B-C4D2-47E8-8002-F92414549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7B026C-4CA4-43E5-8264-6AE99B404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60CC1-E2D5-424B-B8DD-6CC76846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4FDB56-E01A-4C90-B128-83589406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819E45-5AB4-4A01-A8B0-049E5840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9EF5-6AAF-4E73-8F75-7B766DAA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C7B56-EC83-4FA9-B2B4-A1BAB6EE9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65C4E-998A-4ADE-8315-E3BEDF0F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65F36-8839-49DA-8CB2-3FF15222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E11961-459A-49E1-BD24-514E90F5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4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D596D-E6D7-4A22-9F50-003E7F0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BB547A-95DA-4A80-AB21-01A386B4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39679-2991-4AFA-822C-E7447031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F70CB-CFC9-4856-9DF1-AC29F0F8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8B1419-789D-4CE4-A26E-259A09C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BCCCF-AA13-4A4A-8A28-115F0C6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387DE-E405-4F6C-9B45-D0753B2D8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F2F67-AAAF-4D51-A6E8-E9AB52A9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6F66D-7319-4995-9B58-C4BA250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1DD9E9-1EA8-4D4A-894A-9313A3F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DAA08-FECB-4D24-AA73-16A416C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4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D18-65B0-4CC5-96C8-FF3BF1FF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F73A-1C10-4DF3-A48D-B3167F49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6485AB-1969-4FB1-9F4D-7AC78D517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DAFCE3-473A-4F1A-AA88-023983717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9E7541-181C-4E3F-96AB-4487B2B22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C9A085-1D9C-45BF-82D3-68FE167F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15DF00-B9B3-41F1-B288-07B4E4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960077-75FE-48FB-94BF-7B2E9316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24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C357E-C167-4997-BF15-64E5FBD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DC2E8D-F877-4DC6-BB29-7E52A1B8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BB9D3F-8F9D-4087-A741-C18DBE1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EB47E2-207C-4ED9-88CD-F3F52C6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5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ADDE71-C6FB-4773-AE30-EAFF1ABF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37052-02CE-497F-B002-CCCD930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9E4119-CE4E-46FE-80AB-363010A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08E4C-BDEF-4DBE-8E1E-3F205F86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AD37-A118-4081-920F-8C1B1F59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3EA82E-E95E-4F1A-AE75-3F78FB3A0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1ACE5-1B2F-4861-8648-AA089C7D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875BB2-9950-4E70-97D2-203C0387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A3A49F-B62D-4766-92D1-EC897E00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9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356DD-03FB-4F3B-B4B2-EA6558B2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D3C82A-6EAA-490A-ABCF-3490D20C3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AFC077-0578-498F-A86E-482450883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0E8E-A5B0-476C-B86F-41344C9F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7F5B1-C552-42EA-933B-5575FA8E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5237F-937E-4045-9EDA-23FB10F1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66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8A3D4-5979-4E3B-ACBB-E0575C9E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63CBAF-2C2D-42EA-A573-B30FE2D0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A5861-64ED-4567-93EF-33E37868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615F5-6C8B-4085-BED3-794FBED4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72286-5AE0-45EA-8B61-7954C88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6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3E5C9-D171-40B7-8AB0-9B6E7D69D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E07507-1F7A-4CC0-9083-965A43FE6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6E13E-1069-44B4-B2A6-37124FB1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CB8D-B556-474E-900E-96A47ED2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B3BCC3-F5C3-47CE-B411-17D8438D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4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77304A-B6D7-4D66-9283-610D9042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341FD7-7BB9-46D1-A56A-7CAE800D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AA5C3-B149-4ECD-9095-9CF56C251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71251-8557-4592-9DF1-38D67263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3E1E-0EC3-434D-AD1D-FD4D87FBE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ersis.com/carte-powerpoint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ZoneTexte 2732">
            <a:extLst>
              <a:ext uri="{FF2B5EF4-FFF2-40B4-BE49-F238E27FC236}">
                <a16:creationId xmlns:a16="http://schemas.microsoft.com/office/drawing/2014/main" id="{091D5CCD-8E9D-4772-AEBC-03516FC614C6}"/>
              </a:ext>
            </a:extLst>
          </p:cNvPr>
          <p:cNvSpPr txBox="1"/>
          <p:nvPr/>
        </p:nvSpPr>
        <p:spPr>
          <a:xfrm>
            <a:off x="8263156" y="692587"/>
            <a:ext cx="3356747" cy="55666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100" dirty="0"/>
              <a:t>Modifier facilement cette carte en lisant notre tutoriel</a:t>
            </a:r>
          </a:p>
          <a:p>
            <a:r>
              <a:rPr lang="fr-FR" sz="1100" dirty="0"/>
              <a:t>« </a:t>
            </a:r>
            <a:r>
              <a:rPr lang="fr-FR" sz="1100" dirty="0">
                <a:hlinkClick r:id="rId2"/>
              </a:rPr>
              <a:t>modifier une carte avec Office PowerPoint</a:t>
            </a:r>
            <a:r>
              <a:rPr lang="fr-FR" sz="1100" dirty="0"/>
              <a:t> »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0834610-7862-41D2-8199-4AD6B0339B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5868" y="80562"/>
            <a:ext cx="6211435" cy="6695685"/>
            <a:chOff x="1842" y="6"/>
            <a:chExt cx="4002" cy="431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6315596-9B64-4E6F-9542-6B12CC59E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7" y="1585"/>
              <a:ext cx="57" cy="33"/>
            </a:xfrm>
            <a:custGeom>
              <a:avLst/>
              <a:gdLst>
                <a:gd name="T0" fmla="*/ 28 w 57"/>
                <a:gd name="T1" fmla="*/ 33 h 33"/>
                <a:gd name="T2" fmla="*/ 57 w 57"/>
                <a:gd name="T3" fmla="*/ 23 h 33"/>
                <a:gd name="T4" fmla="*/ 20 w 57"/>
                <a:gd name="T5" fmla="*/ 0 h 33"/>
                <a:gd name="T6" fmla="*/ 0 w 57"/>
                <a:gd name="T7" fmla="*/ 3 h 33"/>
                <a:gd name="T8" fmla="*/ 6 w 57"/>
                <a:gd name="T9" fmla="*/ 25 h 33"/>
                <a:gd name="T10" fmla="*/ 28 w 57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3">
                  <a:moveTo>
                    <a:pt x="28" y="33"/>
                  </a:moveTo>
                  <a:lnTo>
                    <a:pt x="57" y="23"/>
                  </a:lnTo>
                  <a:lnTo>
                    <a:pt x="20" y="0"/>
                  </a:lnTo>
                  <a:lnTo>
                    <a:pt x="0" y="3"/>
                  </a:lnTo>
                  <a:lnTo>
                    <a:pt x="6" y="25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3E9155C-3F1D-4753-BDFE-4AA649733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752"/>
              <a:ext cx="43" cy="57"/>
            </a:xfrm>
            <a:custGeom>
              <a:avLst/>
              <a:gdLst>
                <a:gd name="T0" fmla="*/ 12 w 43"/>
                <a:gd name="T1" fmla="*/ 0 h 57"/>
                <a:gd name="T2" fmla="*/ 0 w 43"/>
                <a:gd name="T3" fmla="*/ 16 h 57"/>
                <a:gd name="T4" fmla="*/ 43 w 43"/>
                <a:gd name="T5" fmla="*/ 57 h 57"/>
                <a:gd name="T6" fmla="*/ 41 w 43"/>
                <a:gd name="T7" fmla="*/ 35 h 57"/>
                <a:gd name="T8" fmla="*/ 20 w 43"/>
                <a:gd name="T9" fmla="*/ 21 h 57"/>
                <a:gd name="T10" fmla="*/ 12 w 43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7">
                  <a:moveTo>
                    <a:pt x="12" y="0"/>
                  </a:moveTo>
                  <a:lnTo>
                    <a:pt x="0" y="16"/>
                  </a:lnTo>
                  <a:lnTo>
                    <a:pt x="43" y="57"/>
                  </a:lnTo>
                  <a:lnTo>
                    <a:pt x="41" y="35"/>
                  </a:lnTo>
                  <a:lnTo>
                    <a:pt x="20" y="2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BE910EA-B9BE-45DB-A0C2-36CA9A810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" y="2104"/>
              <a:ext cx="16" cy="18"/>
            </a:xfrm>
            <a:custGeom>
              <a:avLst/>
              <a:gdLst>
                <a:gd name="T0" fmla="*/ 0 w 16"/>
                <a:gd name="T1" fmla="*/ 0 h 18"/>
                <a:gd name="T2" fmla="*/ 0 w 16"/>
                <a:gd name="T3" fmla="*/ 3 h 18"/>
                <a:gd name="T4" fmla="*/ 16 w 16"/>
                <a:gd name="T5" fmla="*/ 18 h 18"/>
                <a:gd name="T6" fmla="*/ 16 w 16"/>
                <a:gd name="T7" fmla="*/ 18 h 18"/>
                <a:gd name="T8" fmla="*/ 16 w 16"/>
                <a:gd name="T9" fmla="*/ 16 h 18"/>
                <a:gd name="T10" fmla="*/ 16 w 16"/>
                <a:gd name="T11" fmla="*/ 16 h 18"/>
                <a:gd name="T12" fmla="*/ 0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3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A9D347C-B16B-498B-B5CB-C74EF0C43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" y="2117"/>
              <a:ext cx="54" cy="33"/>
            </a:xfrm>
            <a:custGeom>
              <a:avLst/>
              <a:gdLst>
                <a:gd name="T0" fmla="*/ 0 w 54"/>
                <a:gd name="T1" fmla="*/ 3 h 33"/>
                <a:gd name="T2" fmla="*/ 1 w 54"/>
                <a:gd name="T3" fmla="*/ 3 h 33"/>
                <a:gd name="T4" fmla="*/ 0 w 54"/>
                <a:gd name="T5" fmla="*/ 5 h 33"/>
                <a:gd name="T6" fmla="*/ 31 w 54"/>
                <a:gd name="T7" fmla="*/ 33 h 33"/>
                <a:gd name="T8" fmla="*/ 54 w 54"/>
                <a:gd name="T9" fmla="*/ 24 h 33"/>
                <a:gd name="T10" fmla="*/ 14 w 54"/>
                <a:gd name="T11" fmla="*/ 0 h 33"/>
                <a:gd name="T12" fmla="*/ 0 w 54"/>
                <a:gd name="T13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0" y="3"/>
                  </a:moveTo>
                  <a:lnTo>
                    <a:pt x="1" y="3"/>
                  </a:lnTo>
                  <a:lnTo>
                    <a:pt x="0" y="5"/>
                  </a:lnTo>
                  <a:lnTo>
                    <a:pt x="31" y="33"/>
                  </a:lnTo>
                  <a:lnTo>
                    <a:pt x="54" y="24"/>
                  </a:lnTo>
                  <a:lnTo>
                    <a:pt x="14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125E02A-C277-41E8-AC78-27A835B67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2208"/>
              <a:ext cx="56" cy="100"/>
            </a:xfrm>
            <a:custGeom>
              <a:avLst/>
              <a:gdLst>
                <a:gd name="T0" fmla="*/ 50 w 56"/>
                <a:gd name="T1" fmla="*/ 24 h 100"/>
                <a:gd name="T2" fmla="*/ 13 w 56"/>
                <a:gd name="T3" fmla="*/ 0 h 100"/>
                <a:gd name="T4" fmla="*/ 0 w 56"/>
                <a:gd name="T5" fmla="*/ 19 h 100"/>
                <a:gd name="T6" fmla="*/ 47 w 56"/>
                <a:gd name="T7" fmla="*/ 100 h 100"/>
                <a:gd name="T8" fmla="*/ 56 w 56"/>
                <a:gd name="T9" fmla="*/ 76 h 100"/>
                <a:gd name="T10" fmla="*/ 50 w 56"/>
                <a:gd name="T11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00">
                  <a:moveTo>
                    <a:pt x="50" y="24"/>
                  </a:moveTo>
                  <a:lnTo>
                    <a:pt x="13" y="0"/>
                  </a:lnTo>
                  <a:lnTo>
                    <a:pt x="0" y="19"/>
                  </a:lnTo>
                  <a:lnTo>
                    <a:pt x="47" y="100"/>
                  </a:lnTo>
                  <a:lnTo>
                    <a:pt x="56" y="76"/>
                  </a:lnTo>
                  <a:lnTo>
                    <a:pt x="5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8D18FB7-76FC-42E3-9301-443F598B7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3542"/>
              <a:ext cx="334" cy="727"/>
            </a:xfrm>
            <a:custGeom>
              <a:avLst/>
              <a:gdLst>
                <a:gd name="T0" fmla="*/ 232 w 334"/>
                <a:gd name="T1" fmla="*/ 14 h 727"/>
                <a:gd name="T2" fmla="*/ 235 w 334"/>
                <a:gd name="T3" fmla="*/ 139 h 727"/>
                <a:gd name="T4" fmla="*/ 175 w 334"/>
                <a:gd name="T5" fmla="*/ 129 h 727"/>
                <a:gd name="T6" fmla="*/ 149 w 334"/>
                <a:gd name="T7" fmla="*/ 164 h 727"/>
                <a:gd name="T8" fmla="*/ 73 w 334"/>
                <a:gd name="T9" fmla="*/ 195 h 727"/>
                <a:gd name="T10" fmla="*/ 67 w 334"/>
                <a:gd name="T11" fmla="*/ 215 h 727"/>
                <a:gd name="T12" fmla="*/ 46 w 334"/>
                <a:gd name="T13" fmla="*/ 217 h 727"/>
                <a:gd name="T14" fmla="*/ 30 w 334"/>
                <a:gd name="T15" fmla="*/ 238 h 727"/>
                <a:gd name="T16" fmla="*/ 32 w 334"/>
                <a:gd name="T17" fmla="*/ 262 h 727"/>
                <a:gd name="T18" fmla="*/ 4 w 334"/>
                <a:gd name="T19" fmla="*/ 298 h 727"/>
                <a:gd name="T20" fmla="*/ 0 w 334"/>
                <a:gd name="T21" fmla="*/ 319 h 727"/>
                <a:gd name="T22" fmla="*/ 19 w 334"/>
                <a:gd name="T23" fmla="*/ 313 h 727"/>
                <a:gd name="T24" fmla="*/ 47 w 334"/>
                <a:gd name="T25" fmla="*/ 341 h 727"/>
                <a:gd name="T26" fmla="*/ 9 w 334"/>
                <a:gd name="T27" fmla="*/ 368 h 727"/>
                <a:gd name="T28" fmla="*/ 16 w 334"/>
                <a:gd name="T29" fmla="*/ 408 h 727"/>
                <a:gd name="T30" fmla="*/ 73 w 334"/>
                <a:gd name="T31" fmla="*/ 440 h 727"/>
                <a:gd name="T32" fmla="*/ 54 w 334"/>
                <a:gd name="T33" fmla="*/ 451 h 727"/>
                <a:gd name="T34" fmla="*/ 33 w 334"/>
                <a:gd name="T35" fmla="*/ 512 h 727"/>
                <a:gd name="T36" fmla="*/ 86 w 334"/>
                <a:gd name="T37" fmla="*/ 493 h 727"/>
                <a:gd name="T38" fmla="*/ 92 w 334"/>
                <a:gd name="T39" fmla="*/ 534 h 727"/>
                <a:gd name="T40" fmla="*/ 73 w 334"/>
                <a:gd name="T41" fmla="*/ 585 h 727"/>
                <a:gd name="T42" fmla="*/ 140 w 334"/>
                <a:gd name="T43" fmla="*/ 598 h 727"/>
                <a:gd name="T44" fmla="*/ 105 w 334"/>
                <a:gd name="T45" fmla="*/ 622 h 727"/>
                <a:gd name="T46" fmla="*/ 105 w 334"/>
                <a:gd name="T47" fmla="*/ 643 h 727"/>
                <a:gd name="T48" fmla="*/ 138 w 334"/>
                <a:gd name="T49" fmla="*/ 674 h 727"/>
                <a:gd name="T50" fmla="*/ 218 w 334"/>
                <a:gd name="T51" fmla="*/ 698 h 727"/>
                <a:gd name="T52" fmla="*/ 227 w 334"/>
                <a:gd name="T53" fmla="*/ 719 h 727"/>
                <a:gd name="T54" fmla="*/ 248 w 334"/>
                <a:gd name="T55" fmla="*/ 727 h 727"/>
                <a:gd name="T56" fmla="*/ 291 w 334"/>
                <a:gd name="T57" fmla="*/ 622 h 727"/>
                <a:gd name="T58" fmla="*/ 267 w 334"/>
                <a:gd name="T59" fmla="*/ 620 h 727"/>
                <a:gd name="T60" fmla="*/ 286 w 334"/>
                <a:gd name="T61" fmla="*/ 606 h 727"/>
                <a:gd name="T62" fmla="*/ 301 w 334"/>
                <a:gd name="T63" fmla="*/ 568 h 727"/>
                <a:gd name="T64" fmla="*/ 296 w 334"/>
                <a:gd name="T65" fmla="*/ 461 h 727"/>
                <a:gd name="T66" fmla="*/ 334 w 334"/>
                <a:gd name="T67" fmla="*/ 376 h 727"/>
                <a:gd name="T68" fmla="*/ 307 w 334"/>
                <a:gd name="T69" fmla="*/ 190 h 727"/>
                <a:gd name="T70" fmla="*/ 278 w 334"/>
                <a:gd name="T71" fmla="*/ 148 h 727"/>
                <a:gd name="T72" fmla="*/ 283 w 334"/>
                <a:gd name="T73" fmla="*/ 73 h 727"/>
                <a:gd name="T74" fmla="*/ 270 w 334"/>
                <a:gd name="T75" fmla="*/ 8 h 727"/>
                <a:gd name="T76" fmla="*/ 250 w 334"/>
                <a:gd name="T77" fmla="*/ 0 h 727"/>
                <a:gd name="T78" fmla="*/ 232 w 334"/>
                <a:gd name="T79" fmla="*/ 1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4" h="727">
                  <a:moveTo>
                    <a:pt x="232" y="14"/>
                  </a:moveTo>
                  <a:lnTo>
                    <a:pt x="235" y="139"/>
                  </a:lnTo>
                  <a:lnTo>
                    <a:pt x="175" y="129"/>
                  </a:lnTo>
                  <a:lnTo>
                    <a:pt x="149" y="164"/>
                  </a:lnTo>
                  <a:lnTo>
                    <a:pt x="73" y="195"/>
                  </a:lnTo>
                  <a:lnTo>
                    <a:pt x="67" y="215"/>
                  </a:lnTo>
                  <a:lnTo>
                    <a:pt x="46" y="217"/>
                  </a:lnTo>
                  <a:lnTo>
                    <a:pt x="30" y="238"/>
                  </a:lnTo>
                  <a:lnTo>
                    <a:pt x="32" y="262"/>
                  </a:lnTo>
                  <a:lnTo>
                    <a:pt x="4" y="298"/>
                  </a:lnTo>
                  <a:lnTo>
                    <a:pt x="0" y="319"/>
                  </a:lnTo>
                  <a:lnTo>
                    <a:pt x="19" y="313"/>
                  </a:lnTo>
                  <a:lnTo>
                    <a:pt x="47" y="341"/>
                  </a:lnTo>
                  <a:lnTo>
                    <a:pt x="9" y="368"/>
                  </a:lnTo>
                  <a:lnTo>
                    <a:pt x="16" y="408"/>
                  </a:lnTo>
                  <a:lnTo>
                    <a:pt x="73" y="440"/>
                  </a:lnTo>
                  <a:lnTo>
                    <a:pt x="54" y="451"/>
                  </a:lnTo>
                  <a:lnTo>
                    <a:pt x="33" y="512"/>
                  </a:lnTo>
                  <a:lnTo>
                    <a:pt x="86" y="493"/>
                  </a:lnTo>
                  <a:lnTo>
                    <a:pt x="92" y="534"/>
                  </a:lnTo>
                  <a:lnTo>
                    <a:pt x="73" y="585"/>
                  </a:lnTo>
                  <a:lnTo>
                    <a:pt x="140" y="598"/>
                  </a:lnTo>
                  <a:lnTo>
                    <a:pt x="105" y="622"/>
                  </a:lnTo>
                  <a:lnTo>
                    <a:pt x="105" y="643"/>
                  </a:lnTo>
                  <a:lnTo>
                    <a:pt x="138" y="674"/>
                  </a:lnTo>
                  <a:lnTo>
                    <a:pt x="218" y="698"/>
                  </a:lnTo>
                  <a:lnTo>
                    <a:pt x="227" y="719"/>
                  </a:lnTo>
                  <a:lnTo>
                    <a:pt x="248" y="727"/>
                  </a:lnTo>
                  <a:lnTo>
                    <a:pt x="291" y="622"/>
                  </a:lnTo>
                  <a:lnTo>
                    <a:pt x="267" y="620"/>
                  </a:lnTo>
                  <a:lnTo>
                    <a:pt x="286" y="606"/>
                  </a:lnTo>
                  <a:lnTo>
                    <a:pt x="301" y="568"/>
                  </a:lnTo>
                  <a:lnTo>
                    <a:pt x="296" y="461"/>
                  </a:lnTo>
                  <a:lnTo>
                    <a:pt x="334" y="376"/>
                  </a:lnTo>
                  <a:lnTo>
                    <a:pt x="307" y="190"/>
                  </a:lnTo>
                  <a:lnTo>
                    <a:pt x="278" y="148"/>
                  </a:lnTo>
                  <a:lnTo>
                    <a:pt x="283" y="73"/>
                  </a:lnTo>
                  <a:lnTo>
                    <a:pt x="270" y="8"/>
                  </a:lnTo>
                  <a:lnTo>
                    <a:pt x="250" y="0"/>
                  </a:lnTo>
                  <a:lnTo>
                    <a:pt x="2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A204471-201D-41AF-8561-DD5E2A19C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2" y="6"/>
              <a:ext cx="3795" cy="3855"/>
            </a:xfrm>
            <a:custGeom>
              <a:avLst/>
              <a:gdLst>
                <a:gd name="T0" fmla="*/ 3113 w 3795"/>
                <a:gd name="T1" fmla="*/ 675 h 3855"/>
                <a:gd name="T2" fmla="*/ 2965 w 3795"/>
                <a:gd name="T3" fmla="*/ 627 h 3855"/>
                <a:gd name="T4" fmla="*/ 2795 w 3795"/>
                <a:gd name="T5" fmla="*/ 467 h 3855"/>
                <a:gd name="T6" fmla="*/ 2629 w 3795"/>
                <a:gd name="T7" fmla="*/ 488 h 3855"/>
                <a:gd name="T8" fmla="*/ 2487 w 3795"/>
                <a:gd name="T9" fmla="*/ 316 h 3855"/>
                <a:gd name="T10" fmla="*/ 2347 w 3795"/>
                <a:gd name="T11" fmla="*/ 163 h 3855"/>
                <a:gd name="T12" fmla="*/ 2170 w 3795"/>
                <a:gd name="T13" fmla="*/ 56 h 3855"/>
                <a:gd name="T14" fmla="*/ 1877 w 3795"/>
                <a:gd name="T15" fmla="*/ 238 h 3855"/>
                <a:gd name="T16" fmla="*/ 1816 w 3795"/>
                <a:gd name="T17" fmla="*/ 445 h 3855"/>
                <a:gd name="T18" fmla="*/ 1504 w 3795"/>
                <a:gd name="T19" fmla="*/ 718 h 3855"/>
                <a:gd name="T20" fmla="*/ 1095 w 3795"/>
                <a:gd name="T21" fmla="*/ 737 h 3855"/>
                <a:gd name="T22" fmla="*/ 865 w 3795"/>
                <a:gd name="T23" fmla="*/ 565 h 3855"/>
                <a:gd name="T24" fmla="*/ 961 w 3795"/>
                <a:gd name="T25" fmla="*/ 877 h 3855"/>
                <a:gd name="T26" fmla="*/ 948 w 3795"/>
                <a:gd name="T27" fmla="*/ 1052 h 3855"/>
                <a:gd name="T28" fmla="*/ 806 w 3795"/>
                <a:gd name="T29" fmla="*/ 1040 h 3855"/>
                <a:gd name="T30" fmla="*/ 695 w 3795"/>
                <a:gd name="T31" fmla="*/ 1027 h 3855"/>
                <a:gd name="T32" fmla="*/ 512 w 3795"/>
                <a:gd name="T33" fmla="*/ 946 h 3855"/>
                <a:gd name="T34" fmla="*/ 364 w 3795"/>
                <a:gd name="T35" fmla="*/ 997 h 3855"/>
                <a:gd name="T36" fmla="*/ 252 w 3795"/>
                <a:gd name="T37" fmla="*/ 965 h 3855"/>
                <a:gd name="T38" fmla="*/ 13 w 3795"/>
                <a:gd name="T39" fmla="*/ 1118 h 3855"/>
                <a:gd name="T40" fmla="*/ 169 w 3795"/>
                <a:gd name="T41" fmla="*/ 1148 h 3855"/>
                <a:gd name="T42" fmla="*/ 48 w 3795"/>
                <a:gd name="T43" fmla="*/ 1151 h 3855"/>
                <a:gd name="T44" fmla="*/ 24 w 3795"/>
                <a:gd name="T45" fmla="*/ 1234 h 3855"/>
                <a:gd name="T46" fmla="*/ 179 w 3795"/>
                <a:gd name="T47" fmla="*/ 1333 h 3855"/>
                <a:gd name="T48" fmla="*/ 233 w 3795"/>
                <a:gd name="T49" fmla="*/ 1336 h 3855"/>
                <a:gd name="T50" fmla="*/ 325 w 3795"/>
                <a:gd name="T51" fmla="*/ 1392 h 3855"/>
                <a:gd name="T52" fmla="*/ 395 w 3795"/>
                <a:gd name="T53" fmla="*/ 1395 h 3855"/>
                <a:gd name="T54" fmla="*/ 458 w 3795"/>
                <a:gd name="T55" fmla="*/ 1486 h 3855"/>
                <a:gd name="T56" fmla="*/ 532 w 3795"/>
                <a:gd name="T57" fmla="*/ 1491 h 3855"/>
                <a:gd name="T58" fmla="*/ 668 w 3795"/>
                <a:gd name="T59" fmla="*/ 1537 h 3855"/>
                <a:gd name="T60" fmla="*/ 787 w 3795"/>
                <a:gd name="T61" fmla="*/ 1623 h 3855"/>
                <a:gd name="T62" fmla="*/ 811 w 3795"/>
                <a:gd name="T63" fmla="*/ 1928 h 3855"/>
                <a:gd name="T64" fmla="*/ 1031 w 3795"/>
                <a:gd name="T65" fmla="*/ 2079 h 3855"/>
                <a:gd name="T66" fmla="*/ 994 w 3795"/>
                <a:gd name="T67" fmla="*/ 2348 h 3855"/>
                <a:gd name="T68" fmla="*/ 1205 w 3795"/>
                <a:gd name="T69" fmla="*/ 2661 h 3855"/>
                <a:gd name="T70" fmla="*/ 1130 w 3795"/>
                <a:gd name="T71" fmla="*/ 2560 h 3855"/>
                <a:gd name="T72" fmla="*/ 1025 w 3795"/>
                <a:gd name="T73" fmla="*/ 2812 h 3855"/>
                <a:gd name="T74" fmla="*/ 814 w 3795"/>
                <a:gd name="T75" fmla="*/ 3396 h 3855"/>
                <a:gd name="T76" fmla="*/ 896 w 3795"/>
                <a:gd name="T77" fmla="*/ 3519 h 3855"/>
                <a:gd name="T78" fmla="*/ 1154 w 3795"/>
                <a:gd name="T79" fmla="*/ 3637 h 3855"/>
                <a:gd name="T80" fmla="*/ 1531 w 3795"/>
                <a:gd name="T81" fmla="*/ 3689 h 3855"/>
                <a:gd name="T82" fmla="*/ 1810 w 3795"/>
                <a:gd name="T83" fmla="*/ 3715 h 3855"/>
                <a:gd name="T84" fmla="*/ 2030 w 3795"/>
                <a:gd name="T85" fmla="*/ 3817 h 3855"/>
                <a:gd name="T86" fmla="*/ 2363 w 3795"/>
                <a:gd name="T87" fmla="*/ 3810 h 3855"/>
                <a:gd name="T88" fmla="*/ 2516 w 3795"/>
                <a:gd name="T89" fmla="*/ 3385 h 3855"/>
                <a:gd name="T90" fmla="*/ 2810 w 3795"/>
                <a:gd name="T91" fmla="*/ 3393 h 3855"/>
                <a:gd name="T92" fmla="*/ 3075 w 3795"/>
                <a:gd name="T93" fmla="*/ 3448 h 3855"/>
                <a:gd name="T94" fmla="*/ 3322 w 3795"/>
                <a:gd name="T95" fmla="*/ 3520 h 3855"/>
                <a:gd name="T96" fmla="*/ 3467 w 3795"/>
                <a:gd name="T97" fmla="*/ 3394 h 3855"/>
                <a:gd name="T98" fmla="*/ 3733 w 3795"/>
                <a:gd name="T99" fmla="*/ 3169 h 3855"/>
                <a:gd name="T100" fmla="*/ 3526 w 3795"/>
                <a:gd name="T101" fmla="*/ 2919 h 3855"/>
                <a:gd name="T102" fmla="*/ 3550 w 3795"/>
                <a:gd name="T103" fmla="*/ 2707 h 3855"/>
                <a:gd name="T104" fmla="*/ 3578 w 3795"/>
                <a:gd name="T105" fmla="*/ 2509 h 3855"/>
                <a:gd name="T106" fmla="*/ 3464 w 3795"/>
                <a:gd name="T107" fmla="*/ 2299 h 3855"/>
                <a:gd name="T108" fmla="*/ 3441 w 3795"/>
                <a:gd name="T109" fmla="*/ 2047 h 3855"/>
                <a:gd name="T110" fmla="*/ 3247 w 3795"/>
                <a:gd name="T111" fmla="*/ 2148 h 3855"/>
                <a:gd name="T112" fmla="*/ 3244 w 3795"/>
                <a:gd name="T113" fmla="*/ 1963 h 3855"/>
                <a:gd name="T114" fmla="*/ 3457 w 3795"/>
                <a:gd name="T115" fmla="*/ 1588 h 3855"/>
                <a:gd name="T116" fmla="*/ 3521 w 3795"/>
                <a:gd name="T117" fmla="*/ 1534 h 3855"/>
                <a:gd name="T118" fmla="*/ 3648 w 3795"/>
                <a:gd name="T119" fmla="*/ 1492 h 3855"/>
                <a:gd name="T120" fmla="*/ 3728 w 3795"/>
                <a:gd name="T121" fmla="*/ 845 h 3855"/>
                <a:gd name="T122" fmla="*/ 3392 w 3795"/>
                <a:gd name="T123" fmla="*/ 791 h 3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95" h="3855">
                  <a:moveTo>
                    <a:pt x="3371" y="807"/>
                  </a:moveTo>
                  <a:lnTo>
                    <a:pt x="3314" y="740"/>
                  </a:lnTo>
                  <a:lnTo>
                    <a:pt x="3301" y="699"/>
                  </a:lnTo>
                  <a:lnTo>
                    <a:pt x="3280" y="684"/>
                  </a:lnTo>
                  <a:lnTo>
                    <a:pt x="3201" y="667"/>
                  </a:lnTo>
                  <a:lnTo>
                    <a:pt x="3169" y="691"/>
                  </a:lnTo>
                  <a:lnTo>
                    <a:pt x="3150" y="692"/>
                  </a:lnTo>
                  <a:lnTo>
                    <a:pt x="3113" y="675"/>
                  </a:lnTo>
                  <a:lnTo>
                    <a:pt x="3112" y="675"/>
                  </a:lnTo>
                  <a:lnTo>
                    <a:pt x="3110" y="673"/>
                  </a:lnTo>
                  <a:lnTo>
                    <a:pt x="3088" y="654"/>
                  </a:lnTo>
                  <a:lnTo>
                    <a:pt x="3038" y="654"/>
                  </a:lnTo>
                  <a:lnTo>
                    <a:pt x="3029" y="673"/>
                  </a:lnTo>
                  <a:lnTo>
                    <a:pt x="2990" y="679"/>
                  </a:lnTo>
                  <a:lnTo>
                    <a:pt x="2989" y="679"/>
                  </a:lnTo>
                  <a:lnTo>
                    <a:pt x="2965" y="627"/>
                  </a:lnTo>
                  <a:lnTo>
                    <a:pt x="2963" y="627"/>
                  </a:lnTo>
                  <a:lnTo>
                    <a:pt x="2941" y="628"/>
                  </a:lnTo>
                  <a:lnTo>
                    <a:pt x="2941" y="606"/>
                  </a:lnTo>
                  <a:lnTo>
                    <a:pt x="2898" y="597"/>
                  </a:lnTo>
                  <a:lnTo>
                    <a:pt x="2850" y="554"/>
                  </a:lnTo>
                  <a:lnTo>
                    <a:pt x="2807" y="555"/>
                  </a:lnTo>
                  <a:lnTo>
                    <a:pt x="2814" y="507"/>
                  </a:lnTo>
                  <a:lnTo>
                    <a:pt x="2795" y="467"/>
                  </a:lnTo>
                  <a:lnTo>
                    <a:pt x="2795" y="437"/>
                  </a:lnTo>
                  <a:lnTo>
                    <a:pt x="2814" y="402"/>
                  </a:lnTo>
                  <a:lnTo>
                    <a:pt x="2793" y="389"/>
                  </a:lnTo>
                  <a:lnTo>
                    <a:pt x="2764" y="421"/>
                  </a:lnTo>
                  <a:lnTo>
                    <a:pt x="2751" y="466"/>
                  </a:lnTo>
                  <a:lnTo>
                    <a:pt x="2689" y="495"/>
                  </a:lnTo>
                  <a:lnTo>
                    <a:pt x="2651" y="482"/>
                  </a:lnTo>
                  <a:lnTo>
                    <a:pt x="2629" y="488"/>
                  </a:lnTo>
                  <a:lnTo>
                    <a:pt x="2602" y="479"/>
                  </a:lnTo>
                  <a:lnTo>
                    <a:pt x="2626" y="434"/>
                  </a:lnTo>
                  <a:lnTo>
                    <a:pt x="2603" y="396"/>
                  </a:lnTo>
                  <a:lnTo>
                    <a:pt x="2619" y="349"/>
                  </a:lnTo>
                  <a:lnTo>
                    <a:pt x="2599" y="354"/>
                  </a:lnTo>
                  <a:lnTo>
                    <a:pt x="2570" y="319"/>
                  </a:lnTo>
                  <a:lnTo>
                    <a:pt x="2527" y="326"/>
                  </a:lnTo>
                  <a:lnTo>
                    <a:pt x="2487" y="316"/>
                  </a:lnTo>
                  <a:lnTo>
                    <a:pt x="2471" y="332"/>
                  </a:lnTo>
                  <a:lnTo>
                    <a:pt x="2457" y="267"/>
                  </a:lnTo>
                  <a:lnTo>
                    <a:pt x="2417" y="257"/>
                  </a:lnTo>
                  <a:lnTo>
                    <a:pt x="2409" y="238"/>
                  </a:lnTo>
                  <a:lnTo>
                    <a:pt x="2388" y="252"/>
                  </a:lnTo>
                  <a:lnTo>
                    <a:pt x="2366" y="246"/>
                  </a:lnTo>
                  <a:lnTo>
                    <a:pt x="2344" y="185"/>
                  </a:lnTo>
                  <a:lnTo>
                    <a:pt x="2347" y="163"/>
                  </a:lnTo>
                  <a:lnTo>
                    <a:pt x="2320" y="131"/>
                  </a:lnTo>
                  <a:lnTo>
                    <a:pt x="2278" y="134"/>
                  </a:lnTo>
                  <a:lnTo>
                    <a:pt x="2237" y="163"/>
                  </a:lnTo>
                  <a:lnTo>
                    <a:pt x="2216" y="153"/>
                  </a:lnTo>
                  <a:lnTo>
                    <a:pt x="2196" y="115"/>
                  </a:lnTo>
                  <a:lnTo>
                    <a:pt x="2173" y="115"/>
                  </a:lnTo>
                  <a:lnTo>
                    <a:pt x="2164" y="96"/>
                  </a:lnTo>
                  <a:lnTo>
                    <a:pt x="2170" y="56"/>
                  </a:lnTo>
                  <a:lnTo>
                    <a:pt x="2153" y="13"/>
                  </a:lnTo>
                  <a:lnTo>
                    <a:pt x="2132" y="0"/>
                  </a:lnTo>
                  <a:lnTo>
                    <a:pt x="2016" y="29"/>
                  </a:lnTo>
                  <a:lnTo>
                    <a:pt x="1918" y="61"/>
                  </a:lnTo>
                  <a:lnTo>
                    <a:pt x="1877" y="96"/>
                  </a:lnTo>
                  <a:lnTo>
                    <a:pt x="1877" y="225"/>
                  </a:lnTo>
                  <a:lnTo>
                    <a:pt x="1898" y="251"/>
                  </a:lnTo>
                  <a:lnTo>
                    <a:pt x="1877" y="238"/>
                  </a:lnTo>
                  <a:lnTo>
                    <a:pt x="1872" y="279"/>
                  </a:lnTo>
                  <a:lnTo>
                    <a:pt x="1875" y="306"/>
                  </a:lnTo>
                  <a:lnTo>
                    <a:pt x="1893" y="319"/>
                  </a:lnTo>
                  <a:lnTo>
                    <a:pt x="1866" y="329"/>
                  </a:lnTo>
                  <a:lnTo>
                    <a:pt x="1864" y="351"/>
                  </a:lnTo>
                  <a:lnTo>
                    <a:pt x="1885" y="389"/>
                  </a:lnTo>
                  <a:lnTo>
                    <a:pt x="1864" y="380"/>
                  </a:lnTo>
                  <a:lnTo>
                    <a:pt x="1816" y="445"/>
                  </a:lnTo>
                  <a:lnTo>
                    <a:pt x="1740" y="499"/>
                  </a:lnTo>
                  <a:lnTo>
                    <a:pt x="1581" y="539"/>
                  </a:lnTo>
                  <a:lnTo>
                    <a:pt x="1479" y="593"/>
                  </a:lnTo>
                  <a:lnTo>
                    <a:pt x="1437" y="684"/>
                  </a:lnTo>
                  <a:lnTo>
                    <a:pt x="1450" y="700"/>
                  </a:lnTo>
                  <a:lnTo>
                    <a:pt x="1514" y="715"/>
                  </a:lnTo>
                  <a:lnTo>
                    <a:pt x="1515" y="715"/>
                  </a:lnTo>
                  <a:lnTo>
                    <a:pt x="1504" y="718"/>
                  </a:lnTo>
                  <a:lnTo>
                    <a:pt x="1503" y="719"/>
                  </a:lnTo>
                  <a:lnTo>
                    <a:pt x="1453" y="730"/>
                  </a:lnTo>
                  <a:lnTo>
                    <a:pt x="1418" y="761"/>
                  </a:lnTo>
                  <a:lnTo>
                    <a:pt x="1350" y="780"/>
                  </a:lnTo>
                  <a:lnTo>
                    <a:pt x="1289" y="754"/>
                  </a:lnTo>
                  <a:lnTo>
                    <a:pt x="1200" y="745"/>
                  </a:lnTo>
                  <a:lnTo>
                    <a:pt x="1131" y="721"/>
                  </a:lnTo>
                  <a:lnTo>
                    <a:pt x="1095" y="737"/>
                  </a:lnTo>
                  <a:lnTo>
                    <a:pt x="1093" y="738"/>
                  </a:lnTo>
                  <a:lnTo>
                    <a:pt x="1047" y="662"/>
                  </a:lnTo>
                  <a:lnTo>
                    <a:pt x="1064" y="606"/>
                  </a:lnTo>
                  <a:lnTo>
                    <a:pt x="1058" y="587"/>
                  </a:lnTo>
                  <a:lnTo>
                    <a:pt x="1010" y="581"/>
                  </a:lnTo>
                  <a:lnTo>
                    <a:pt x="993" y="593"/>
                  </a:lnTo>
                  <a:lnTo>
                    <a:pt x="947" y="597"/>
                  </a:lnTo>
                  <a:lnTo>
                    <a:pt x="865" y="565"/>
                  </a:lnTo>
                  <a:lnTo>
                    <a:pt x="864" y="584"/>
                  </a:lnTo>
                  <a:lnTo>
                    <a:pt x="888" y="597"/>
                  </a:lnTo>
                  <a:lnTo>
                    <a:pt x="891" y="632"/>
                  </a:lnTo>
                  <a:lnTo>
                    <a:pt x="877" y="648"/>
                  </a:lnTo>
                  <a:lnTo>
                    <a:pt x="896" y="721"/>
                  </a:lnTo>
                  <a:lnTo>
                    <a:pt x="956" y="785"/>
                  </a:lnTo>
                  <a:lnTo>
                    <a:pt x="947" y="858"/>
                  </a:lnTo>
                  <a:lnTo>
                    <a:pt x="961" y="877"/>
                  </a:lnTo>
                  <a:lnTo>
                    <a:pt x="956" y="920"/>
                  </a:lnTo>
                  <a:lnTo>
                    <a:pt x="940" y="962"/>
                  </a:lnTo>
                  <a:lnTo>
                    <a:pt x="971" y="1029"/>
                  </a:lnTo>
                  <a:lnTo>
                    <a:pt x="990" y="1038"/>
                  </a:lnTo>
                  <a:lnTo>
                    <a:pt x="1007" y="1027"/>
                  </a:lnTo>
                  <a:lnTo>
                    <a:pt x="1001" y="1048"/>
                  </a:lnTo>
                  <a:lnTo>
                    <a:pt x="950" y="1052"/>
                  </a:lnTo>
                  <a:lnTo>
                    <a:pt x="948" y="1052"/>
                  </a:lnTo>
                  <a:lnTo>
                    <a:pt x="867" y="1052"/>
                  </a:lnTo>
                  <a:lnTo>
                    <a:pt x="869" y="1013"/>
                  </a:lnTo>
                  <a:lnTo>
                    <a:pt x="846" y="1017"/>
                  </a:lnTo>
                  <a:lnTo>
                    <a:pt x="818" y="1046"/>
                  </a:lnTo>
                  <a:lnTo>
                    <a:pt x="834" y="1083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06" y="1040"/>
                  </a:lnTo>
                  <a:lnTo>
                    <a:pt x="787" y="1040"/>
                  </a:lnTo>
                  <a:lnTo>
                    <a:pt x="786" y="1052"/>
                  </a:lnTo>
                  <a:lnTo>
                    <a:pt x="786" y="1054"/>
                  </a:lnTo>
                  <a:lnTo>
                    <a:pt x="757" y="1056"/>
                  </a:lnTo>
                  <a:lnTo>
                    <a:pt x="749" y="1033"/>
                  </a:lnTo>
                  <a:lnTo>
                    <a:pt x="728" y="1045"/>
                  </a:lnTo>
                  <a:lnTo>
                    <a:pt x="720" y="1025"/>
                  </a:lnTo>
                  <a:lnTo>
                    <a:pt x="695" y="1027"/>
                  </a:lnTo>
                  <a:lnTo>
                    <a:pt x="618" y="1091"/>
                  </a:lnTo>
                  <a:lnTo>
                    <a:pt x="612" y="1065"/>
                  </a:lnTo>
                  <a:lnTo>
                    <a:pt x="583" y="1046"/>
                  </a:lnTo>
                  <a:lnTo>
                    <a:pt x="582" y="1024"/>
                  </a:lnTo>
                  <a:lnTo>
                    <a:pt x="550" y="968"/>
                  </a:lnTo>
                  <a:lnTo>
                    <a:pt x="529" y="963"/>
                  </a:lnTo>
                  <a:lnTo>
                    <a:pt x="532" y="944"/>
                  </a:lnTo>
                  <a:lnTo>
                    <a:pt x="512" y="946"/>
                  </a:lnTo>
                  <a:lnTo>
                    <a:pt x="501" y="968"/>
                  </a:lnTo>
                  <a:lnTo>
                    <a:pt x="509" y="920"/>
                  </a:lnTo>
                  <a:lnTo>
                    <a:pt x="475" y="942"/>
                  </a:lnTo>
                  <a:lnTo>
                    <a:pt x="472" y="917"/>
                  </a:lnTo>
                  <a:lnTo>
                    <a:pt x="408" y="944"/>
                  </a:lnTo>
                  <a:lnTo>
                    <a:pt x="397" y="927"/>
                  </a:lnTo>
                  <a:lnTo>
                    <a:pt x="365" y="952"/>
                  </a:lnTo>
                  <a:lnTo>
                    <a:pt x="364" y="997"/>
                  </a:lnTo>
                  <a:lnTo>
                    <a:pt x="341" y="1000"/>
                  </a:lnTo>
                  <a:lnTo>
                    <a:pt x="340" y="1000"/>
                  </a:lnTo>
                  <a:lnTo>
                    <a:pt x="305" y="979"/>
                  </a:lnTo>
                  <a:lnTo>
                    <a:pt x="284" y="982"/>
                  </a:lnTo>
                  <a:lnTo>
                    <a:pt x="281" y="1008"/>
                  </a:lnTo>
                  <a:lnTo>
                    <a:pt x="265" y="989"/>
                  </a:lnTo>
                  <a:lnTo>
                    <a:pt x="252" y="1011"/>
                  </a:lnTo>
                  <a:lnTo>
                    <a:pt x="252" y="965"/>
                  </a:lnTo>
                  <a:lnTo>
                    <a:pt x="149" y="995"/>
                  </a:lnTo>
                  <a:lnTo>
                    <a:pt x="137" y="976"/>
                  </a:lnTo>
                  <a:lnTo>
                    <a:pt x="66" y="1016"/>
                  </a:lnTo>
                  <a:lnTo>
                    <a:pt x="83" y="1025"/>
                  </a:lnTo>
                  <a:lnTo>
                    <a:pt x="24" y="1021"/>
                  </a:lnTo>
                  <a:lnTo>
                    <a:pt x="10" y="1037"/>
                  </a:lnTo>
                  <a:lnTo>
                    <a:pt x="0" y="1100"/>
                  </a:lnTo>
                  <a:lnTo>
                    <a:pt x="13" y="1118"/>
                  </a:lnTo>
                  <a:lnTo>
                    <a:pt x="32" y="1110"/>
                  </a:lnTo>
                  <a:lnTo>
                    <a:pt x="51" y="1118"/>
                  </a:lnTo>
                  <a:lnTo>
                    <a:pt x="139" y="1092"/>
                  </a:lnTo>
                  <a:lnTo>
                    <a:pt x="112" y="1105"/>
                  </a:lnTo>
                  <a:lnTo>
                    <a:pt x="109" y="1129"/>
                  </a:lnTo>
                  <a:lnTo>
                    <a:pt x="152" y="1118"/>
                  </a:lnTo>
                  <a:lnTo>
                    <a:pt x="149" y="1139"/>
                  </a:lnTo>
                  <a:lnTo>
                    <a:pt x="169" y="1148"/>
                  </a:lnTo>
                  <a:lnTo>
                    <a:pt x="147" y="1153"/>
                  </a:lnTo>
                  <a:lnTo>
                    <a:pt x="192" y="1172"/>
                  </a:lnTo>
                  <a:lnTo>
                    <a:pt x="150" y="1161"/>
                  </a:lnTo>
                  <a:lnTo>
                    <a:pt x="141" y="1143"/>
                  </a:lnTo>
                  <a:lnTo>
                    <a:pt x="112" y="1151"/>
                  </a:lnTo>
                  <a:lnTo>
                    <a:pt x="70" y="1143"/>
                  </a:lnTo>
                  <a:lnTo>
                    <a:pt x="59" y="1126"/>
                  </a:lnTo>
                  <a:lnTo>
                    <a:pt x="48" y="1151"/>
                  </a:lnTo>
                  <a:lnTo>
                    <a:pt x="66" y="1190"/>
                  </a:lnTo>
                  <a:lnTo>
                    <a:pt x="78" y="1170"/>
                  </a:lnTo>
                  <a:lnTo>
                    <a:pt x="98" y="1172"/>
                  </a:lnTo>
                  <a:lnTo>
                    <a:pt x="137" y="1194"/>
                  </a:lnTo>
                  <a:lnTo>
                    <a:pt x="144" y="1217"/>
                  </a:lnTo>
                  <a:lnTo>
                    <a:pt x="131" y="1234"/>
                  </a:lnTo>
                  <a:lnTo>
                    <a:pt x="115" y="1225"/>
                  </a:lnTo>
                  <a:lnTo>
                    <a:pt x="24" y="1234"/>
                  </a:lnTo>
                  <a:lnTo>
                    <a:pt x="13" y="1252"/>
                  </a:lnTo>
                  <a:lnTo>
                    <a:pt x="82" y="1277"/>
                  </a:lnTo>
                  <a:lnTo>
                    <a:pt x="109" y="1322"/>
                  </a:lnTo>
                  <a:lnTo>
                    <a:pt x="101" y="1362"/>
                  </a:lnTo>
                  <a:lnTo>
                    <a:pt x="153" y="1367"/>
                  </a:lnTo>
                  <a:lnTo>
                    <a:pt x="179" y="1336"/>
                  </a:lnTo>
                  <a:lnTo>
                    <a:pt x="179" y="1333"/>
                  </a:lnTo>
                  <a:lnTo>
                    <a:pt x="179" y="1333"/>
                  </a:lnTo>
                  <a:lnTo>
                    <a:pt x="172" y="1312"/>
                  </a:lnTo>
                  <a:lnTo>
                    <a:pt x="180" y="1311"/>
                  </a:lnTo>
                  <a:lnTo>
                    <a:pt x="184" y="1288"/>
                  </a:lnTo>
                  <a:lnTo>
                    <a:pt x="193" y="1309"/>
                  </a:lnTo>
                  <a:lnTo>
                    <a:pt x="180" y="1311"/>
                  </a:lnTo>
                  <a:lnTo>
                    <a:pt x="179" y="1333"/>
                  </a:lnTo>
                  <a:lnTo>
                    <a:pt x="201" y="1347"/>
                  </a:lnTo>
                  <a:lnTo>
                    <a:pt x="233" y="1336"/>
                  </a:lnTo>
                  <a:lnTo>
                    <a:pt x="266" y="1378"/>
                  </a:lnTo>
                  <a:lnTo>
                    <a:pt x="287" y="1374"/>
                  </a:lnTo>
                  <a:lnTo>
                    <a:pt x="287" y="1354"/>
                  </a:lnTo>
                  <a:lnTo>
                    <a:pt x="290" y="1373"/>
                  </a:lnTo>
                  <a:lnTo>
                    <a:pt x="290" y="1374"/>
                  </a:lnTo>
                  <a:lnTo>
                    <a:pt x="308" y="1367"/>
                  </a:lnTo>
                  <a:lnTo>
                    <a:pt x="303" y="1387"/>
                  </a:lnTo>
                  <a:lnTo>
                    <a:pt x="325" y="1392"/>
                  </a:lnTo>
                  <a:lnTo>
                    <a:pt x="351" y="1381"/>
                  </a:lnTo>
                  <a:lnTo>
                    <a:pt x="352" y="1359"/>
                  </a:lnTo>
                  <a:lnTo>
                    <a:pt x="357" y="1414"/>
                  </a:lnTo>
                  <a:lnTo>
                    <a:pt x="376" y="1425"/>
                  </a:lnTo>
                  <a:lnTo>
                    <a:pt x="395" y="1416"/>
                  </a:lnTo>
                  <a:lnTo>
                    <a:pt x="395" y="1416"/>
                  </a:lnTo>
                  <a:lnTo>
                    <a:pt x="392" y="1374"/>
                  </a:lnTo>
                  <a:lnTo>
                    <a:pt x="395" y="1395"/>
                  </a:lnTo>
                  <a:lnTo>
                    <a:pt x="418" y="1400"/>
                  </a:lnTo>
                  <a:lnTo>
                    <a:pt x="402" y="1414"/>
                  </a:lnTo>
                  <a:lnTo>
                    <a:pt x="413" y="1433"/>
                  </a:lnTo>
                  <a:lnTo>
                    <a:pt x="438" y="1445"/>
                  </a:lnTo>
                  <a:lnTo>
                    <a:pt x="458" y="1437"/>
                  </a:lnTo>
                  <a:lnTo>
                    <a:pt x="440" y="1445"/>
                  </a:lnTo>
                  <a:lnTo>
                    <a:pt x="443" y="1465"/>
                  </a:lnTo>
                  <a:lnTo>
                    <a:pt x="458" y="1486"/>
                  </a:lnTo>
                  <a:lnTo>
                    <a:pt x="453" y="1512"/>
                  </a:lnTo>
                  <a:lnTo>
                    <a:pt x="467" y="1528"/>
                  </a:lnTo>
                  <a:lnTo>
                    <a:pt x="459" y="1508"/>
                  </a:lnTo>
                  <a:lnTo>
                    <a:pt x="478" y="1491"/>
                  </a:lnTo>
                  <a:lnTo>
                    <a:pt x="501" y="1486"/>
                  </a:lnTo>
                  <a:lnTo>
                    <a:pt x="520" y="1499"/>
                  </a:lnTo>
                  <a:lnTo>
                    <a:pt x="510" y="1456"/>
                  </a:lnTo>
                  <a:lnTo>
                    <a:pt x="532" y="1491"/>
                  </a:lnTo>
                  <a:lnTo>
                    <a:pt x="542" y="1473"/>
                  </a:lnTo>
                  <a:lnTo>
                    <a:pt x="569" y="1477"/>
                  </a:lnTo>
                  <a:lnTo>
                    <a:pt x="583" y="1494"/>
                  </a:lnTo>
                  <a:lnTo>
                    <a:pt x="571" y="1512"/>
                  </a:lnTo>
                  <a:lnTo>
                    <a:pt x="526" y="1507"/>
                  </a:lnTo>
                  <a:lnTo>
                    <a:pt x="560" y="1534"/>
                  </a:lnTo>
                  <a:lnTo>
                    <a:pt x="647" y="1526"/>
                  </a:lnTo>
                  <a:lnTo>
                    <a:pt x="668" y="1537"/>
                  </a:lnTo>
                  <a:lnTo>
                    <a:pt x="646" y="1539"/>
                  </a:lnTo>
                  <a:lnTo>
                    <a:pt x="657" y="1556"/>
                  </a:lnTo>
                  <a:lnTo>
                    <a:pt x="625" y="1588"/>
                  </a:lnTo>
                  <a:lnTo>
                    <a:pt x="642" y="1633"/>
                  </a:lnTo>
                  <a:lnTo>
                    <a:pt x="685" y="1639"/>
                  </a:lnTo>
                  <a:lnTo>
                    <a:pt x="701" y="1653"/>
                  </a:lnTo>
                  <a:lnTo>
                    <a:pt x="736" y="1628"/>
                  </a:lnTo>
                  <a:lnTo>
                    <a:pt x="787" y="1623"/>
                  </a:lnTo>
                  <a:lnTo>
                    <a:pt x="740" y="1642"/>
                  </a:lnTo>
                  <a:lnTo>
                    <a:pt x="735" y="1689"/>
                  </a:lnTo>
                  <a:lnTo>
                    <a:pt x="712" y="1698"/>
                  </a:lnTo>
                  <a:lnTo>
                    <a:pt x="755" y="1714"/>
                  </a:lnTo>
                  <a:lnTo>
                    <a:pt x="791" y="1749"/>
                  </a:lnTo>
                  <a:lnTo>
                    <a:pt x="733" y="1808"/>
                  </a:lnTo>
                  <a:lnTo>
                    <a:pt x="736" y="1840"/>
                  </a:lnTo>
                  <a:lnTo>
                    <a:pt x="811" y="1928"/>
                  </a:lnTo>
                  <a:lnTo>
                    <a:pt x="826" y="1979"/>
                  </a:lnTo>
                  <a:lnTo>
                    <a:pt x="884" y="2026"/>
                  </a:lnTo>
                  <a:lnTo>
                    <a:pt x="918" y="2034"/>
                  </a:lnTo>
                  <a:lnTo>
                    <a:pt x="929" y="2060"/>
                  </a:lnTo>
                  <a:lnTo>
                    <a:pt x="972" y="2068"/>
                  </a:lnTo>
                  <a:lnTo>
                    <a:pt x="1007" y="2095"/>
                  </a:lnTo>
                  <a:lnTo>
                    <a:pt x="1010" y="2076"/>
                  </a:lnTo>
                  <a:lnTo>
                    <a:pt x="1031" y="2079"/>
                  </a:lnTo>
                  <a:lnTo>
                    <a:pt x="999" y="2148"/>
                  </a:lnTo>
                  <a:lnTo>
                    <a:pt x="1020" y="2154"/>
                  </a:lnTo>
                  <a:lnTo>
                    <a:pt x="1049" y="2211"/>
                  </a:lnTo>
                  <a:lnTo>
                    <a:pt x="1029" y="2215"/>
                  </a:lnTo>
                  <a:lnTo>
                    <a:pt x="1041" y="2253"/>
                  </a:lnTo>
                  <a:lnTo>
                    <a:pt x="1020" y="2294"/>
                  </a:lnTo>
                  <a:lnTo>
                    <a:pt x="986" y="2318"/>
                  </a:lnTo>
                  <a:lnTo>
                    <a:pt x="994" y="2348"/>
                  </a:lnTo>
                  <a:lnTo>
                    <a:pt x="1052" y="2384"/>
                  </a:lnTo>
                  <a:lnTo>
                    <a:pt x="1125" y="2463"/>
                  </a:lnTo>
                  <a:lnTo>
                    <a:pt x="1144" y="2537"/>
                  </a:lnTo>
                  <a:lnTo>
                    <a:pt x="1149" y="2570"/>
                  </a:lnTo>
                  <a:lnTo>
                    <a:pt x="1157" y="2586"/>
                  </a:lnTo>
                  <a:lnTo>
                    <a:pt x="1154" y="2597"/>
                  </a:lnTo>
                  <a:lnTo>
                    <a:pt x="1171" y="2640"/>
                  </a:lnTo>
                  <a:lnTo>
                    <a:pt x="1205" y="2661"/>
                  </a:lnTo>
                  <a:lnTo>
                    <a:pt x="1179" y="2653"/>
                  </a:lnTo>
                  <a:lnTo>
                    <a:pt x="1195" y="2675"/>
                  </a:lnTo>
                  <a:lnTo>
                    <a:pt x="1160" y="2647"/>
                  </a:lnTo>
                  <a:lnTo>
                    <a:pt x="1146" y="2624"/>
                  </a:lnTo>
                  <a:lnTo>
                    <a:pt x="1135" y="2584"/>
                  </a:lnTo>
                  <a:lnTo>
                    <a:pt x="1131" y="2576"/>
                  </a:lnTo>
                  <a:lnTo>
                    <a:pt x="1130" y="2560"/>
                  </a:lnTo>
                  <a:lnTo>
                    <a:pt x="1130" y="2560"/>
                  </a:lnTo>
                  <a:lnTo>
                    <a:pt x="1112" y="2505"/>
                  </a:lnTo>
                  <a:lnTo>
                    <a:pt x="1036" y="2430"/>
                  </a:lnTo>
                  <a:lnTo>
                    <a:pt x="1028" y="2409"/>
                  </a:lnTo>
                  <a:lnTo>
                    <a:pt x="1007" y="2451"/>
                  </a:lnTo>
                  <a:lnTo>
                    <a:pt x="963" y="2809"/>
                  </a:lnTo>
                  <a:lnTo>
                    <a:pt x="991" y="2755"/>
                  </a:lnTo>
                  <a:lnTo>
                    <a:pt x="1023" y="2792"/>
                  </a:lnTo>
                  <a:lnTo>
                    <a:pt x="1025" y="2812"/>
                  </a:lnTo>
                  <a:lnTo>
                    <a:pt x="978" y="2806"/>
                  </a:lnTo>
                  <a:lnTo>
                    <a:pt x="956" y="2854"/>
                  </a:lnTo>
                  <a:lnTo>
                    <a:pt x="956" y="2889"/>
                  </a:lnTo>
                  <a:lnTo>
                    <a:pt x="878" y="3246"/>
                  </a:lnTo>
                  <a:lnTo>
                    <a:pt x="851" y="3297"/>
                  </a:lnTo>
                  <a:lnTo>
                    <a:pt x="818" y="3343"/>
                  </a:lnTo>
                  <a:lnTo>
                    <a:pt x="773" y="3377"/>
                  </a:lnTo>
                  <a:lnTo>
                    <a:pt x="814" y="3396"/>
                  </a:lnTo>
                  <a:lnTo>
                    <a:pt x="818" y="3418"/>
                  </a:lnTo>
                  <a:lnTo>
                    <a:pt x="834" y="3402"/>
                  </a:lnTo>
                  <a:lnTo>
                    <a:pt x="881" y="3412"/>
                  </a:lnTo>
                  <a:lnTo>
                    <a:pt x="891" y="3432"/>
                  </a:lnTo>
                  <a:lnTo>
                    <a:pt x="878" y="3476"/>
                  </a:lnTo>
                  <a:lnTo>
                    <a:pt x="859" y="3491"/>
                  </a:lnTo>
                  <a:lnTo>
                    <a:pt x="869" y="3512"/>
                  </a:lnTo>
                  <a:lnTo>
                    <a:pt x="896" y="3519"/>
                  </a:lnTo>
                  <a:lnTo>
                    <a:pt x="899" y="3493"/>
                  </a:lnTo>
                  <a:lnTo>
                    <a:pt x="920" y="3487"/>
                  </a:lnTo>
                  <a:lnTo>
                    <a:pt x="923" y="3511"/>
                  </a:lnTo>
                  <a:lnTo>
                    <a:pt x="964" y="3533"/>
                  </a:lnTo>
                  <a:lnTo>
                    <a:pt x="1033" y="3560"/>
                  </a:lnTo>
                  <a:lnTo>
                    <a:pt x="1077" y="3557"/>
                  </a:lnTo>
                  <a:lnTo>
                    <a:pt x="1096" y="3590"/>
                  </a:lnTo>
                  <a:lnTo>
                    <a:pt x="1154" y="3637"/>
                  </a:lnTo>
                  <a:lnTo>
                    <a:pt x="1170" y="3625"/>
                  </a:lnTo>
                  <a:lnTo>
                    <a:pt x="1186" y="3635"/>
                  </a:lnTo>
                  <a:lnTo>
                    <a:pt x="1229" y="3613"/>
                  </a:lnTo>
                  <a:lnTo>
                    <a:pt x="1230" y="3614"/>
                  </a:lnTo>
                  <a:lnTo>
                    <a:pt x="1310" y="3686"/>
                  </a:lnTo>
                  <a:lnTo>
                    <a:pt x="1397" y="3673"/>
                  </a:lnTo>
                  <a:lnTo>
                    <a:pt x="1415" y="3688"/>
                  </a:lnTo>
                  <a:lnTo>
                    <a:pt x="1531" y="3689"/>
                  </a:lnTo>
                  <a:lnTo>
                    <a:pt x="1547" y="3673"/>
                  </a:lnTo>
                  <a:lnTo>
                    <a:pt x="1544" y="3627"/>
                  </a:lnTo>
                  <a:lnTo>
                    <a:pt x="1562" y="3617"/>
                  </a:lnTo>
                  <a:lnTo>
                    <a:pt x="1681" y="3652"/>
                  </a:lnTo>
                  <a:lnTo>
                    <a:pt x="1716" y="3684"/>
                  </a:lnTo>
                  <a:lnTo>
                    <a:pt x="1762" y="3681"/>
                  </a:lnTo>
                  <a:lnTo>
                    <a:pt x="1802" y="3735"/>
                  </a:lnTo>
                  <a:lnTo>
                    <a:pt x="1810" y="3715"/>
                  </a:lnTo>
                  <a:lnTo>
                    <a:pt x="1834" y="3713"/>
                  </a:lnTo>
                  <a:lnTo>
                    <a:pt x="1909" y="3750"/>
                  </a:lnTo>
                  <a:lnTo>
                    <a:pt x="1909" y="3750"/>
                  </a:lnTo>
                  <a:lnTo>
                    <a:pt x="1896" y="3783"/>
                  </a:lnTo>
                  <a:lnTo>
                    <a:pt x="1958" y="3802"/>
                  </a:lnTo>
                  <a:lnTo>
                    <a:pt x="1976" y="3844"/>
                  </a:lnTo>
                  <a:lnTo>
                    <a:pt x="1998" y="3845"/>
                  </a:lnTo>
                  <a:lnTo>
                    <a:pt x="2030" y="3817"/>
                  </a:lnTo>
                  <a:lnTo>
                    <a:pt x="2052" y="3815"/>
                  </a:lnTo>
                  <a:lnTo>
                    <a:pt x="2121" y="3829"/>
                  </a:lnTo>
                  <a:lnTo>
                    <a:pt x="2153" y="3855"/>
                  </a:lnTo>
                  <a:lnTo>
                    <a:pt x="2199" y="3852"/>
                  </a:lnTo>
                  <a:lnTo>
                    <a:pt x="2199" y="3831"/>
                  </a:lnTo>
                  <a:lnTo>
                    <a:pt x="2256" y="3801"/>
                  </a:lnTo>
                  <a:lnTo>
                    <a:pt x="2301" y="3793"/>
                  </a:lnTo>
                  <a:lnTo>
                    <a:pt x="2363" y="3810"/>
                  </a:lnTo>
                  <a:lnTo>
                    <a:pt x="2321" y="3758"/>
                  </a:lnTo>
                  <a:lnTo>
                    <a:pt x="2318" y="3632"/>
                  </a:lnTo>
                  <a:lnTo>
                    <a:pt x="2321" y="3562"/>
                  </a:lnTo>
                  <a:lnTo>
                    <a:pt x="2361" y="3485"/>
                  </a:lnTo>
                  <a:lnTo>
                    <a:pt x="2380" y="3466"/>
                  </a:lnTo>
                  <a:lnTo>
                    <a:pt x="2420" y="3437"/>
                  </a:lnTo>
                  <a:lnTo>
                    <a:pt x="2470" y="3437"/>
                  </a:lnTo>
                  <a:lnTo>
                    <a:pt x="2516" y="3385"/>
                  </a:lnTo>
                  <a:lnTo>
                    <a:pt x="2594" y="3327"/>
                  </a:lnTo>
                  <a:lnTo>
                    <a:pt x="2654" y="3311"/>
                  </a:lnTo>
                  <a:lnTo>
                    <a:pt x="2654" y="3311"/>
                  </a:lnTo>
                  <a:lnTo>
                    <a:pt x="2675" y="3346"/>
                  </a:lnTo>
                  <a:lnTo>
                    <a:pt x="2697" y="3351"/>
                  </a:lnTo>
                  <a:lnTo>
                    <a:pt x="2801" y="3354"/>
                  </a:lnTo>
                  <a:lnTo>
                    <a:pt x="2815" y="3372"/>
                  </a:lnTo>
                  <a:lnTo>
                    <a:pt x="2810" y="3393"/>
                  </a:lnTo>
                  <a:lnTo>
                    <a:pt x="2838" y="3397"/>
                  </a:lnTo>
                  <a:lnTo>
                    <a:pt x="2908" y="3391"/>
                  </a:lnTo>
                  <a:lnTo>
                    <a:pt x="2892" y="3373"/>
                  </a:lnTo>
                  <a:lnTo>
                    <a:pt x="2900" y="3356"/>
                  </a:lnTo>
                  <a:lnTo>
                    <a:pt x="2920" y="3358"/>
                  </a:lnTo>
                  <a:lnTo>
                    <a:pt x="2952" y="3396"/>
                  </a:lnTo>
                  <a:lnTo>
                    <a:pt x="3048" y="3386"/>
                  </a:lnTo>
                  <a:lnTo>
                    <a:pt x="3075" y="3448"/>
                  </a:lnTo>
                  <a:lnTo>
                    <a:pt x="3145" y="3466"/>
                  </a:lnTo>
                  <a:lnTo>
                    <a:pt x="3164" y="3460"/>
                  </a:lnTo>
                  <a:lnTo>
                    <a:pt x="3166" y="3461"/>
                  </a:lnTo>
                  <a:lnTo>
                    <a:pt x="3210" y="3487"/>
                  </a:lnTo>
                  <a:lnTo>
                    <a:pt x="3207" y="3506"/>
                  </a:lnTo>
                  <a:lnTo>
                    <a:pt x="3271" y="3488"/>
                  </a:lnTo>
                  <a:lnTo>
                    <a:pt x="3314" y="3499"/>
                  </a:lnTo>
                  <a:lnTo>
                    <a:pt x="3322" y="3520"/>
                  </a:lnTo>
                  <a:lnTo>
                    <a:pt x="3336" y="3480"/>
                  </a:lnTo>
                  <a:lnTo>
                    <a:pt x="3390" y="3488"/>
                  </a:lnTo>
                  <a:lnTo>
                    <a:pt x="3390" y="3469"/>
                  </a:lnTo>
                  <a:lnTo>
                    <a:pt x="3430" y="3460"/>
                  </a:lnTo>
                  <a:lnTo>
                    <a:pt x="3449" y="3442"/>
                  </a:lnTo>
                  <a:lnTo>
                    <a:pt x="3476" y="3444"/>
                  </a:lnTo>
                  <a:lnTo>
                    <a:pt x="3492" y="3405"/>
                  </a:lnTo>
                  <a:lnTo>
                    <a:pt x="3467" y="3394"/>
                  </a:lnTo>
                  <a:lnTo>
                    <a:pt x="3511" y="3335"/>
                  </a:lnTo>
                  <a:lnTo>
                    <a:pt x="3550" y="3330"/>
                  </a:lnTo>
                  <a:lnTo>
                    <a:pt x="3562" y="3307"/>
                  </a:lnTo>
                  <a:lnTo>
                    <a:pt x="3564" y="3305"/>
                  </a:lnTo>
                  <a:lnTo>
                    <a:pt x="3581" y="3275"/>
                  </a:lnTo>
                  <a:lnTo>
                    <a:pt x="3623" y="3256"/>
                  </a:lnTo>
                  <a:lnTo>
                    <a:pt x="3629" y="3227"/>
                  </a:lnTo>
                  <a:lnTo>
                    <a:pt x="3733" y="3169"/>
                  </a:lnTo>
                  <a:lnTo>
                    <a:pt x="3736" y="3118"/>
                  </a:lnTo>
                  <a:lnTo>
                    <a:pt x="3781" y="3056"/>
                  </a:lnTo>
                  <a:lnTo>
                    <a:pt x="3795" y="3026"/>
                  </a:lnTo>
                  <a:lnTo>
                    <a:pt x="3766" y="2988"/>
                  </a:lnTo>
                  <a:lnTo>
                    <a:pt x="3682" y="3018"/>
                  </a:lnTo>
                  <a:lnTo>
                    <a:pt x="3616" y="2983"/>
                  </a:lnTo>
                  <a:lnTo>
                    <a:pt x="3572" y="2973"/>
                  </a:lnTo>
                  <a:lnTo>
                    <a:pt x="3526" y="2919"/>
                  </a:lnTo>
                  <a:lnTo>
                    <a:pt x="3540" y="2884"/>
                  </a:lnTo>
                  <a:lnTo>
                    <a:pt x="3511" y="2846"/>
                  </a:lnTo>
                  <a:lnTo>
                    <a:pt x="3527" y="2833"/>
                  </a:lnTo>
                  <a:lnTo>
                    <a:pt x="3537" y="2790"/>
                  </a:lnTo>
                  <a:lnTo>
                    <a:pt x="3538" y="2787"/>
                  </a:lnTo>
                  <a:lnTo>
                    <a:pt x="3551" y="2773"/>
                  </a:lnTo>
                  <a:lnTo>
                    <a:pt x="3577" y="2774"/>
                  </a:lnTo>
                  <a:lnTo>
                    <a:pt x="3550" y="2707"/>
                  </a:lnTo>
                  <a:lnTo>
                    <a:pt x="3507" y="2704"/>
                  </a:lnTo>
                  <a:lnTo>
                    <a:pt x="3470" y="2680"/>
                  </a:lnTo>
                  <a:lnTo>
                    <a:pt x="3464" y="2634"/>
                  </a:lnTo>
                  <a:lnTo>
                    <a:pt x="3444" y="2632"/>
                  </a:lnTo>
                  <a:lnTo>
                    <a:pt x="3427" y="2596"/>
                  </a:lnTo>
                  <a:lnTo>
                    <a:pt x="3427" y="2596"/>
                  </a:lnTo>
                  <a:lnTo>
                    <a:pt x="3566" y="2535"/>
                  </a:lnTo>
                  <a:lnTo>
                    <a:pt x="3578" y="2509"/>
                  </a:lnTo>
                  <a:lnTo>
                    <a:pt x="3572" y="2490"/>
                  </a:lnTo>
                  <a:lnTo>
                    <a:pt x="3591" y="2454"/>
                  </a:lnTo>
                  <a:lnTo>
                    <a:pt x="3538" y="2417"/>
                  </a:lnTo>
                  <a:lnTo>
                    <a:pt x="3523" y="2379"/>
                  </a:lnTo>
                  <a:lnTo>
                    <a:pt x="3527" y="2356"/>
                  </a:lnTo>
                  <a:lnTo>
                    <a:pt x="3487" y="2339"/>
                  </a:lnTo>
                  <a:lnTo>
                    <a:pt x="3467" y="2320"/>
                  </a:lnTo>
                  <a:lnTo>
                    <a:pt x="3464" y="2299"/>
                  </a:lnTo>
                  <a:lnTo>
                    <a:pt x="3464" y="2297"/>
                  </a:lnTo>
                  <a:lnTo>
                    <a:pt x="3465" y="2296"/>
                  </a:lnTo>
                  <a:lnTo>
                    <a:pt x="3524" y="2238"/>
                  </a:lnTo>
                  <a:lnTo>
                    <a:pt x="3530" y="2216"/>
                  </a:lnTo>
                  <a:lnTo>
                    <a:pt x="3507" y="2184"/>
                  </a:lnTo>
                  <a:lnTo>
                    <a:pt x="3451" y="2130"/>
                  </a:lnTo>
                  <a:lnTo>
                    <a:pt x="3467" y="2085"/>
                  </a:lnTo>
                  <a:lnTo>
                    <a:pt x="3441" y="2047"/>
                  </a:lnTo>
                  <a:lnTo>
                    <a:pt x="3444" y="2028"/>
                  </a:lnTo>
                  <a:lnTo>
                    <a:pt x="3421" y="2022"/>
                  </a:lnTo>
                  <a:lnTo>
                    <a:pt x="3360" y="2026"/>
                  </a:lnTo>
                  <a:lnTo>
                    <a:pt x="3323" y="2057"/>
                  </a:lnTo>
                  <a:lnTo>
                    <a:pt x="3299" y="2046"/>
                  </a:lnTo>
                  <a:lnTo>
                    <a:pt x="3279" y="2089"/>
                  </a:lnTo>
                  <a:lnTo>
                    <a:pt x="3296" y="2109"/>
                  </a:lnTo>
                  <a:lnTo>
                    <a:pt x="3247" y="2148"/>
                  </a:lnTo>
                  <a:lnTo>
                    <a:pt x="3196" y="2156"/>
                  </a:lnTo>
                  <a:lnTo>
                    <a:pt x="3196" y="2154"/>
                  </a:lnTo>
                  <a:lnTo>
                    <a:pt x="3201" y="2119"/>
                  </a:lnTo>
                  <a:lnTo>
                    <a:pt x="3242" y="2093"/>
                  </a:lnTo>
                  <a:lnTo>
                    <a:pt x="3250" y="2044"/>
                  </a:lnTo>
                  <a:lnTo>
                    <a:pt x="3223" y="2028"/>
                  </a:lnTo>
                  <a:lnTo>
                    <a:pt x="3242" y="1964"/>
                  </a:lnTo>
                  <a:lnTo>
                    <a:pt x="3244" y="1963"/>
                  </a:lnTo>
                  <a:lnTo>
                    <a:pt x="3249" y="1942"/>
                  </a:lnTo>
                  <a:lnTo>
                    <a:pt x="3333" y="1865"/>
                  </a:lnTo>
                  <a:lnTo>
                    <a:pt x="3327" y="1795"/>
                  </a:lnTo>
                  <a:lnTo>
                    <a:pt x="3387" y="1752"/>
                  </a:lnTo>
                  <a:lnTo>
                    <a:pt x="3472" y="1649"/>
                  </a:lnTo>
                  <a:lnTo>
                    <a:pt x="3470" y="1630"/>
                  </a:lnTo>
                  <a:lnTo>
                    <a:pt x="3486" y="1614"/>
                  </a:lnTo>
                  <a:lnTo>
                    <a:pt x="3457" y="1588"/>
                  </a:lnTo>
                  <a:lnTo>
                    <a:pt x="3464" y="1566"/>
                  </a:lnTo>
                  <a:lnTo>
                    <a:pt x="3464" y="1566"/>
                  </a:lnTo>
                  <a:lnTo>
                    <a:pt x="3489" y="1537"/>
                  </a:lnTo>
                  <a:lnTo>
                    <a:pt x="3492" y="1535"/>
                  </a:lnTo>
                  <a:lnTo>
                    <a:pt x="3492" y="1535"/>
                  </a:lnTo>
                  <a:lnTo>
                    <a:pt x="3505" y="1534"/>
                  </a:lnTo>
                  <a:lnTo>
                    <a:pt x="3518" y="1532"/>
                  </a:lnTo>
                  <a:lnTo>
                    <a:pt x="3521" y="1534"/>
                  </a:lnTo>
                  <a:lnTo>
                    <a:pt x="3538" y="1537"/>
                  </a:lnTo>
                  <a:lnTo>
                    <a:pt x="3534" y="1559"/>
                  </a:lnTo>
                  <a:lnTo>
                    <a:pt x="3588" y="1559"/>
                  </a:lnTo>
                  <a:lnTo>
                    <a:pt x="3607" y="1551"/>
                  </a:lnTo>
                  <a:lnTo>
                    <a:pt x="3610" y="1531"/>
                  </a:lnTo>
                  <a:lnTo>
                    <a:pt x="3631" y="1529"/>
                  </a:lnTo>
                  <a:lnTo>
                    <a:pt x="3632" y="1507"/>
                  </a:lnTo>
                  <a:lnTo>
                    <a:pt x="3648" y="1492"/>
                  </a:lnTo>
                  <a:lnTo>
                    <a:pt x="3628" y="1437"/>
                  </a:lnTo>
                  <a:lnTo>
                    <a:pt x="3647" y="1327"/>
                  </a:lnTo>
                  <a:lnTo>
                    <a:pt x="3632" y="1253"/>
                  </a:lnTo>
                  <a:lnTo>
                    <a:pt x="3675" y="1153"/>
                  </a:lnTo>
                  <a:lnTo>
                    <a:pt x="3687" y="1040"/>
                  </a:lnTo>
                  <a:lnTo>
                    <a:pt x="3761" y="942"/>
                  </a:lnTo>
                  <a:lnTo>
                    <a:pt x="3789" y="866"/>
                  </a:lnTo>
                  <a:lnTo>
                    <a:pt x="3728" y="845"/>
                  </a:lnTo>
                  <a:lnTo>
                    <a:pt x="3623" y="842"/>
                  </a:lnTo>
                  <a:lnTo>
                    <a:pt x="3562" y="788"/>
                  </a:lnTo>
                  <a:lnTo>
                    <a:pt x="3518" y="817"/>
                  </a:lnTo>
                  <a:lnTo>
                    <a:pt x="3468" y="809"/>
                  </a:lnTo>
                  <a:lnTo>
                    <a:pt x="3451" y="817"/>
                  </a:lnTo>
                  <a:lnTo>
                    <a:pt x="3435" y="789"/>
                  </a:lnTo>
                  <a:lnTo>
                    <a:pt x="3413" y="778"/>
                  </a:lnTo>
                  <a:lnTo>
                    <a:pt x="3392" y="791"/>
                  </a:lnTo>
                  <a:lnTo>
                    <a:pt x="3390" y="812"/>
                  </a:lnTo>
                  <a:lnTo>
                    <a:pt x="3371" y="807"/>
                  </a:lnTo>
                  <a:close/>
                  <a:moveTo>
                    <a:pt x="2995" y="1513"/>
                  </a:moveTo>
                  <a:lnTo>
                    <a:pt x="2995" y="15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E5DE619-E3E0-4247-B925-FAFDE3A6B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" y="6"/>
              <a:ext cx="3795" cy="3855"/>
            </a:xfrm>
            <a:custGeom>
              <a:avLst/>
              <a:gdLst>
                <a:gd name="T0" fmla="*/ 3113 w 3795"/>
                <a:gd name="T1" fmla="*/ 675 h 3855"/>
                <a:gd name="T2" fmla="*/ 2965 w 3795"/>
                <a:gd name="T3" fmla="*/ 627 h 3855"/>
                <a:gd name="T4" fmla="*/ 2795 w 3795"/>
                <a:gd name="T5" fmla="*/ 467 h 3855"/>
                <a:gd name="T6" fmla="*/ 2629 w 3795"/>
                <a:gd name="T7" fmla="*/ 488 h 3855"/>
                <a:gd name="T8" fmla="*/ 2487 w 3795"/>
                <a:gd name="T9" fmla="*/ 316 h 3855"/>
                <a:gd name="T10" fmla="*/ 2347 w 3795"/>
                <a:gd name="T11" fmla="*/ 163 h 3855"/>
                <a:gd name="T12" fmla="*/ 2170 w 3795"/>
                <a:gd name="T13" fmla="*/ 56 h 3855"/>
                <a:gd name="T14" fmla="*/ 1877 w 3795"/>
                <a:gd name="T15" fmla="*/ 238 h 3855"/>
                <a:gd name="T16" fmla="*/ 1816 w 3795"/>
                <a:gd name="T17" fmla="*/ 445 h 3855"/>
                <a:gd name="T18" fmla="*/ 1504 w 3795"/>
                <a:gd name="T19" fmla="*/ 718 h 3855"/>
                <a:gd name="T20" fmla="*/ 1095 w 3795"/>
                <a:gd name="T21" fmla="*/ 737 h 3855"/>
                <a:gd name="T22" fmla="*/ 865 w 3795"/>
                <a:gd name="T23" fmla="*/ 565 h 3855"/>
                <a:gd name="T24" fmla="*/ 961 w 3795"/>
                <a:gd name="T25" fmla="*/ 877 h 3855"/>
                <a:gd name="T26" fmla="*/ 948 w 3795"/>
                <a:gd name="T27" fmla="*/ 1052 h 3855"/>
                <a:gd name="T28" fmla="*/ 806 w 3795"/>
                <a:gd name="T29" fmla="*/ 1040 h 3855"/>
                <a:gd name="T30" fmla="*/ 695 w 3795"/>
                <a:gd name="T31" fmla="*/ 1027 h 3855"/>
                <a:gd name="T32" fmla="*/ 512 w 3795"/>
                <a:gd name="T33" fmla="*/ 946 h 3855"/>
                <a:gd name="T34" fmla="*/ 364 w 3795"/>
                <a:gd name="T35" fmla="*/ 997 h 3855"/>
                <a:gd name="T36" fmla="*/ 252 w 3795"/>
                <a:gd name="T37" fmla="*/ 965 h 3855"/>
                <a:gd name="T38" fmla="*/ 13 w 3795"/>
                <a:gd name="T39" fmla="*/ 1118 h 3855"/>
                <a:gd name="T40" fmla="*/ 169 w 3795"/>
                <a:gd name="T41" fmla="*/ 1148 h 3855"/>
                <a:gd name="T42" fmla="*/ 48 w 3795"/>
                <a:gd name="T43" fmla="*/ 1151 h 3855"/>
                <a:gd name="T44" fmla="*/ 24 w 3795"/>
                <a:gd name="T45" fmla="*/ 1234 h 3855"/>
                <a:gd name="T46" fmla="*/ 179 w 3795"/>
                <a:gd name="T47" fmla="*/ 1333 h 3855"/>
                <a:gd name="T48" fmla="*/ 233 w 3795"/>
                <a:gd name="T49" fmla="*/ 1336 h 3855"/>
                <a:gd name="T50" fmla="*/ 325 w 3795"/>
                <a:gd name="T51" fmla="*/ 1392 h 3855"/>
                <a:gd name="T52" fmla="*/ 395 w 3795"/>
                <a:gd name="T53" fmla="*/ 1395 h 3855"/>
                <a:gd name="T54" fmla="*/ 458 w 3795"/>
                <a:gd name="T55" fmla="*/ 1486 h 3855"/>
                <a:gd name="T56" fmla="*/ 532 w 3795"/>
                <a:gd name="T57" fmla="*/ 1491 h 3855"/>
                <a:gd name="T58" fmla="*/ 668 w 3795"/>
                <a:gd name="T59" fmla="*/ 1537 h 3855"/>
                <a:gd name="T60" fmla="*/ 787 w 3795"/>
                <a:gd name="T61" fmla="*/ 1623 h 3855"/>
                <a:gd name="T62" fmla="*/ 811 w 3795"/>
                <a:gd name="T63" fmla="*/ 1928 h 3855"/>
                <a:gd name="T64" fmla="*/ 1031 w 3795"/>
                <a:gd name="T65" fmla="*/ 2079 h 3855"/>
                <a:gd name="T66" fmla="*/ 994 w 3795"/>
                <a:gd name="T67" fmla="*/ 2348 h 3855"/>
                <a:gd name="T68" fmla="*/ 1205 w 3795"/>
                <a:gd name="T69" fmla="*/ 2661 h 3855"/>
                <a:gd name="T70" fmla="*/ 1130 w 3795"/>
                <a:gd name="T71" fmla="*/ 2560 h 3855"/>
                <a:gd name="T72" fmla="*/ 1025 w 3795"/>
                <a:gd name="T73" fmla="*/ 2812 h 3855"/>
                <a:gd name="T74" fmla="*/ 814 w 3795"/>
                <a:gd name="T75" fmla="*/ 3396 h 3855"/>
                <a:gd name="T76" fmla="*/ 896 w 3795"/>
                <a:gd name="T77" fmla="*/ 3519 h 3855"/>
                <a:gd name="T78" fmla="*/ 1154 w 3795"/>
                <a:gd name="T79" fmla="*/ 3637 h 3855"/>
                <a:gd name="T80" fmla="*/ 1531 w 3795"/>
                <a:gd name="T81" fmla="*/ 3689 h 3855"/>
                <a:gd name="T82" fmla="*/ 1810 w 3795"/>
                <a:gd name="T83" fmla="*/ 3715 h 3855"/>
                <a:gd name="T84" fmla="*/ 2030 w 3795"/>
                <a:gd name="T85" fmla="*/ 3817 h 3855"/>
                <a:gd name="T86" fmla="*/ 2363 w 3795"/>
                <a:gd name="T87" fmla="*/ 3810 h 3855"/>
                <a:gd name="T88" fmla="*/ 2516 w 3795"/>
                <a:gd name="T89" fmla="*/ 3385 h 3855"/>
                <a:gd name="T90" fmla="*/ 2810 w 3795"/>
                <a:gd name="T91" fmla="*/ 3393 h 3855"/>
                <a:gd name="T92" fmla="*/ 3075 w 3795"/>
                <a:gd name="T93" fmla="*/ 3448 h 3855"/>
                <a:gd name="T94" fmla="*/ 3322 w 3795"/>
                <a:gd name="T95" fmla="*/ 3520 h 3855"/>
                <a:gd name="T96" fmla="*/ 3467 w 3795"/>
                <a:gd name="T97" fmla="*/ 3394 h 3855"/>
                <a:gd name="T98" fmla="*/ 3733 w 3795"/>
                <a:gd name="T99" fmla="*/ 3169 h 3855"/>
                <a:gd name="T100" fmla="*/ 3526 w 3795"/>
                <a:gd name="T101" fmla="*/ 2919 h 3855"/>
                <a:gd name="T102" fmla="*/ 3550 w 3795"/>
                <a:gd name="T103" fmla="*/ 2707 h 3855"/>
                <a:gd name="T104" fmla="*/ 3578 w 3795"/>
                <a:gd name="T105" fmla="*/ 2509 h 3855"/>
                <a:gd name="T106" fmla="*/ 3464 w 3795"/>
                <a:gd name="T107" fmla="*/ 2299 h 3855"/>
                <a:gd name="T108" fmla="*/ 3441 w 3795"/>
                <a:gd name="T109" fmla="*/ 2047 h 3855"/>
                <a:gd name="T110" fmla="*/ 3247 w 3795"/>
                <a:gd name="T111" fmla="*/ 2148 h 3855"/>
                <a:gd name="T112" fmla="*/ 3244 w 3795"/>
                <a:gd name="T113" fmla="*/ 1963 h 3855"/>
                <a:gd name="T114" fmla="*/ 3457 w 3795"/>
                <a:gd name="T115" fmla="*/ 1588 h 3855"/>
                <a:gd name="T116" fmla="*/ 3521 w 3795"/>
                <a:gd name="T117" fmla="*/ 1534 h 3855"/>
                <a:gd name="T118" fmla="*/ 3648 w 3795"/>
                <a:gd name="T119" fmla="*/ 1492 h 3855"/>
                <a:gd name="T120" fmla="*/ 3728 w 3795"/>
                <a:gd name="T121" fmla="*/ 845 h 3855"/>
                <a:gd name="T122" fmla="*/ 3392 w 3795"/>
                <a:gd name="T123" fmla="*/ 791 h 3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95" h="3855">
                  <a:moveTo>
                    <a:pt x="3371" y="807"/>
                  </a:moveTo>
                  <a:lnTo>
                    <a:pt x="3314" y="740"/>
                  </a:lnTo>
                  <a:lnTo>
                    <a:pt x="3301" y="699"/>
                  </a:lnTo>
                  <a:lnTo>
                    <a:pt x="3280" y="684"/>
                  </a:lnTo>
                  <a:lnTo>
                    <a:pt x="3201" y="667"/>
                  </a:lnTo>
                  <a:lnTo>
                    <a:pt x="3169" y="691"/>
                  </a:lnTo>
                  <a:lnTo>
                    <a:pt x="3150" y="692"/>
                  </a:lnTo>
                  <a:lnTo>
                    <a:pt x="3113" y="675"/>
                  </a:lnTo>
                  <a:lnTo>
                    <a:pt x="3112" y="675"/>
                  </a:lnTo>
                  <a:lnTo>
                    <a:pt x="3110" y="673"/>
                  </a:lnTo>
                  <a:lnTo>
                    <a:pt x="3088" y="654"/>
                  </a:lnTo>
                  <a:lnTo>
                    <a:pt x="3038" y="654"/>
                  </a:lnTo>
                  <a:lnTo>
                    <a:pt x="3029" y="673"/>
                  </a:lnTo>
                  <a:lnTo>
                    <a:pt x="2990" y="679"/>
                  </a:lnTo>
                  <a:lnTo>
                    <a:pt x="2989" y="679"/>
                  </a:lnTo>
                  <a:lnTo>
                    <a:pt x="2965" y="627"/>
                  </a:lnTo>
                  <a:lnTo>
                    <a:pt x="2963" y="627"/>
                  </a:lnTo>
                  <a:lnTo>
                    <a:pt x="2941" y="628"/>
                  </a:lnTo>
                  <a:lnTo>
                    <a:pt x="2941" y="606"/>
                  </a:lnTo>
                  <a:lnTo>
                    <a:pt x="2898" y="597"/>
                  </a:lnTo>
                  <a:lnTo>
                    <a:pt x="2850" y="554"/>
                  </a:lnTo>
                  <a:lnTo>
                    <a:pt x="2807" y="555"/>
                  </a:lnTo>
                  <a:lnTo>
                    <a:pt x="2814" y="507"/>
                  </a:lnTo>
                  <a:lnTo>
                    <a:pt x="2795" y="467"/>
                  </a:lnTo>
                  <a:lnTo>
                    <a:pt x="2795" y="437"/>
                  </a:lnTo>
                  <a:lnTo>
                    <a:pt x="2814" y="402"/>
                  </a:lnTo>
                  <a:lnTo>
                    <a:pt x="2793" y="389"/>
                  </a:lnTo>
                  <a:lnTo>
                    <a:pt x="2764" y="421"/>
                  </a:lnTo>
                  <a:lnTo>
                    <a:pt x="2751" y="466"/>
                  </a:lnTo>
                  <a:lnTo>
                    <a:pt x="2689" y="495"/>
                  </a:lnTo>
                  <a:lnTo>
                    <a:pt x="2651" y="482"/>
                  </a:lnTo>
                  <a:lnTo>
                    <a:pt x="2629" y="488"/>
                  </a:lnTo>
                  <a:lnTo>
                    <a:pt x="2602" y="479"/>
                  </a:lnTo>
                  <a:lnTo>
                    <a:pt x="2626" y="434"/>
                  </a:lnTo>
                  <a:lnTo>
                    <a:pt x="2603" y="396"/>
                  </a:lnTo>
                  <a:lnTo>
                    <a:pt x="2619" y="349"/>
                  </a:lnTo>
                  <a:lnTo>
                    <a:pt x="2599" y="354"/>
                  </a:lnTo>
                  <a:lnTo>
                    <a:pt x="2570" y="319"/>
                  </a:lnTo>
                  <a:lnTo>
                    <a:pt x="2527" y="326"/>
                  </a:lnTo>
                  <a:lnTo>
                    <a:pt x="2487" y="316"/>
                  </a:lnTo>
                  <a:lnTo>
                    <a:pt x="2471" y="332"/>
                  </a:lnTo>
                  <a:lnTo>
                    <a:pt x="2457" y="267"/>
                  </a:lnTo>
                  <a:lnTo>
                    <a:pt x="2417" y="257"/>
                  </a:lnTo>
                  <a:lnTo>
                    <a:pt x="2409" y="238"/>
                  </a:lnTo>
                  <a:lnTo>
                    <a:pt x="2388" y="252"/>
                  </a:lnTo>
                  <a:lnTo>
                    <a:pt x="2366" y="246"/>
                  </a:lnTo>
                  <a:lnTo>
                    <a:pt x="2344" y="185"/>
                  </a:lnTo>
                  <a:lnTo>
                    <a:pt x="2347" y="163"/>
                  </a:lnTo>
                  <a:lnTo>
                    <a:pt x="2320" y="131"/>
                  </a:lnTo>
                  <a:lnTo>
                    <a:pt x="2278" y="134"/>
                  </a:lnTo>
                  <a:lnTo>
                    <a:pt x="2237" y="163"/>
                  </a:lnTo>
                  <a:lnTo>
                    <a:pt x="2216" y="153"/>
                  </a:lnTo>
                  <a:lnTo>
                    <a:pt x="2196" y="115"/>
                  </a:lnTo>
                  <a:lnTo>
                    <a:pt x="2173" y="115"/>
                  </a:lnTo>
                  <a:lnTo>
                    <a:pt x="2164" y="96"/>
                  </a:lnTo>
                  <a:lnTo>
                    <a:pt x="2170" y="56"/>
                  </a:lnTo>
                  <a:lnTo>
                    <a:pt x="2153" y="13"/>
                  </a:lnTo>
                  <a:lnTo>
                    <a:pt x="2132" y="0"/>
                  </a:lnTo>
                  <a:lnTo>
                    <a:pt x="2016" y="29"/>
                  </a:lnTo>
                  <a:lnTo>
                    <a:pt x="1918" y="61"/>
                  </a:lnTo>
                  <a:lnTo>
                    <a:pt x="1877" y="96"/>
                  </a:lnTo>
                  <a:lnTo>
                    <a:pt x="1877" y="225"/>
                  </a:lnTo>
                  <a:lnTo>
                    <a:pt x="1898" y="251"/>
                  </a:lnTo>
                  <a:lnTo>
                    <a:pt x="1877" y="238"/>
                  </a:lnTo>
                  <a:lnTo>
                    <a:pt x="1872" y="279"/>
                  </a:lnTo>
                  <a:lnTo>
                    <a:pt x="1875" y="306"/>
                  </a:lnTo>
                  <a:lnTo>
                    <a:pt x="1893" y="319"/>
                  </a:lnTo>
                  <a:lnTo>
                    <a:pt x="1866" y="329"/>
                  </a:lnTo>
                  <a:lnTo>
                    <a:pt x="1864" y="351"/>
                  </a:lnTo>
                  <a:lnTo>
                    <a:pt x="1885" y="389"/>
                  </a:lnTo>
                  <a:lnTo>
                    <a:pt x="1864" y="380"/>
                  </a:lnTo>
                  <a:lnTo>
                    <a:pt x="1816" y="445"/>
                  </a:lnTo>
                  <a:lnTo>
                    <a:pt x="1740" y="499"/>
                  </a:lnTo>
                  <a:lnTo>
                    <a:pt x="1581" y="539"/>
                  </a:lnTo>
                  <a:lnTo>
                    <a:pt x="1479" y="593"/>
                  </a:lnTo>
                  <a:lnTo>
                    <a:pt x="1437" y="684"/>
                  </a:lnTo>
                  <a:lnTo>
                    <a:pt x="1450" y="700"/>
                  </a:lnTo>
                  <a:lnTo>
                    <a:pt x="1514" y="715"/>
                  </a:lnTo>
                  <a:lnTo>
                    <a:pt x="1515" y="715"/>
                  </a:lnTo>
                  <a:lnTo>
                    <a:pt x="1504" y="718"/>
                  </a:lnTo>
                  <a:lnTo>
                    <a:pt x="1503" y="719"/>
                  </a:lnTo>
                  <a:lnTo>
                    <a:pt x="1453" y="730"/>
                  </a:lnTo>
                  <a:lnTo>
                    <a:pt x="1418" y="761"/>
                  </a:lnTo>
                  <a:lnTo>
                    <a:pt x="1350" y="780"/>
                  </a:lnTo>
                  <a:lnTo>
                    <a:pt x="1289" y="754"/>
                  </a:lnTo>
                  <a:lnTo>
                    <a:pt x="1200" y="745"/>
                  </a:lnTo>
                  <a:lnTo>
                    <a:pt x="1131" y="721"/>
                  </a:lnTo>
                  <a:lnTo>
                    <a:pt x="1095" y="737"/>
                  </a:lnTo>
                  <a:lnTo>
                    <a:pt x="1093" y="738"/>
                  </a:lnTo>
                  <a:lnTo>
                    <a:pt x="1047" y="662"/>
                  </a:lnTo>
                  <a:lnTo>
                    <a:pt x="1064" y="606"/>
                  </a:lnTo>
                  <a:lnTo>
                    <a:pt x="1058" y="587"/>
                  </a:lnTo>
                  <a:lnTo>
                    <a:pt x="1010" y="581"/>
                  </a:lnTo>
                  <a:lnTo>
                    <a:pt x="993" y="593"/>
                  </a:lnTo>
                  <a:lnTo>
                    <a:pt x="947" y="597"/>
                  </a:lnTo>
                  <a:lnTo>
                    <a:pt x="865" y="565"/>
                  </a:lnTo>
                  <a:lnTo>
                    <a:pt x="864" y="584"/>
                  </a:lnTo>
                  <a:lnTo>
                    <a:pt x="888" y="597"/>
                  </a:lnTo>
                  <a:lnTo>
                    <a:pt x="891" y="632"/>
                  </a:lnTo>
                  <a:lnTo>
                    <a:pt x="877" y="648"/>
                  </a:lnTo>
                  <a:lnTo>
                    <a:pt x="896" y="721"/>
                  </a:lnTo>
                  <a:lnTo>
                    <a:pt x="956" y="785"/>
                  </a:lnTo>
                  <a:lnTo>
                    <a:pt x="947" y="858"/>
                  </a:lnTo>
                  <a:lnTo>
                    <a:pt x="961" y="877"/>
                  </a:lnTo>
                  <a:lnTo>
                    <a:pt x="956" y="920"/>
                  </a:lnTo>
                  <a:lnTo>
                    <a:pt x="940" y="962"/>
                  </a:lnTo>
                  <a:lnTo>
                    <a:pt x="971" y="1029"/>
                  </a:lnTo>
                  <a:lnTo>
                    <a:pt x="990" y="1038"/>
                  </a:lnTo>
                  <a:lnTo>
                    <a:pt x="1007" y="1027"/>
                  </a:lnTo>
                  <a:lnTo>
                    <a:pt x="1001" y="1048"/>
                  </a:lnTo>
                  <a:lnTo>
                    <a:pt x="950" y="1052"/>
                  </a:lnTo>
                  <a:lnTo>
                    <a:pt x="948" y="1052"/>
                  </a:lnTo>
                  <a:lnTo>
                    <a:pt x="867" y="1052"/>
                  </a:lnTo>
                  <a:lnTo>
                    <a:pt x="869" y="1013"/>
                  </a:lnTo>
                  <a:lnTo>
                    <a:pt x="846" y="1017"/>
                  </a:lnTo>
                  <a:lnTo>
                    <a:pt x="818" y="1046"/>
                  </a:lnTo>
                  <a:lnTo>
                    <a:pt x="834" y="1083"/>
                  </a:lnTo>
                  <a:lnTo>
                    <a:pt x="819" y="1072"/>
                  </a:lnTo>
                  <a:lnTo>
                    <a:pt x="819" y="1072"/>
                  </a:lnTo>
                  <a:lnTo>
                    <a:pt x="806" y="1040"/>
                  </a:lnTo>
                  <a:lnTo>
                    <a:pt x="787" y="1040"/>
                  </a:lnTo>
                  <a:lnTo>
                    <a:pt x="786" y="1052"/>
                  </a:lnTo>
                  <a:lnTo>
                    <a:pt x="786" y="1054"/>
                  </a:lnTo>
                  <a:lnTo>
                    <a:pt x="757" y="1056"/>
                  </a:lnTo>
                  <a:lnTo>
                    <a:pt x="749" y="1033"/>
                  </a:lnTo>
                  <a:lnTo>
                    <a:pt x="728" y="1045"/>
                  </a:lnTo>
                  <a:lnTo>
                    <a:pt x="720" y="1025"/>
                  </a:lnTo>
                  <a:lnTo>
                    <a:pt x="695" y="1027"/>
                  </a:lnTo>
                  <a:lnTo>
                    <a:pt x="618" y="1091"/>
                  </a:lnTo>
                  <a:lnTo>
                    <a:pt x="612" y="1065"/>
                  </a:lnTo>
                  <a:lnTo>
                    <a:pt x="583" y="1046"/>
                  </a:lnTo>
                  <a:lnTo>
                    <a:pt x="582" y="1024"/>
                  </a:lnTo>
                  <a:lnTo>
                    <a:pt x="550" y="968"/>
                  </a:lnTo>
                  <a:lnTo>
                    <a:pt x="529" y="963"/>
                  </a:lnTo>
                  <a:lnTo>
                    <a:pt x="532" y="944"/>
                  </a:lnTo>
                  <a:lnTo>
                    <a:pt x="512" y="946"/>
                  </a:lnTo>
                  <a:lnTo>
                    <a:pt x="501" y="968"/>
                  </a:lnTo>
                  <a:lnTo>
                    <a:pt x="509" y="920"/>
                  </a:lnTo>
                  <a:lnTo>
                    <a:pt x="475" y="942"/>
                  </a:lnTo>
                  <a:lnTo>
                    <a:pt x="472" y="917"/>
                  </a:lnTo>
                  <a:lnTo>
                    <a:pt x="408" y="944"/>
                  </a:lnTo>
                  <a:lnTo>
                    <a:pt x="397" y="927"/>
                  </a:lnTo>
                  <a:lnTo>
                    <a:pt x="365" y="952"/>
                  </a:lnTo>
                  <a:lnTo>
                    <a:pt x="364" y="997"/>
                  </a:lnTo>
                  <a:lnTo>
                    <a:pt x="341" y="1000"/>
                  </a:lnTo>
                  <a:lnTo>
                    <a:pt x="340" y="1000"/>
                  </a:lnTo>
                  <a:lnTo>
                    <a:pt x="305" y="979"/>
                  </a:lnTo>
                  <a:lnTo>
                    <a:pt x="284" y="982"/>
                  </a:lnTo>
                  <a:lnTo>
                    <a:pt x="281" y="1008"/>
                  </a:lnTo>
                  <a:lnTo>
                    <a:pt x="265" y="989"/>
                  </a:lnTo>
                  <a:lnTo>
                    <a:pt x="252" y="1011"/>
                  </a:lnTo>
                  <a:lnTo>
                    <a:pt x="252" y="965"/>
                  </a:lnTo>
                  <a:lnTo>
                    <a:pt x="149" y="995"/>
                  </a:lnTo>
                  <a:lnTo>
                    <a:pt x="137" y="976"/>
                  </a:lnTo>
                  <a:lnTo>
                    <a:pt x="66" y="1016"/>
                  </a:lnTo>
                  <a:lnTo>
                    <a:pt x="83" y="1025"/>
                  </a:lnTo>
                  <a:lnTo>
                    <a:pt x="24" y="1021"/>
                  </a:lnTo>
                  <a:lnTo>
                    <a:pt x="10" y="1037"/>
                  </a:lnTo>
                  <a:lnTo>
                    <a:pt x="0" y="1100"/>
                  </a:lnTo>
                  <a:lnTo>
                    <a:pt x="13" y="1118"/>
                  </a:lnTo>
                  <a:lnTo>
                    <a:pt x="32" y="1110"/>
                  </a:lnTo>
                  <a:lnTo>
                    <a:pt x="51" y="1118"/>
                  </a:lnTo>
                  <a:lnTo>
                    <a:pt x="139" y="1092"/>
                  </a:lnTo>
                  <a:lnTo>
                    <a:pt x="112" y="1105"/>
                  </a:lnTo>
                  <a:lnTo>
                    <a:pt x="109" y="1129"/>
                  </a:lnTo>
                  <a:lnTo>
                    <a:pt x="152" y="1118"/>
                  </a:lnTo>
                  <a:lnTo>
                    <a:pt x="149" y="1139"/>
                  </a:lnTo>
                  <a:lnTo>
                    <a:pt x="169" y="1148"/>
                  </a:lnTo>
                  <a:lnTo>
                    <a:pt x="147" y="1153"/>
                  </a:lnTo>
                  <a:lnTo>
                    <a:pt x="192" y="1172"/>
                  </a:lnTo>
                  <a:lnTo>
                    <a:pt x="150" y="1161"/>
                  </a:lnTo>
                  <a:lnTo>
                    <a:pt x="141" y="1143"/>
                  </a:lnTo>
                  <a:lnTo>
                    <a:pt x="112" y="1151"/>
                  </a:lnTo>
                  <a:lnTo>
                    <a:pt x="70" y="1143"/>
                  </a:lnTo>
                  <a:lnTo>
                    <a:pt x="59" y="1126"/>
                  </a:lnTo>
                  <a:lnTo>
                    <a:pt x="48" y="1151"/>
                  </a:lnTo>
                  <a:lnTo>
                    <a:pt x="66" y="1190"/>
                  </a:lnTo>
                  <a:lnTo>
                    <a:pt x="78" y="1170"/>
                  </a:lnTo>
                  <a:lnTo>
                    <a:pt x="98" y="1172"/>
                  </a:lnTo>
                  <a:lnTo>
                    <a:pt x="137" y="1194"/>
                  </a:lnTo>
                  <a:lnTo>
                    <a:pt x="144" y="1217"/>
                  </a:lnTo>
                  <a:lnTo>
                    <a:pt x="131" y="1234"/>
                  </a:lnTo>
                  <a:lnTo>
                    <a:pt x="115" y="1225"/>
                  </a:lnTo>
                  <a:lnTo>
                    <a:pt x="24" y="1234"/>
                  </a:lnTo>
                  <a:lnTo>
                    <a:pt x="13" y="1252"/>
                  </a:lnTo>
                  <a:lnTo>
                    <a:pt x="82" y="1277"/>
                  </a:lnTo>
                  <a:lnTo>
                    <a:pt x="109" y="1322"/>
                  </a:lnTo>
                  <a:lnTo>
                    <a:pt x="101" y="1362"/>
                  </a:lnTo>
                  <a:lnTo>
                    <a:pt x="153" y="1367"/>
                  </a:lnTo>
                  <a:lnTo>
                    <a:pt x="179" y="1336"/>
                  </a:lnTo>
                  <a:lnTo>
                    <a:pt x="179" y="1333"/>
                  </a:lnTo>
                  <a:lnTo>
                    <a:pt x="179" y="1333"/>
                  </a:lnTo>
                  <a:lnTo>
                    <a:pt x="172" y="1312"/>
                  </a:lnTo>
                  <a:lnTo>
                    <a:pt x="180" y="1311"/>
                  </a:lnTo>
                  <a:lnTo>
                    <a:pt x="184" y="1288"/>
                  </a:lnTo>
                  <a:lnTo>
                    <a:pt x="193" y="1309"/>
                  </a:lnTo>
                  <a:lnTo>
                    <a:pt x="180" y="1311"/>
                  </a:lnTo>
                  <a:lnTo>
                    <a:pt x="179" y="1333"/>
                  </a:lnTo>
                  <a:lnTo>
                    <a:pt x="201" y="1347"/>
                  </a:lnTo>
                  <a:lnTo>
                    <a:pt x="233" y="1336"/>
                  </a:lnTo>
                  <a:lnTo>
                    <a:pt x="266" y="1378"/>
                  </a:lnTo>
                  <a:lnTo>
                    <a:pt x="287" y="1374"/>
                  </a:lnTo>
                  <a:lnTo>
                    <a:pt x="287" y="1354"/>
                  </a:lnTo>
                  <a:lnTo>
                    <a:pt x="290" y="1373"/>
                  </a:lnTo>
                  <a:lnTo>
                    <a:pt x="290" y="1374"/>
                  </a:lnTo>
                  <a:lnTo>
                    <a:pt x="308" y="1367"/>
                  </a:lnTo>
                  <a:lnTo>
                    <a:pt x="303" y="1387"/>
                  </a:lnTo>
                  <a:lnTo>
                    <a:pt x="325" y="1392"/>
                  </a:lnTo>
                  <a:lnTo>
                    <a:pt x="351" y="1381"/>
                  </a:lnTo>
                  <a:lnTo>
                    <a:pt x="352" y="1359"/>
                  </a:lnTo>
                  <a:lnTo>
                    <a:pt x="357" y="1414"/>
                  </a:lnTo>
                  <a:lnTo>
                    <a:pt x="376" y="1425"/>
                  </a:lnTo>
                  <a:lnTo>
                    <a:pt x="395" y="1416"/>
                  </a:lnTo>
                  <a:lnTo>
                    <a:pt x="395" y="1416"/>
                  </a:lnTo>
                  <a:lnTo>
                    <a:pt x="392" y="1374"/>
                  </a:lnTo>
                  <a:lnTo>
                    <a:pt x="395" y="1395"/>
                  </a:lnTo>
                  <a:lnTo>
                    <a:pt x="418" y="1400"/>
                  </a:lnTo>
                  <a:lnTo>
                    <a:pt x="402" y="1414"/>
                  </a:lnTo>
                  <a:lnTo>
                    <a:pt x="413" y="1433"/>
                  </a:lnTo>
                  <a:lnTo>
                    <a:pt x="438" y="1445"/>
                  </a:lnTo>
                  <a:lnTo>
                    <a:pt x="458" y="1437"/>
                  </a:lnTo>
                  <a:lnTo>
                    <a:pt x="440" y="1445"/>
                  </a:lnTo>
                  <a:lnTo>
                    <a:pt x="443" y="1465"/>
                  </a:lnTo>
                  <a:lnTo>
                    <a:pt x="458" y="1486"/>
                  </a:lnTo>
                  <a:lnTo>
                    <a:pt x="453" y="1512"/>
                  </a:lnTo>
                  <a:lnTo>
                    <a:pt x="467" y="1528"/>
                  </a:lnTo>
                  <a:lnTo>
                    <a:pt x="459" y="1508"/>
                  </a:lnTo>
                  <a:lnTo>
                    <a:pt x="478" y="1491"/>
                  </a:lnTo>
                  <a:lnTo>
                    <a:pt x="501" y="1486"/>
                  </a:lnTo>
                  <a:lnTo>
                    <a:pt x="520" y="1499"/>
                  </a:lnTo>
                  <a:lnTo>
                    <a:pt x="510" y="1456"/>
                  </a:lnTo>
                  <a:lnTo>
                    <a:pt x="532" y="1491"/>
                  </a:lnTo>
                  <a:lnTo>
                    <a:pt x="542" y="1473"/>
                  </a:lnTo>
                  <a:lnTo>
                    <a:pt x="569" y="1477"/>
                  </a:lnTo>
                  <a:lnTo>
                    <a:pt x="583" y="1494"/>
                  </a:lnTo>
                  <a:lnTo>
                    <a:pt x="571" y="1512"/>
                  </a:lnTo>
                  <a:lnTo>
                    <a:pt x="526" y="1507"/>
                  </a:lnTo>
                  <a:lnTo>
                    <a:pt x="560" y="1534"/>
                  </a:lnTo>
                  <a:lnTo>
                    <a:pt x="647" y="1526"/>
                  </a:lnTo>
                  <a:lnTo>
                    <a:pt x="668" y="1537"/>
                  </a:lnTo>
                  <a:lnTo>
                    <a:pt x="646" y="1539"/>
                  </a:lnTo>
                  <a:lnTo>
                    <a:pt x="657" y="1556"/>
                  </a:lnTo>
                  <a:lnTo>
                    <a:pt x="625" y="1588"/>
                  </a:lnTo>
                  <a:lnTo>
                    <a:pt x="642" y="1633"/>
                  </a:lnTo>
                  <a:lnTo>
                    <a:pt x="685" y="1639"/>
                  </a:lnTo>
                  <a:lnTo>
                    <a:pt x="701" y="1653"/>
                  </a:lnTo>
                  <a:lnTo>
                    <a:pt x="736" y="1628"/>
                  </a:lnTo>
                  <a:lnTo>
                    <a:pt x="787" y="1623"/>
                  </a:lnTo>
                  <a:lnTo>
                    <a:pt x="740" y="1642"/>
                  </a:lnTo>
                  <a:lnTo>
                    <a:pt x="735" y="1689"/>
                  </a:lnTo>
                  <a:lnTo>
                    <a:pt x="712" y="1698"/>
                  </a:lnTo>
                  <a:lnTo>
                    <a:pt x="755" y="1714"/>
                  </a:lnTo>
                  <a:lnTo>
                    <a:pt x="791" y="1749"/>
                  </a:lnTo>
                  <a:lnTo>
                    <a:pt x="733" y="1808"/>
                  </a:lnTo>
                  <a:lnTo>
                    <a:pt x="736" y="1840"/>
                  </a:lnTo>
                  <a:lnTo>
                    <a:pt x="811" y="1928"/>
                  </a:lnTo>
                  <a:lnTo>
                    <a:pt x="826" y="1979"/>
                  </a:lnTo>
                  <a:lnTo>
                    <a:pt x="884" y="2026"/>
                  </a:lnTo>
                  <a:lnTo>
                    <a:pt x="918" y="2034"/>
                  </a:lnTo>
                  <a:lnTo>
                    <a:pt x="929" y="2060"/>
                  </a:lnTo>
                  <a:lnTo>
                    <a:pt x="972" y="2068"/>
                  </a:lnTo>
                  <a:lnTo>
                    <a:pt x="1007" y="2095"/>
                  </a:lnTo>
                  <a:lnTo>
                    <a:pt x="1010" y="2076"/>
                  </a:lnTo>
                  <a:lnTo>
                    <a:pt x="1031" y="2079"/>
                  </a:lnTo>
                  <a:lnTo>
                    <a:pt x="999" y="2148"/>
                  </a:lnTo>
                  <a:lnTo>
                    <a:pt x="1020" y="2154"/>
                  </a:lnTo>
                  <a:lnTo>
                    <a:pt x="1049" y="2211"/>
                  </a:lnTo>
                  <a:lnTo>
                    <a:pt x="1029" y="2215"/>
                  </a:lnTo>
                  <a:lnTo>
                    <a:pt x="1041" y="2253"/>
                  </a:lnTo>
                  <a:lnTo>
                    <a:pt x="1020" y="2294"/>
                  </a:lnTo>
                  <a:lnTo>
                    <a:pt x="986" y="2318"/>
                  </a:lnTo>
                  <a:lnTo>
                    <a:pt x="994" y="2348"/>
                  </a:lnTo>
                  <a:lnTo>
                    <a:pt x="1052" y="2384"/>
                  </a:lnTo>
                  <a:lnTo>
                    <a:pt x="1125" y="2463"/>
                  </a:lnTo>
                  <a:lnTo>
                    <a:pt x="1144" y="2537"/>
                  </a:lnTo>
                  <a:lnTo>
                    <a:pt x="1149" y="2570"/>
                  </a:lnTo>
                  <a:lnTo>
                    <a:pt x="1157" y="2586"/>
                  </a:lnTo>
                  <a:lnTo>
                    <a:pt x="1154" y="2597"/>
                  </a:lnTo>
                  <a:lnTo>
                    <a:pt x="1171" y="2640"/>
                  </a:lnTo>
                  <a:lnTo>
                    <a:pt x="1205" y="2661"/>
                  </a:lnTo>
                  <a:lnTo>
                    <a:pt x="1179" y="2653"/>
                  </a:lnTo>
                  <a:lnTo>
                    <a:pt x="1195" y="2675"/>
                  </a:lnTo>
                  <a:lnTo>
                    <a:pt x="1160" y="2647"/>
                  </a:lnTo>
                  <a:lnTo>
                    <a:pt x="1146" y="2624"/>
                  </a:lnTo>
                  <a:lnTo>
                    <a:pt x="1135" y="2584"/>
                  </a:lnTo>
                  <a:lnTo>
                    <a:pt x="1131" y="2576"/>
                  </a:lnTo>
                  <a:lnTo>
                    <a:pt x="1130" y="2560"/>
                  </a:lnTo>
                  <a:lnTo>
                    <a:pt x="1130" y="2560"/>
                  </a:lnTo>
                  <a:lnTo>
                    <a:pt x="1112" y="2505"/>
                  </a:lnTo>
                  <a:lnTo>
                    <a:pt x="1036" y="2430"/>
                  </a:lnTo>
                  <a:lnTo>
                    <a:pt x="1028" y="2409"/>
                  </a:lnTo>
                  <a:lnTo>
                    <a:pt x="1007" y="2451"/>
                  </a:lnTo>
                  <a:lnTo>
                    <a:pt x="963" y="2809"/>
                  </a:lnTo>
                  <a:lnTo>
                    <a:pt x="991" y="2755"/>
                  </a:lnTo>
                  <a:lnTo>
                    <a:pt x="1023" y="2792"/>
                  </a:lnTo>
                  <a:lnTo>
                    <a:pt x="1025" y="2812"/>
                  </a:lnTo>
                  <a:lnTo>
                    <a:pt x="978" y="2806"/>
                  </a:lnTo>
                  <a:lnTo>
                    <a:pt x="956" y="2854"/>
                  </a:lnTo>
                  <a:lnTo>
                    <a:pt x="956" y="2889"/>
                  </a:lnTo>
                  <a:lnTo>
                    <a:pt x="878" y="3246"/>
                  </a:lnTo>
                  <a:lnTo>
                    <a:pt x="851" y="3297"/>
                  </a:lnTo>
                  <a:lnTo>
                    <a:pt x="818" y="3343"/>
                  </a:lnTo>
                  <a:lnTo>
                    <a:pt x="773" y="3377"/>
                  </a:lnTo>
                  <a:lnTo>
                    <a:pt x="814" y="3396"/>
                  </a:lnTo>
                  <a:lnTo>
                    <a:pt x="818" y="3418"/>
                  </a:lnTo>
                  <a:lnTo>
                    <a:pt x="834" y="3402"/>
                  </a:lnTo>
                  <a:lnTo>
                    <a:pt x="881" y="3412"/>
                  </a:lnTo>
                  <a:lnTo>
                    <a:pt x="891" y="3432"/>
                  </a:lnTo>
                  <a:lnTo>
                    <a:pt x="878" y="3476"/>
                  </a:lnTo>
                  <a:lnTo>
                    <a:pt x="859" y="3491"/>
                  </a:lnTo>
                  <a:lnTo>
                    <a:pt x="869" y="3512"/>
                  </a:lnTo>
                  <a:lnTo>
                    <a:pt x="896" y="3519"/>
                  </a:lnTo>
                  <a:lnTo>
                    <a:pt x="899" y="3493"/>
                  </a:lnTo>
                  <a:lnTo>
                    <a:pt x="920" y="3487"/>
                  </a:lnTo>
                  <a:lnTo>
                    <a:pt x="923" y="3511"/>
                  </a:lnTo>
                  <a:lnTo>
                    <a:pt x="964" y="3533"/>
                  </a:lnTo>
                  <a:lnTo>
                    <a:pt x="1033" y="3560"/>
                  </a:lnTo>
                  <a:lnTo>
                    <a:pt x="1077" y="3557"/>
                  </a:lnTo>
                  <a:lnTo>
                    <a:pt x="1096" y="3590"/>
                  </a:lnTo>
                  <a:lnTo>
                    <a:pt x="1154" y="3637"/>
                  </a:lnTo>
                  <a:lnTo>
                    <a:pt x="1170" y="3625"/>
                  </a:lnTo>
                  <a:lnTo>
                    <a:pt x="1186" y="3635"/>
                  </a:lnTo>
                  <a:lnTo>
                    <a:pt x="1229" y="3613"/>
                  </a:lnTo>
                  <a:lnTo>
                    <a:pt x="1230" y="3614"/>
                  </a:lnTo>
                  <a:lnTo>
                    <a:pt x="1310" y="3686"/>
                  </a:lnTo>
                  <a:lnTo>
                    <a:pt x="1397" y="3673"/>
                  </a:lnTo>
                  <a:lnTo>
                    <a:pt x="1415" y="3688"/>
                  </a:lnTo>
                  <a:lnTo>
                    <a:pt x="1531" y="3689"/>
                  </a:lnTo>
                  <a:lnTo>
                    <a:pt x="1547" y="3673"/>
                  </a:lnTo>
                  <a:lnTo>
                    <a:pt x="1544" y="3627"/>
                  </a:lnTo>
                  <a:lnTo>
                    <a:pt x="1562" y="3617"/>
                  </a:lnTo>
                  <a:lnTo>
                    <a:pt x="1681" y="3652"/>
                  </a:lnTo>
                  <a:lnTo>
                    <a:pt x="1716" y="3684"/>
                  </a:lnTo>
                  <a:lnTo>
                    <a:pt x="1762" y="3681"/>
                  </a:lnTo>
                  <a:lnTo>
                    <a:pt x="1802" y="3735"/>
                  </a:lnTo>
                  <a:lnTo>
                    <a:pt x="1810" y="3715"/>
                  </a:lnTo>
                  <a:lnTo>
                    <a:pt x="1834" y="3713"/>
                  </a:lnTo>
                  <a:lnTo>
                    <a:pt x="1909" y="3750"/>
                  </a:lnTo>
                  <a:lnTo>
                    <a:pt x="1909" y="3750"/>
                  </a:lnTo>
                  <a:lnTo>
                    <a:pt x="1896" y="3783"/>
                  </a:lnTo>
                  <a:lnTo>
                    <a:pt x="1958" y="3802"/>
                  </a:lnTo>
                  <a:lnTo>
                    <a:pt x="1976" y="3844"/>
                  </a:lnTo>
                  <a:lnTo>
                    <a:pt x="1998" y="3845"/>
                  </a:lnTo>
                  <a:lnTo>
                    <a:pt x="2030" y="3817"/>
                  </a:lnTo>
                  <a:lnTo>
                    <a:pt x="2052" y="3815"/>
                  </a:lnTo>
                  <a:lnTo>
                    <a:pt x="2121" y="3829"/>
                  </a:lnTo>
                  <a:lnTo>
                    <a:pt x="2153" y="3855"/>
                  </a:lnTo>
                  <a:lnTo>
                    <a:pt x="2199" y="3852"/>
                  </a:lnTo>
                  <a:lnTo>
                    <a:pt x="2199" y="3831"/>
                  </a:lnTo>
                  <a:lnTo>
                    <a:pt x="2256" y="3801"/>
                  </a:lnTo>
                  <a:lnTo>
                    <a:pt x="2301" y="3793"/>
                  </a:lnTo>
                  <a:lnTo>
                    <a:pt x="2363" y="3810"/>
                  </a:lnTo>
                  <a:lnTo>
                    <a:pt x="2321" y="3758"/>
                  </a:lnTo>
                  <a:lnTo>
                    <a:pt x="2318" y="3632"/>
                  </a:lnTo>
                  <a:lnTo>
                    <a:pt x="2321" y="3562"/>
                  </a:lnTo>
                  <a:lnTo>
                    <a:pt x="2361" y="3485"/>
                  </a:lnTo>
                  <a:lnTo>
                    <a:pt x="2380" y="3466"/>
                  </a:lnTo>
                  <a:lnTo>
                    <a:pt x="2420" y="3437"/>
                  </a:lnTo>
                  <a:lnTo>
                    <a:pt x="2470" y="3437"/>
                  </a:lnTo>
                  <a:lnTo>
                    <a:pt x="2516" y="3385"/>
                  </a:lnTo>
                  <a:lnTo>
                    <a:pt x="2594" y="3327"/>
                  </a:lnTo>
                  <a:lnTo>
                    <a:pt x="2654" y="3311"/>
                  </a:lnTo>
                  <a:lnTo>
                    <a:pt x="2654" y="3311"/>
                  </a:lnTo>
                  <a:lnTo>
                    <a:pt x="2675" y="3346"/>
                  </a:lnTo>
                  <a:lnTo>
                    <a:pt x="2697" y="3351"/>
                  </a:lnTo>
                  <a:lnTo>
                    <a:pt x="2801" y="3354"/>
                  </a:lnTo>
                  <a:lnTo>
                    <a:pt x="2815" y="3372"/>
                  </a:lnTo>
                  <a:lnTo>
                    <a:pt x="2810" y="3393"/>
                  </a:lnTo>
                  <a:lnTo>
                    <a:pt x="2838" y="3397"/>
                  </a:lnTo>
                  <a:lnTo>
                    <a:pt x="2908" y="3391"/>
                  </a:lnTo>
                  <a:lnTo>
                    <a:pt x="2892" y="3373"/>
                  </a:lnTo>
                  <a:lnTo>
                    <a:pt x="2900" y="3356"/>
                  </a:lnTo>
                  <a:lnTo>
                    <a:pt x="2920" y="3358"/>
                  </a:lnTo>
                  <a:lnTo>
                    <a:pt x="2952" y="3396"/>
                  </a:lnTo>
                  <a:lnTo>
                    <a:pt x="3048" y="3386"/>
                  </a:lnTo>
                  <a:lnTo>
                    <a:pt x="3075" y="3448"/>
                  </a:lnTo>
                  <a:lnTo>
                    <a:pt x="3145" y="3466"/>
                  </a:lnTo>
                  <a:lnTo>
                    <a:pt x="3164" y="3460"/>
                  </a:lnTo>
                  <a:lnTo>
                    <a:pt x="3166" y="3461"/>
                  </a:lnTo>
                  <a:lnTo>
                    <a:pt x="3210" y="3487"/>
                  </a:lnTo>
                  <a:lnTo>
                    <a:pt x="3207" y="3506"/>
                  </a:lnTo>
                  <a:lnTo>
                    <a:pt x="3271" y="3488"/>
                  </a:lnTo>
                  <a:lnTo>
                    <a:pt x="3314" y="3499"/>
                  </a:lnTo>
                  <a:lnTo>
                    <a:pt x="3322" y="3520"/>
                  </a:lnTo>
                  <a:lnTo>
                    <a:pt x="3336" y="3480"/>
                  </a:lnTo>
                  <a:lnTo>
                    <a:pt x="3390" y="3488"/>
                  </a:lnTo>
                  <a:lnTo>
                    <a:pt x="3390" y="3469"/>
                  </a:lnTo>
                  <a:lnTo>
                    <a:pt x="3430" y="3460"/>
                  </a:lnTo>
                  <a:lnTo>
                    <a:pt x="3449" y="3442"/>
                  </a:lnTo>
                  <a:lnTo>
                    <a:pt x="3476" y="3444"/>
                  </a:lnTo>
                  <a:lnTo>
                    <a:pt x="3492" y="3405"/>
                  </a:lnTo>
                  <a:lnTo>
                    <a:pt x="3467" y="3394"/>
                  </a:lnTo>
                  <a:lnTo>
                    <a:pt x="3511" y="3335"/>
                  </a:lnTo>
                  <a:lnTo>
                    <a:pt x="3550" y="3330"/>
                  </a:lnTo>
                  <a:lnTo>
                    <a:pt x="3562" y="3307"/>
                  </a:lnTo>
                  <a:lnTo>
                    <a:pt x="3564" y="3305"/>
                  </a:lnTo>
                  <a:lnTo>
                    <a:pt x="3581" y="3275"/>
                  </a:lnTo>
                  <a:lnTo>
                    <a:pt x="3623" y="3256"/>
                  </a:lnTo>
                  <a:lnTo>
                    <a:pt x="3629" y="3227"/>
                  </a:lnTo>
                  <a:lnTo>
                    <a:pt x="3733" y="3169"/>
                  </a:lnTo>
                  <a:lnTo>
                    <a:pt x="3736" y="3118"/>
                  </a:lnTo>
                  <a:lnTo>
                    <a:pt x="3781" y="3056"/>
                  </a:lnTo>
                  <a:lnTo>
                    <a:pt x="3795" y="3026"/>
                  </a:lnTo>
                  <a:lnTo>
                    <a:pt x="3766" y="2988"/>
                  </a:lnTo>
                  <a:lnTo>
                    <a:pt x="3682" y="3018"/>
                  </a:lnTo>
                  <a:lnTo>
                    <a:pt x="3616" y="2983"/>
                  </a:lnTo>
                  <a:lnTo>
                    <a:pt x="3572" y="2973"/>
                  </a:lnTo>
                  <a:lnTo>
                    <a:pt x="3526" y="2919"/>
                  </a:lnTo>
                  <a:lnTo>
                    <a:pt x="3540" y="2884"/>
                  </a:lnTo>
                  <a:lnTo>
                    <a:pt x="3511" y="2846"/>
                  </a:lnTo>
                  <a:lnTo>
                    <a:pt x="3527" y="2833"/>
                  </a:lnTo>
                  <a:lnTo>
                    <a:pt x="3537" y="2790"/>
                  </a:lnTo>
                  <a:lnTo>
                    <a:pt x="3538" y="2787"/>
                  </a:lnTo>
                  <a:lnTo>
                    <a:pt x="3551" y="2773"/>
                  </a:lnTo>
                  <a:lnTo>
                    <a:pt x="3577" y="2774"/>
                  </a:lnTo>
                  <a:lnTo>
                    <a:pt x="3550" y="2707"/>
                  </a:lnTo>
                  <a:lnTo>
                    <a:pt x="3507" y="2704"/>
                  </a:lnTo>
                  <a:lnTo>
                    <a:pt x="3470" y="2680"/>
                  </a:lnTo>
                  <a:lnTo>
                    <a:pt x="3464" y="2634"/>
                  </a:lnTo>
                  <a:lnTo>
                    <a:pt x="3444" y="2632"/>
                  </a:lnTo>
                  <a:lnTo>
                    <a:pt x="3427" y="2596"/>
                  </a:lnTo>
                  <a:lnTo>
                    <a:pt x="3427" y="2596"/>
                  </a:lnTo>
                  <a:lnTo>
                    <a:pt x="3566" y="2535"/>
                  </a:lnTo>
                  <a:lnTo>
                    <a:pt x="3578" y="2509"/>
                  </a:lnTo>
                  <a:lnTo>
                    <a:pt x="3572" y="2490"/>
                  </a:lnTo>
                  <a:lnTo>
                    <a:pt x="3591" y="2454"/>
                  </a:lnTo>
                  <a:lnTo>
                    <a:pt x="3538" y="2417"/>
                  </a:lnTo>
                  <a:lnTo>
                    <a:pt x="3523" y="2379"/>
                  </a:lnTo>
                  <a:lnTo>
                    <a:pt x="3527" y="2356"/>
                  </a:lnTo>
                  <a:lnTo>
                    <a:pt x="3487" y="2339"/>
                  </a:lnTo>
                  <a:lnTo>
                    <a:pt x="3467" y="2320"/>
                  </a:lnTo>
                  <a:lnTo>
                    <a:pt x="3464" y="2299"/>
                  </a:lnTo>
                  <a:lnTo>
                    <a:pt x="3464" y="2297"/>
                  </a:lnTo>
                  <a:lnTo>
                    <a:pt x="3465" y="2296"/>
                  </a:lnTo>
                  <a:lnTo>
                    <a:pt x="3524" y="2238"/>
                  </a:lnTo>
                  <a:lnTo>
                    <a:pt x="3530" y="2216"/>
                  </a:lnTo>
                  <a:lnTo>
                    <a:pt x="3507" y="2184"/>
                  </a:lnTo>
                  <a:lnTo>
                    <a:pt x="3451" y="2130"/>
                  </a:lnTo>
                  <a:lnTo>
                    <a:pt x="3467" y="2085"/>
                  </a:lnTo>
                  <a:lnTo>
                    <a:pt x="3441" y="2047"/>
                  </a:lnTo>
                  <a:lnTo>
                    <a:pt x="3444" y="2028"/>
                  </a:lnTo>
                  <a:lnTo>
                    <a:pt x="3421" y="2022"/>
                  </a:lnTo>
                  <a:lnTo>
                    <a:pt x="3360" y="2026"/>
                  </a:lnTo>
                  <a:lnTo>
                    <a:pt x="3323" y="2057"/>
                  </a:lnTo>
                  <a:lnTo>
                    <a:pt x="3299" y="2046"/>
                  </a:lnTo>
                  <a:lnTo>
                    <a:pt x="3279" y="2089"/>
                  </a:lnTo>
                  <a:lnTo>
                    <a:pt x="3296" y="2109"/>
                  </a:lnTo>
                  <a:lnTo>
                    <a:pt x="3247" y="2148"/>
                  </a:lnTo>
                  <a:lnTo>
                    <a:pt x="3196" y="2156"/>
                  </a:lnTo>
                  <a:lnTo>
                    <a:pt x="3196" y="2154"/>
                  </a:lnTo>
                  <a:lnTo>
                    <a:pt x="3201" y="2119"/>
                  </a:lnTo>
                  <a:lnTo>
                    <a:pt x="3242" y="2093"/>
                  </a:lnTo>
                  <a:lnTo>
                    <a:pt x="3250" y="2044"/>
                  </a:lnTo>
                  <a:lnTo>
                    <a:pt x="3223" y="2028"/>
                  </a:lnTo>
                  <a:lnTo>
                    <a:pt x="3242" y="1964"/>
                  </a:lnTo>
                  <a:lnTo>
                    <a:pt x="3244" y="1963"/>
                  </a:lnTo>
                  <a:lnTo>
                    <a:pt x="3249" y="1942"/>
                  </a:lnTo>
                  <a:lnTo>
                    <a:pt x="3333" y="1865"/>
                  </a:lnTo>
                  <a:lnTo>
                    <a:pt x="3327" y="1795"/>
                  </a:lnTo>
                  <a:lnTo>
                    <a:pt x="3387" y="1752"/>
                  </a:lnTo>
                  <a:lnTo>
                    <a:pt x="3472" y="1649"/>
                  </a:lnTo>
                  <a:lnTo>
                    <a:pt x="3470" y="1630"/>
                  </a:lnTo>
                  <a:lnTo>
                    <a:pt x="3486" y="1614"/>
                  </a:lnTo>
                  <a:lnTo>
                    <a:pt x="3457" y="1588"/>
                  </a:lnTo>
                  <a:lnTo>
                    <a:pt x="3464" y="1566"/>
                  </a:lnTo>
                  <a:lnTo>
                    <a:pt x="3464" y="1566"/>
                  </a:lnTo>
                  <a:lnTo>
                    <a:pt x="3489" y="1537"/>
                  </a:lnTo>
                  <a:lnTo>
                    <a:pt x="3492" y="1535"/>
                  </a:lnTo>
                  <a:lnTo>
                    <a:pt x="3492" y="1535"/>
                  </a:lnTo>
                  <a:lnTo>
                    <a:pt x="3505" y="1534"/>
                  </a:lnTo>
                  <a:lnTo>
                    <a:pt x="3518" y="1532"/>
                  </a:lnTo>
                  <a:lnTo>
                    <a:pt x="3521" y="1534"/>
                  </a:lnTo>
                  <a:lnTo>
                    <a:pt x="3538" y="1537"/>
                  </a:lnTo>
                  <a:lnTo>
                    <a:pt x="3534" y="1559"/>
                  </a:lnTo>
                  <a:lnTo>
                    <a:pt x="3588" y="1559"/>
                  </a:lnTo>
                  <a:lnTo>
                    <a:pt x="3607" y="1551"/>
                  </a:lnTo>
                  <a:lnTo>
                    <a:pt x="3610" y="1531"/>
                  </a:lnTo>
                  <a:lnTo>
                    <a:pt x="3631" y="1529"/>
                  </a:lnTo>
                  <a:lnTo>
                    <a:pt x="3632" y="1507"/>
                  </a:lnTo>
                  <a:lnTo>
                    <a:pt x="3648" y="1492"/>
                  </a:lnTo>
                  <a:lnTo>
                    <a:pt x="3628" y="1437"/>
                  </a:lnTo>
                  <a:lnTo>
                    <a:pt x="3647" y="1327"/>
                  </a:lnTo>
                  <a:lnTo>
                    <a:pt x="3632" y="1253"/>
                  </a:lnTo>
                  <a:lnTo>
                    <a:pt x="3675" y="1153"/>
                  </a:lnTo>
                  <a:lnTo>
                    <a:pt x="3687" y="1040"/>
                  </a:lnTo>
                  <a:lnTo>
                    <a:pt x="3761" y="942"/>
                  </a:lnTo>
                  <a:lnTo>
                    <a:pt x="3789" y="866"/>
                  </a:lnTo>
                  <a:lnTo>
                    <a:pt x="3728" y="845"/>
                  </a:lnTo>
                  <a:lnTo>
                    <a:pt x="3623" y="842"/>
                  </a:lnTo>
                  <a:lnTo>
                    <a:pt x="3562" y="788"/>
                  </a:lnTo>
                  <a:lnTo>
                    <a:pt x="3518" y="817"/>
                  </a:lnTo>
                  <a:lnTo>
                    <a:pt x="3468" y="809"/>
                  </a:lnTo>
                  <a:lnTo>
                    <a:pt x="3451" y="817"/>
                  </a:lnTo>
                  <a:lnTo>
                    <a:pt x="3435" y="789"/>
                  </a:lnTo>
                  <a:lnTo>
                    <a:pt x="3413" y="778"/>
                  </a:lnTo>
                  <a:lnTo>
                    <a:pt x="3392" y="791"/>
                  </a:lnTo>
                  <a:lnTo>
                    <a:pt x="3390" y="812"/>
                  </a:lnTo>
                  <a:lnTo>
                    <a:pt x="3371" y="8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EFCF6993-AF73-46C1-8ACD-C159F8F42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7" y="151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BF12BD-5808-4782-84FD-F02B5C3B9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2" y="2543"/>
              <a:ext cx="75" cy="138"/>
            </a:xfrm>
            <a:custGeom>
              <a:avLst/>
              <a:gdLst>
                <a:gd name="T0" fmla="*/ 0 w 75"/>
                <a:gd name="T1" fmla="*/ 23 h 138"/>
                <a:gd name="T2" fmla="*/ 1 w 75"/>
                <a:gd name="T3" fmla="*/ 39 h 138"/>
                <a:gd name="T4" fmla="*/ 5 w 75"/>
                <a:gd name="T5" fmla="*/ 47 h 138"/>
                <a:gd name="T6" fmla="*/ 16 w 75"/>
                <a:gd name="T7" fmla="*/ 87 h 138"/>
                <a:gd name="T8" fmla="*/ 30 w 75"/>
                <a:gd name="T9" fmla="*/ 110 h 138"/>
                <a:gd name="T10" fmla="*/ 65 w 75"/>
                <a:gd name="T11" fmla="*/ 138 h 138"/>
                <a:gd name="T12" fmla="*/ 49 w 75"/>
                <a:gd name="T13" fmla="*/ 116 h 138"/>
                <a:gd name="T14" fmla="*/ 75 w 75"/>
                <a:gd name="T15" fmla="*/ 124 h 138"/>
                <a:gd name="T16" fmla="*/ 41 w 75"/>
                <a:gd name="T17" fmla="*/ 103 h 138"/>
                <a:gd name="T18" fmla="*/ 24 w 75"/>
                <a:gd name="T19" fmla="*/ 60 h 138"/>
                <a:gd name="T20" fmla="*/ 27 w 75"/>
                <a:gd name="T21" fmla="*/ 49 h 138"/>
                <a:gd name="T22" fmla="*/ 19 w 75"/>
                <a:gd name="T23" fmla="*/ 33 h 138"/>
                <a:gd name="T24" fmla="*/ 14 w 75"/>
                <a:gd name="T2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138">
                  <a:moveTo>
                    <a:pt x="0" y="23"/>
                  </a:moveTo>
                  <a:lnTo>
                    <a:pt x="1" y="39"/>
                  </a:lnTo>
                  <a:lnTo>
                    <a:pt x="5" y="47"/>
                  </a:lnTo>
                  <a:lnTo>
                    <a:pt x="16" y="87"/>
                  </a:lnTo>
                  <a:lnTo>
                    <a:pt x="30" y="110"/>
                  </a:lnTo>
                  <a:lnTo>
                    <a:pt x="65" y="138"/>
                  </a:lnTo>
                  <a:lnTo>
                    <a:pt x="49" y="116"/>
                  </a:lnTo>
                  <a:lnTo>
                    <a:pt x="75" y="124"/>
                  </a:lnTo>
                  <a:lnTo>
                    <a:pt x="41" y="103"/>
                  </a:lnTo>
                  <a:lnTo>
                    <a:pt x="24" y="60"/>
                  </a:lnTo>
                  <a:lnTo>
                    <a:pt x="27" y="49"/>
                  </a:lnTo>
                  <a:lnTo>
                    <a:pt x="19" y="33"/>
                  </a:lnTo>
                  <a:lnTo>
                    <a:pt x="14" y="0"/>
                  </a:lnTo>
                </a:path>
              </a:pathLst>
            </a:custGeom>
            <a:noFill/>
            <a:ln w="95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F394D38C-4FD7-436D-8317-F44CFB6B5A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4" y="681"/>
              <a:ext cx="1" cy="0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E28BB01-5CC8-46F2-8A8E-52CBB3F7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633"/>
              <a:ext cx="147" cy="52"/>
            </a:xfrm>
            <a:custGeom>
              <a:avLst/>
              <a:gdLst>
                <a:gd name="T0" fmla="*/ 147 w 147"/>
                <a:gd name="T1" fmla="*/ 48 h 52"/>
                <a:gd name="T2" fmla="*/ 145 w 147"/>
                <a:gd name="T3" fmla="*/ 46 h 52"/>
                <a:gd name="T4" fmla="*/ 123 w 147"/>
                <a:gd name="T5" fmla="*/ 27 h 52"/>
                <a:gd name="T6" fmla="*/ 73 w 147"/>
                <a:gd name="T7" fmla="*/ 27 h 52"/>
                <a:gd name="T8" fmla="*/ 64 w 147"/>
                <a:gd name="T9" fmla="*/ 46 h 52"/>
                <a:gd name="T10" fmla="*/ 25 w 147"/>
                <a:gd name="T11" fmla="*/ 52 h 52"/>
                <a:gd name="T12" fmla="*/ 24 w 147"/>
                <a:gd name="T13" fmla="*/ 52 h 52"/>
                <a:gd name="T14" fmla="*/ 0 w 147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52">
                  <a:moveTo>
                    <a:pt x="147" y="48"/>
                  </a:moveTo>
                  <a:lnTo>
                    <a:pt x="145" y="46"/>
                  </a:lnTo>
                  <a:lnTo>
                    <a:pt x="123" y="27"/>
                  </a:lnTo>
                  <a:lnTo>
                    <a:pt x="73" y="27"/>
                  </a:lnTo>
                  <a:lnTo>
                    <a:pt x="64" y="46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BF6AFE9-CDDB-4E73-9C32-413396DDA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" y="6"/>
              <a:ext cx="1091" cy="628"/>
            </a:xfrm>
            <a:custGeom>
              <a:avLst/>
              <a:gdLst>
                <a:gd name="T0" fmla="*/ 1091 w 1091"/>
                <a:gd name="T1" fmla="*/ 627 h 628"/>
                <a:gd name="T2" fmla="*/ 1069 w 1091"/>
                <a:gd name="T3" fmla="*/ 628 h 628"/>
                <a:gd name="T4" fmla="*/ 1069 w 1091"/>
                <a:gd name="T5" fmla="*/ 606 h 628"/>
                <a:gd name="T6" fmla="*/ 1026 w 1091"/>
                <a:gd name="T7" fmla="*/ 597 h 628"/>
                <a:gd name="T8" fmla="*/ 978 w 1091"/>
                <a:gd name="T9" fmla="*/ 554 h 628"/>
                <a:gd name="T10" fmla="*/ 935 w 1091"/>
                <a:gd name="T11" fmla="*/ 555 h 628"/>
                <a:gd name="T12" fmla="*/ 942 w 1091"/>
                <a:gd name="T13" fmla="*/ 507 h 628"/>
                <a:gd name="T14" fmla="*/ 923 w 1091"/>
                <a:gd name="T15" fmla="*/ 467 h 628"/>
                <a:gd name="T16" fmla="*/ 923 w 1091"/>
                <a:gd name="T17" fmla="*/ 437 h 628"/>
                <a:gd name="T18" fmla="*/ 942 w 1091"/>
                <a:gd name="T19" fmla="*/ 402 h 628"/>
                <a:gd name="T20" fmla="*/ 921 w 1091"/>
                <a:gd name="T21" fmla="*/ 389 h 628"/>
                <a:gd name="T22" fmla="*/ 892 w 1091"/>
                <a:gd name="T23" fmla="*/ 421 h 628"/>
                <a:gd name="T24" fmla="*/ 879 w 1091"/>
                <a:gd name="T25" fmla="*/ 466 h 628"/>
                <a:gd name="T26" fmla="*/ 817 w 1091"/>
                <a:gd name="T27" fmla="*/ 495 h 628"/>
                <a:gd name="T28" fmla="*/ 779 w 1091"/>
                <a:gd name="T29" fmla="*/ 482 h 628"/>
                <a:gd name="T30" fmla="*/ 757 w 1091"/>
                <a:gd name="T31" fmla="*/ 488 h 628"/>
                <a:gd name="T32" fmla="*/ 730 w 1091"/>
                <a:gd name="T33" fmla="*/ 479 h 628"/>
                <a:gd name="T34" fmla="*/ 754 w 1091"/>
                <a:gd name="T35" fmla="*/ 434 h 628"/>
                <a:gd name="T36" fmla="*/ 731 w 1091"/>
                <a:gd name="T37" fmla="*/ 396 h 628"/>
                <a:gd name="T38" fmla="*/ 747 w 1091"/>
                <a:gd name="T39" fmla="*/ 349 h 628"/>
                <a:gd name="T40" fmla="*/ 727 w 1091"/>
                <a:gd name="T41" fmla="*/ 354 h 628"/>
                <a:gd name="T42" fmla="*/ 698 w 1091"/>
                <a:gd name="T43" fmla="*/ 319 h 628"/>
                <a:gd name="T44" fmla="*/ 655 w 1091"/>
                <a:gd name="T45" fmla="*/ 326 h 628"/>
                <a:gd name="T46" fmla="*/ 615 w 1091"/>
                <a:gd name="T47" fmla="*/ 316 h 628"/>
                <a:gd name="T48" fmla="*/ 599 w 1091"/>
                <a:gd name="T49" fmla="*/ 332 h 628"/>
                <a:gd name="T50" fmla="*/ 585 w 1091"/>
                <a:gd name="T51" fmla="*/ 267 h 628"/>
                <a:gd name="T52" fmla="*/ 545 w 1091"/>
                <a:gd name="T53" fmla="*/ 257 h 628"/>
                <a:gd name="T54" fmla="*/ 537 w 1091"/>
                <a:gd name="T55" fmla="*/ 238 h 628"/>
                <a:gd name="T56" fmla="*/ 516 w 1091"/>
                <a:gd name="T57" fmla="*/ 252 h 628"/>
                <a:gd name="T58" fmla="*/ 494 w 1091"/>
                <a:gd name="T59" fmla="*/ 246 h 628"/>
                <a:gd name="T60" fmla="*/ 472 w 1091"/>
                <a:gd name="T61" fmla="*/ 185 h 628"/>
                <a:gd name="T62" fmla="*/ 475 w 1091"/>
                <a:gd name="T63" fmla="*/ 163 h 628"/>
                <a:gd name="T64" fmla="*/ 448 w 1091"/>
                <a:gd name="T65" fmla="*/ 131 h 628"/>
                <a:gd name="T66" fmla="*/ 406 w 1091"/>
                <a:gd name="T67" fmla="*/ 134 h 628"/>
                <a:gd name="T68" fmla="*/ 365 w 1091"/>
                <a:gd name="T69" fmla="*/ 163 h 628"/>
                <a:gd name="T70" fmla="*/ 344 w 1091"/>
                <a:gd name="T71" fmla="*/ 153 h 628"/>
                <a:gd name="T72" fmla="*/ 324 w 1091"/>
                <a:gd name="T73" fmla="*/ 115 h 628"/>
                <a:gd name="T74" fmla="*/ 301 w 1091"/>
                <a:gd name="T75" fmla="*/ 115 h 628"/>
                <a:gd name="T76" fmla="*/ 292 w 1091"/>
                <a:gd name="T77" fmla="*/ 96 h 628"/>
                <a:gd name="T78" fmla="*/ 298 w 1091"/>
                <a:gd name="T79" fmla="*/ 56 h 628"/>
                <a:gd name="T80" fmla="*/ 281 w 1091"/>
                <a:gd name="T81" fmla="*/ 13 h 628"/>
                <a:gd name="T82" fmla="*/ 260 w 1091"/>
                <a:gd name="T83" fmla="*/ 0 h 628"/>
                <a:gd name="T84" fmla="*/ 144 w 1091"/>
                <a:gd name="T85" fmla="*/ 29 h 628"/>
                <a:gd name="T86" fmla="*/ 46 w 1091"/>
                <a:gd name="T87" fmla="*/ 61 h 628"/>
                <a:gd name="T88" fmla="*/ 5 w 1091"/>
                <a:gd name="T89" fmla="*/ 96 h 628"/>
                <a:gd name="T90" fmla="*/ 5 w 1091"/>
                <a:gd name="T91" fmla="*/ 225 h 628"/>
                <a:gd name="T92" fmla="*/ 26 w 1091"/>
                <a:gd name="T93" fmla="*/ 251 h 628"/>
                <a:gd name="T94" fmla="*/ 5 w 1091"/>
                <a:gd name="T95" fmla="*/ 238 h 628"/>
                <a:gd name="T96" fmla="*/ 0 w 1091"/>
                <a:gd name="T97" fmla="*/ 279 h 628"/>
                <a:gd name="T98" fmla="*/ 3 w 1091"/>
                <a:gd name="T99" fmla="*/ 306 h 628"/>
                <a:gd name="T100" fmla="*/ 21 w 1091"/>
                <a:gd name="T101" fmla="*/ 31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1" h="628">
                  <a:moveTo>
                    <a:pt x="1091" y="627"/>
                  </a:moveTo>
                  <a:lnTo>
                    <a:pt x="1069" y="628"/>
                  </a:lnTo>
                  <a:lnTo>
                    <a:pt x="1069" y="606"/>
                  </a:lnTo>
                  <a:lnTo>
                    <a:pt x="1026" y="597"/>
                  </a:lnTo>
                  <a:lnTo>
                    <a:pt x="978" y="554"/>
                  </a:lnTo>
                  <a:lnTo>
                    <a:pt x="935" y="555"/>
                  </a:lnTo>
                  <a:lnTo>
                    <a:pt x="942" y="507"/>
                  </a:lnTo>
                  <a:lnTo>
                    <a:pt x="923" y="467"/>
                  </a:lnTo>
                  <a:lnTo>
                    <a:pt x="923" y="437"/>
                  </a:lnTo>
                  <a:lnTo>
                    <a:pt x="942" y="402"/>
                  </a:lnTo>
                  <a:lnTo>
                    <a:pt x="921" y="389"/>
                  </a:lnTo>
                  <a:lnTo>
                    <a:pt x="892" y="421"/>
                  </a:lnTo>
                  <a:lnTo>
                    <a:pt x="879" y="466"/>
                  </a:lnTo>
                  <a:lnTo>
                    <a:pt x="817" y="495"/>
                  </a:lnTo>
                  <a:lnTo>
                    <a:pt x="779" y="482"/>
                  </a:lnTo>
                  <a:lnTo>
                    <a:pt x="757" y="488"/>
                  </a:lnTo>
                  <a:lnTo>
                    <a:pt x="730" y="479"/>
                  </a:lnTo>
                  <a:lnTo>
                    <a:pt x="754" y="434"/>
                  </a:lnTo>
                  <a:lnTo>
                    <a:pt x="731" y="396"/>
                  </a:lnTo>
                  <a:lnTo>
                    <a:pt x="747" y="349"/>
                  </a:lnTo>
                  <a:lnTo>
                    <a:pt x="727" y="354"/>
                  </a:lnTo>
                  <a:lnTo>
                    <a:pt x="698" y="319"/>
                  </a:lnTo>
                  <a:lnTo>
                    <a:pt x="655" y="326"/>
                  </a:lnTo>
                  <a:lnTo>
                    <a:pt x="615" y="316"/>
                  </a:lnTo>
                  <a:lnTo>
                    <a:pt x="599" y="332"/>
                  </a:lnTo>
                  <a:lnTo>
                    <a:pt x="585" y="267"/>
                  </a:lnTo>
                  <a:lnTo>
                    <a:pt x="545" y="257"/>
                  </a:lnTo>
                  <a:lnTo>
                    <a:pt x="537" y="238"/>
                  </a:lnTo>
                  <a:lnTo>
                    <a:pt x="516" y="252"/>
                  </a:lnTo>
                  <a:lnTo>
                    <a:pt x="494" y="246"/>
                  </a:lnTo>
                  <a:lnTo>
                    <a:pt x="472" y="185"/>
                  </a:lnTo>
                  <a:lnTo>
                    <a:pt x="475" y="163"/>
                  </a:lnTo>
                  <a:lnTo>
                    <a:pt x="448" y="131"/>
                  </a:lnTo>
                  <a:lnTo>
                    <a:pt x="406" y="134"/>
                  </a:lnTo>
                  <a:lnTo>
                    <a:pt x="365" y="163"/>
                  </a:lnTo>
                  <a:lnTo>
                    <a:pt x="344" y="153"/>
                  </a:lnTo>
                  <a:lnTo>
                    <a:pt x="324" y="115"/>
                  </a:lnTo>
                  <a:lnTo>
                    <a:pt x="301" y="115"/>
                  </a:lnTo>
                  <a:lnTo>
                    <a:pt x="292" y="96"/>
                  </a:lnTo>
                  <a:lnTo>
                    <a:pt x="298" y="56"/>
                  </a:lnTo>
                  <a:lnTo>
                    <a:pt x="281" y="13"/>
                  </a:lnTo>
                  <a:lnTo>
                    <a:pt x="260" y="0"/>
                  </a:lnTo>
                  <a:lnTo>
                    <a:pt x="144" y="29"/>
                  </a:lnTo>
                  <a:lnTo>
                    <a:pt x="46" y="61"/>
                  </a:lnTo>
                  <a:lnTo>
                    <a:pt x="5" y="96"/>
                  </a:lnTo>
                  <a:lnTo>
                    <a:pt x="5" y="225"/>
                  </a:lnTo>
                  <a:lnTo>
                    <a:pt x="26" y="251"/>
                  </a:lnTo>
                  <a:lnTo>
                    <a:pt x="5" y="238"/>
                  </a:lnTo>
                  <a:lnTo>
                    <a:pt x="0" y="279"/>
                  </a:lnTo>
                  <a:lnTo>
                    <a:pt x="3" y="306"/>
                  </a:lnTo>
                  <a:lnTo>
                    <a:pt x="21" y="319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654E60AD-73E7-4E3C-87A2-58DB8AF467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5" y="633"/>
              <a:ext cx="2" cy="0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2E90F94-72DD-466E-95C6-0FBB98B8C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6" y="1540"/>
              <a:ext cx="57" cy="32"/>
            </a:xfrm>
            <a:custGeom>
              <a:avLst/>
              <a:gdLst>
                <a:gd name="T0" fmla="*/ 0 w 57"/>
                <a:gd name="T1" fmla="*/ 32 h 32"/>
                <a:gd name="T2" fmla="*/ 1 w 57"/>
                <a:gd name="T3" fmla="*/ 32 h 32"/>
                <a:gd name="T4" fmla="*/ 28 w 57"/>
                <a:gd name="T5" fmla="*/ 1 h 32"/>
                <a:gd name="T6" fmla="*/ 28 w 57"/>
                <a:gd name="T7" fmla="*/ 1 h 32"/>
                <a:gd name="T8" fmla="*/ 41 w 57"/>
                <a:gd name="T9" fmla="*/ 0 h 32"/>
                <a:gd name="T10" fmla="*/ 57 w 57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2">
                  <a:moveTo>
                    <a:pt x="0" y="32"/>
                  </a:moveTo>
                  <a:lnTo>
                    <a:pt x="1" y="32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C590280-DE89-4A67-8715-50300A305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" y="1970"/>
              <a:ext cx="599" cy="1341"/>
            </a:xfrm>
            <a:custGeom>
              <a:avLst/>
              <a:gdLst>
                <a:gd name="T0" fmla="*/ 368 w 599"/>
                <a:gd name="T1" fmla="*/ 1341 h 1341"/>
                <a:gd name="T2" fmla="*/ 385 w 599"/>
                <a:gd name="T3" fmla="*/ 1311 h 1341"/>
                <a:gd name="T4" fmla="*/ 427 w 599"/>
                <a:gd name="T5" fmla="*/ 1292 h 1341"/>
                <a:gd name="T6" fmla="*/ 433 w 599"/>
                <a:gd name="T7" fmla="*/ 1263 h 1341"/>
                <a:gd name="T8" fmla="*/ 537 w 599"/>
                <a:gd name="T9" fmla="*/ 1205 h 1341"/>
                <a:gd name="T10" fmla="*/ 540 w 599"/>
                <a:gd name="T11" fmla="*/ 1154 h 1341"/>
                <a:gd name="T12" fmla="*/ 585 w 599"/>
                <a:gd name="T13" fmla="*/ 1092 h 1341"/>
                <a:gd name="T14" fmla="*/ 599 w 599"/>
                <a:gd name="T15" fmla="*/ 1062 h 1341"/>
                <a:gd name="T16" fmla="*/ 570 w 599"/>
                <a:gd name="T17" fmla="*/ 1024 h 1341"/>
                <a:gd name="T18" fmla="*/ 486 w 599"/>
                <a:gd name="T19" fmla="*/ 1054 h 1341"/>
                <a:gd name="T20" fmla="*/ 420 w 599"/>
                <a:gd name="T21" fmla="*/ 1019 h 1341"/>
                <a:gd name="T22" fmla="*/ 376 w 599"/>
                <a:gd name="T23" fmla="*/ 1009 h 1341"/>
                <a:gd name="T24" fmla="*/ 330 w 599"/>
                <a:gd name="T25" fmla="*/ 955 h 1341"/>
                <a:gd name="T26" fmla="*/ 344 w 599"/>
                <a:gd name="T27" fmla="*/ 920 h 1341"/>
                <a:gd name="T28" fmla="*/ 315 w 599"/>
                <a:gd name="T29" fmla="*/ 882 h 1341"/>
                <a:gd name="T30" fmla="*/ 331 w 599"/>
                <a:gd name="T31" fmla="*/ 869 h 1341"/>
                <a:gd name="T32" fmla="*/ 341 w 599"/>
                <a:gd name="T33" fmla="*/ 826 h 1341"/>
                <a:gd name="T34" fmla="*/ 342 w 599"/>
                <a:gd name="T35" fmla="*/ 823 h 1341"/>
                <a:gd name="T36" fmla="*/ 355 w 599"/>
                <a:gd name="T37" fmla="*/ 809 h 1341"/>
                <a:gd name="T38" fmla="*/ 381 w 599"/>
                <a:gd name="T39" fmla="*/ 810 h 1341"/>
                <a:gd name="T40" fmla="*/ 354 w 599"/>
                <a:gd name="T41" fmla="*/ 743 h 1341"/>
                <a:gd name="T42" fmla="*/ 311 w 599"/>
                <a:gd name="T43" fmla="*/ 740 h 1341"/>
                <a:gd name="T44" fmla="*/ 274 w 599"/>
                <a:gd name="T45" fmla="*/ 716 h 1341"/>
                <a:gd name="T46" fmla="*/ 268 w 599"/>
                <a:gd name="T47" fmla="*/ 670 h 1341"/>
                <a:gd name="T48" fmla="*/ 248 w 599"/>
                <a:gd name="T49" fmla="*/ 668 h 1341"/>
                <a:gd name="T50" fmla="*/ 231 w 599"/>
                <a:gd name="T51" fmla="*/ 632 h 1341"/>
                <a:gd name="T52" fmla="*/ 231 w 599"/>
                <a:gd name="T53" fmla="*/ 632 h 1341"/>
                <a:gd name="T54" fmla="*/ 370 w 599"/>
                <a:gd name="T55" fmla="*/ 571 h 1341"/>
                <a:gd name="T56" fmla="*/ 382 w 599"/>
                <a:gd name="T57" fmla="*/ 545 h 1341"/>
                <a:gd name="T58" fmla="*/ 376 w 599"/>
                <a:gd name="T59" fmla="*/ 526 h 1341"/>
                <a:gd name="T60" fmla="*/ 395 w 599"/>
                <a:gd name="T61" fmla="*/ 490 h 1341"/>
                <a:gd name="T62" fmla="*/ 342 w 599"/>
                <a:gd name="T63" fmla="*/ 453 h 1341"/>
                <a:gd name="T64" fmla="*/ 327 w 599"/>
                <a:gd name="T65" fmla="*/ 415 h 1341"/>
                <a:gd name="T66" fmla="*/ 331 w 599"/>
                <a:gd name="T67" fmla="*/ 392 h 1341"/>
                <a:gd name="T68" fmla="*/ 291 w 599"/>
                <a:gd name="T69" fmla="*/ 375 h 1341"/>
                <a:gd name="T70" fmla="*/ 271 w 599"/>
                <a:gd name="T71" fmla="*/ 356 h 1341"/>
                <a:gd name="T72" fmla="*/ 268 w 599"/>
                <a:gd name="T73" fmla="*/ 335 h 1341"/>
                <a:gd name="T74" fmla="*/ 268 w 599"/>
                <a:gd name="T75" fmla="*/ 333 h 1341"/>
                <a:gd name="T76" fmla="*/ 269 w 599"/>
                <a:gd name="T77" fmla="*/ 332 h 1341"/>
                <a:gd name="T78" fmla="*/ 328 w 599"/>
                <a:gd name="T79" fmla="*/ 274 h 1341"/>
                <a:gd name="T80" fmla="*/ 334 w 599"/>
                <a:gd name="T81" fmla="*/ 252 h 1341"/>
                <a:gd name="T82" fmla="*/ 311 w 599"/>
                <a:gd name="T83" fmla="*/ 220 h 1341"/>
                <a:gd name="T84" fmla="*/ 255 w 599"/>
                <a:gd name="T85" fmla="*/ 166 h 1341"/>
                <a:gd name="T86" fmla="*/ 271 w 599"/>
                <a:gd name="T87" fmla="*/ 121 h 1341"/>
                <a:gd name="T88" fmla="*/ 245 w 599"/>
                <a:gd name="T89" fmla="*/ 83 h 1341"/>
                <a:gd name="T90" fmla="*/ 248 w 599"/>
                <a:gd name="T91" fmla="*/ 64 h 1341"/>
                <a:gd name="T92" fmla="*/ 225 w 599"/>
                <a:gd name="T93" fmla="*/ 58 h 1341"/>
                <a:gd name="T94" fmla="*/ 164 w 599"/>
                <a:gd name="T95" fmla="*/ 62 h 1341"/>
                <a:gd name="T96" fmla="*/ 127 w 599"/>
                <a:gd name="T97" fmla="*/ 93 h 1341"/>
                <a:gd name="T98" fmla="*/ 103 w 599"/>
                <a:gd name="T99" fmla="*/ 82 h 1341"/>
                <a:gd name="T100" fmla="*/ 83 w 599"/>
                <a:gd name="T101" fmla="*/ 125 h 1341"/>
                <a:gd name="T102" fmla="*/ 100 w 599"/>
                <a:gd name="T103" fmla="*/ 145 h 1341"/>
                <a:gd name="T104" fmla="*/ 51 w 599"/>
                <a:gd name="T105" fmla="*/ 184 h 1341"/>
                <a:gd name="T106" fmla="*/ 0 w 599"/>
                <a:gd name="T107" fmla="*/ 192 h 1341"/>
                <a:gd name="T108" fmla="*/ 0 w 599"/>
                <a:gd name="T109" fmla="*/ 190 h 1341"/>
                <a:gd name="T110" fmla="*/ 5 w 599"/>
                <a:gd name="T111" fmla="*/ 155 h 1341"/>
                <a:gd name="T112" fmla="*/ 46 w 599"/>
                <a:gd name="T113" fmla="*/ 129 h 1341"/>
                <a:gd name="T114" fmla="*/ 54 w 599"/>
                <a:gd name="T115" fmla="*/ 80 h 1341"/>
                <a:gd name="T116" fmla="*/ 27 w 599"/>
                <a:gd name="T117" fmla="*/ 64 h 1341"/>
                <a:gd name="T118" fmla="*/ 46 w 599"/>
                <a:gd name="T119" fmla="*/ 0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9" h="1341">
                  <a:moveTo>
                    <a:pt x="368" y="1341"/>
                  </a:moveTo>
                  <a:lnTo>
                    <a:pt x="385" y="1311"/>
                  </a:lnTo>
                  <a:lnTo>
                    <a:pt x="427" y="1292"/>
                  </a:lnTo>
                  <a:lnTo>
                    <a:pt x="433" y="1263"/>
                  </a:lnTo>
                  <a:lnTo>
                    <a:pt x="537" y="1205"/>
                  </a:lnTo>
                  <a:lnTo>
                    <a:pt x="540" y="1154"/>
                  </a:lnTo>
                  <a:lnTo>
                    <a:pt x="585" y="1092"/>
                  </a:lnTo>
                  <a:lnTo>
                    <a:pt x="599" y="1062"/>
                  </a:lnTo>
                  <a:lnTo>
                    <a:pt x="570" y="1024"/>
                  </a:lnTo>
                  <a:lnTo>
                    <a:pt x="486" y="1054"/>
                  </a:lnTo>
                  <a:lnTo>
                    <a:pt x="420" y="1019"/>
                  </a:lnTo>
                  <a:lnTo>
                    <a:pt x="376" y="1009"/>
                  </a:lnTo>
                  <a:lnTo>
                    <a:pt x="330" y="955"/>
                  </a:lnTo>
                  <a:lnTo>
                    <a:pt x="344" y="920"/>
                  </a:lnTo>
                  <a:lnTo>
                    <a:pt x="315" y="882"/>
                  </a:lnTo>
                  <a:lnTo>
                    <a:pt x="331" y="869"/>
                  </a:lnTo>
                  <a:lnTo>
                    <a:pt x="341" y="826"/>
                  </a:lnTo>
                  <a:lnTo>
                    <a:pt x="342" y="823"/>
                  </a:lnTo>
                  <a:lnTo>
                    <a:pt x="355" y="809"/>
                  </a:lnTo>
                  <a:lnTo>
                    <a:pt x="381" y="810"/>
                  </a:lnTo>
                  <a:lnTo>
                    <a:pt x="354" y="743"/>
                  </a:lnTo>
                  <a:lnTo>
                    <a:pt x="311" y="740"/>
                  </a:lnTo>
                  <a:lnTo>
                    <a:pt x="274" y="716"/>
                  </a:lnTo>
                  <a:lnTo>
                    <a:pt x="268" y="670"/>
                  </a:lnTo>
                  <a:lnTo>
                    <a:pt x="248" y="668"/>
                  </a:lnTo>
                  <a:lnTo>
                    <a:pt x="231" y="632"/>
                  </a:lnTo>
                  <a:lnTo>
                    <a:pt x="231" y="632"/>
                  </a:lnTo>
                  <a:lnTo>
                    <a:pt x="370" y="571"/>
                  </a:lnTo>
                  <a:lnTo>
                    <a:pt x="382" y="545"/>
                  </a:lnTo>
                  <a:lnTo>
                    <a:pt x="376" y="526"/>
                  </a:lnTo>
                  <a:lnTo>
                    <a:pt x="395" y="490"/>
                  </a:lnTo>
                  <a:lnTo>
                    <a:pt x="342" y="453"/>
                  </a:lnTo>
                  <a:lnTo>
                    <a:pt x="327" y="415"/>
                  </a:lnTo>
                  <a:lnTo>
                    <a:pt x="331" y="392"/>
                  </a:lnTo>
                  <a:lnTo>
                    <a:pt x="291" y="375"/>
                  </a:lnTo>
                  <a:lnTo>
                    <a:pt x="271" y="356"/>
                  </a:lnTo>
                  <a:lnTo>
                    <a:pt x="268" y="335"/>
                  </a:lnTo>
                  <a:lnTo>
                    <a:pt x="268" y="333"/>
                  </a:lnTo>
                  <a:lnTo>
                    <a:pt x="269" y="332"/>
                  </a:lnTo>
                  <a:lnTo>
                    <a:pt x="328" y="274"/>
                  </a:lnTo>
                  <a:lnTo>
                    <a:pt x="334" y="252"/>
                  </a:lnTo>
                  <a:lnTo>
                    <a:pt x="311" y="220"/>
                  </a:lnTo>
                  <a:lnTo>
                    <a:pt x="255" y="166"/>
                  </a:lnTo>
                  <a:lnTo>
                    <a:pt x="271" y="121"/>
                  </a:lnTo>
                  <a:lnTo>
                    <a:pt x="245" y="83"/>
                  </a:lnTo>
                  <a:lnTo>
                    <a:pt x="248" y="64"/>
                  </a:lnTo>
                  <a:lnTo>
                    <a:pt x="225" y="58"/>
                  </a:lnTo>
                  <a:lnTo>
                    <a:pt x="164" y="62"/>
                  </a:lnTo>
                  <a:lnTo>
                    <a:pt x="127" y="93"/>
                  </a:lnTo>
                  <a:lnTo>
                    <a:pt x="103" y="82"/>
                  </a:lnTo>
                  <a:lnTo>
                    <a:pt x="83" y="125"/>
                  </a:lnTo>
                  <a:lnTo>
                    <a:pt x="100" y="145"/>
                  </a:lnTo>
                  <a:lnTo>
                    <a:pt x="51" y="184"/>
                  </a:lnTo>
                  <a:lnTo>
                    <a:pt x="0" y="192"/>
                  </a:lnTo>
                  <a:lnTo>
                    <a:pt x="0" y="190"/>
                  </a:lnTo>
                  <a:lnTo>
                    <a:pt x="5" y="155"/>
                  </a:lnTo>
                  <a:lnTo>
                    <a:pt x="46" y="129"/>
                  </a:lnTo>
                  <a:lnTo>
                    <a:pt x="54" y="80"/>
                  </a:lnTo>
                  <a:lnTo>
                    <a:pt x="27" y="64"/>
                  </a:lnTo>
                  <a:lnTo>
                    <a:pt x="46" y="0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F5751B7F-4DAC-44EF-8DB8-BD9F698245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4" y="1969"/>
              <a:ext cx="2" cy="1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1B44DA9D-E504-4027-A0B8-28D98CF5B5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06" y="2302"/>
              <a:ext cx="1" cy="3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2E1D8BB-7743-4A4D-9C3F-06024B754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325"/>
              <a:ext cx="1029" cy="733"/>
            </a:xfrm>
            <a:custGeom>
              <a:avLst/>
              <a:gdLst>
                <a:gd name="T0" fmla="*/ 1029 w 1029"/>
                <a:gd name="T1" fmla="*/ 0 h 733"/>
                <a:gd name="T2" fmla="*/ 1002 w 1029"/>
                <a:gd name="T3" fmla="*/ 10 h 733"/>
                <a:gd name="T4" fmla="*/ 1000 w 1029"/>
                <a:gd name="T5" fmla="*/ 32 h 733"/>
                <a:gd name="T6" fmla="*/ 1021 w 1029"/>
                <a:gd name="T7" fmla="*/ 70 h 733"/>
                <a:gd name="T8" fmla="*/ 1000 w 1029"/>
                <a:gd name="T9" fmla="*/ 61 h 733"/>
                <a:gd name="T10" fmla="*/ 952 w 1029"/>
                <a:gd name="T11" fmla="*/ 126 h 733"/>
                <a:gd name="T12" fmla="*/ 876 w 1029"/>
                <a:gd name="T13" fmla="*/ 180 h 733"/>
                <a:gd name="T14" fmla="*/ 717 w 1029"/>
                <a:gd name="T15" fmla="*/ 220 h 733"/>
                <a:gd name="T16" fmla="*/ 615 w 1029"/>
                <a:gd name="T17" fmla="*/ 274 h 733"/>
                <a:gd name="T18" fmla="*/ 573 w 1029"/>
                <a:gd name="T19" fmla="*/ 365 h 733"/>
                <a:gd name="T20" fmla="*/ 586 w 1029"/>
                <a:gd name="T21" fmla="*/ 381 h 733"/>
                <a:gd name="T22" fmla="*/ 650 w 1029"/>
                <a:gd name="T23" fmla="*/ 396 h 733"/>
                <a:gd name="T24" fmla="*/ 651 w 1029"/>
                <a:gd name="T25" fmla="*/ 396 h 733"/>
                <a:gd name="T26" fmla="*/ 640 w 1029"/>
                <a:gd name="T27" fmla="*/ 399 h 733"/>
                <a:gd name="T28" fmla="*/ 639 w 1029"/>
                <a:gd name="T29" fmla="*/ 400 h 733"/>
                <a:gd name="T30" fmla="*/ 589 w 1029"/>
                <a:gd name="T31" fmla="*/ 411 h 733"/>
                <a:gd name="T32" fmla="*/ 554 w 1029"/>
                <a:gd name="T33" fmla="*/ 442 h 733"/>
                <a:gd name="T34" fmla="*/ 486 w 1029"/>
                <a:gd name="T35" fmla="*/ 461 h 733"/>
                <a:gd name="T36" fmla="*/ 425 w 1029"/>
                <a:gd name="T37" fmla="*/ 435 h 733"/>
                <a:gd name="T38" fmla="*/ 336 w 1029"/>
                <a:gd name="T39" fmla="*/ 426 h 733"/>
                <a:gd name="T40" fmla="*/ 267 w 1029"/>
                <a:gd name="T41" fmla="*/ 402 h 733"/>
                <a:gd name="T42" fmla="*/ 231 w 1029"/>
                <a:gd name="T43" fmla="*/ 418 h 733"/>
                <a:gd name="T44" fmla="*/ 229 w 1029"/>
                <a:gd name="T45" fmla="*/ 419 h 733"/>
                <a:gd name="T46" fmla="*/ 183 w 1029"/>
                <a:gd name="T47" fmla="*/ 343 h 733"/>
                <a:gd name="T48" fmla="*/ 200 w 1029"/>
                <a:gd name="T49" fmla="*/ 287 h 733"/>
                <a:gd name="T50" fmla="*/ 194 w 1029"/>
                <a:gd name="T51" fmla="*/ 268 h 733"/>
                <a:gd name="T52" fmla="*/ 146 w 1029"/>
                <a:gd name="T53" fmla="*/ 262 h 733"/>
                <a:gd name="T54" fmla="*/ 129 w 1029"/>
                <a:gd name="T55" fmla="*/ 274 h 733"/>
                <a:gd name="T56" fmla="*/ 83 w 1029"/>
                <a:gd name="T57" fmla="*/ 278 h 733"/>
                <a:gd name="T58" fmla="*/ 1 w 1029"/>
                <a:gd name="T59" fmla="*/ 246 h 733"/>
                <a:gd name="T60" fmla="*/ 0 w 1029"/>
                <a:gd name="T61" fmla="*/ 265 h 733"/>
                <a:gd name="T62" fmla="*/ 24 w 1029"/>
                <a:gd name="T63" fmla="*/ 278 h 733"/>
                <a:gd name="T64" fmla="*/ 27 w 1029"/>
                <a:gd name="T65" fmla="*/ 313 h 733"/>
                <a:gd name="T66" fmla="*/ 13 w 1029"/>
                <a:gd name="T67" fmla="*/ 329 h 733"/>
                <a:gd name="T68" fmla="*/ 32 w 1029"/>
                <a:gd name="T69" fmla="*/ 402 h 733"/>
                <a:gd name="T70" fmla="*/ 92 w 1029"/>
                <a:gd name="T71" fmla="*/ 466 h 733"/>
                <a:gd name="T72" fmla="*/ 83 w 1029"/>
                <a:gd name="T73" fmla="*/ 539 h 733"/>
                <a:gd name="T74" fmla="*/ 97 w 1029"/>
                <a:gd name="T75" fmla="*/ 558 h 733"/>
                <a:gd name="T76" fmla="*/ 92 w 1029"/>
                <a:gd name="T77" fmla="*/ 601 h 733"/>
                <a:gd name="T78" fmla="*/ 76 w 1029"/>
                <a:gd name="T79" fmla="*/ 643 h 733"/>
                <a:gd name="T80" fmla="*/ 107 w 1029"/>
                <a:gd name="T81" fmla="*/ 710 h 733"/>
                <a:gd name="T82" fmla="*/ 126 w 1029"/>
                <a:gd name="T83" fmla="*/ 719 h 733"/>
                <a:gd name="T84" fmla="*/ 143 w 1029"/>
                <a:gd name="T85" fmla="*/ 708 h 733"/>
                <a:gd name="T86" fmla="*/ 137 w 1029"/>
                <a:gd name="T87" fmla="*/ 729 h 733"/>
                <a:gd name="T88" fmla="*/ 86 w 1029"/>
                <a:gd name="T89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29" h="733">
                  <a:moveTo>
                    <a:pt x="1029" y="0"/>
                  </a:moveTo>
                  <a:lnTo>
                    <a:pt x="1002" y="10"/>
                  </a:lnTo>
                  <a:lnTo>
                    <a:pt x="1000" y="32"/>
                  </a:lnTo>
                  <a:lnTo>
                    <a:pt x="1021" y="70"/>
                  </a:lnTo>
                  <a:lnTo>
                    <a:pt x="1000" y="61"/>
                  </a:lnTo>
                  <a:lnTo>
                    <a:pt x="952" y="126"/>
                  </a:lnTo>
                  <a:lnTo>
                    <a:pt x="876" y="180"/>
                  </a:lnTo>
                  <a:lnTo>
                    <a:pt x="717" y="220"/>
                  </a:lnTo>
                  <a:lnTo>
                    <a:pt x="615" y="274"/>
                  </a:lnTo>
                  <a:lnTo>
                    <a:pt x="573" y="365"/>
                  </a:lnTo>
                  <a:lnTo>
                    <a:pt x="586" y="381"/>
                  </a:lnTo>
                  <a:lnTo>
                    <a:pt x="650" y="396"/>
                  </a:lnTo>
                  <a:lnTo>
                    <a:pt x="651" y="396"/>
                  </a:lnTo>
                  <a:lnTo>
                    <a:pt x="640" y="399"/>
                  </a:lnTo>
                  <a:lnTo>
                    <a:pt x="639" y="400"/>
                  </a:lnTo>
                  <a:lnTo>
                    <a:pt x="589" y="411"/>
                  </a:lnTo>
                  <a:lnTo>
                    <a:pt x="554" y="442"/>
                  </a:lnTo>
                  <a:lnTo>
                    <a:pt x="486" y="461"/>
                  </a:lnTo>
                  <a:lnTo>
                    <a:pt x="425" y="435"/>
                  </a:lnTo>
                  <a:lnTo>
                    <a:pt x="336" y="426"/>
                  </a:lnTo>
                  <a:lnTo>
                    <a:pt x="267" y="402"/>
                  </a:lnTo>
                  <a:lnTo>
                    <a:pt x="231" y="418"/>
                  </a:lnTo>
                  <a:lnTo>
                    <a:pt x="229" y="419"/>
                  </a:lnTo>
                  <a:lnTo>
                    <a:pt x="183" y="343"/>
                  </a:lnTo>
                  <a:lnTo>
                    <a:pt x="200" y="287"/>
                  </a:lnTo>
                  <a:lnTo>
                    <a:pt x="194" y="268"/>
                  </a:lnTo>
                  <a:lnTo>
                    <a:pt x="146" y="262"/>
                  </a:lnTo>
                  <a:lnTo>
                    <a:pt x="129" y="274"/>
                  </a:lnTo>
                  <a:lnTo>
                    <a:pt x="83" y="278"/>
                  </a:lnTo>
                  <a:lnTo>
                    <a:pt x="1" y="246"/>
                  </a:lnTo>
                  <a:lnTo>
                    <a:pt x="0" y="265"/>
                  </a:lnTo>
                  <a:lnTo>
                    <a:pt x="24" y="278"/>
                  </a:lnTo>
                  <a:lnTo>
                    <a:pt x="27" y="313"/>
                  </a:lnTo>
                  <a:lnTo>
                    <a:pt x="13" y="329"/>
                  </a:lnTo>
                  <a:lnTo>
                    <a:pt x="32" y="402"/>
                  </a:lnTo>
                  <a:lnTo>
                    <a:pt x="92" y="466"/>
                  </a:lnTo>
                  <a:lnTo>
                    <a:pt x="83" y="539"/>
                  </a:lnTo>
                  <a:lnTo>
                    <a:pt x="97" y="558"/>
                  </a:lnTo>
                  <a:lnTo>
                    <a:pt x="92" y="601"/>
                  </a:lnTo>
                  <a:lnTo>
                    <a:pt x="76" y="643"/>
                  </a:lnTo>
                  <a:lnTo>
                    <a:pt x="107" y="710"/>
                  </a:lnTo>
                  <a:lnTo>
                    <a:pt x="126" y="719"/>
                  </a:lnTo>
                  <a:lnTo>
                    <a:pt x="143" y="708"/>
                  </a:lnTo>
                  <a:lnTo>
                    <a:pt x="137" y="729"/>
                  </a:lnTo>
                  <a:lnTo>
                    <a:pt x="86" y="733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24">
              <a:extLst>
                <a:ext uri="{FF2B5EF4-FFF2-40B4-BE49-F238E27FC236}">
                  <a16:creationId xmlns:a16="http://schemas.microsoft.com/office/drawing/2014/main" id="{14C076DA-B1CF-4253-840A-D3C82F3A14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90" y="1058"/>
              <a:ext cx="2" cy="0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DA6FD8B-4FE8-457C-BC10-F27096243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721"/>
              <a:ext cx="10" cy="3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3 h 3"/>
                <a:gd name="T4" fmla="*/ 0 w 10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158E2CE-44F2-406B-B317-1113A55FD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" y="923"/>
              <a:ext cx="819" cy="450"/>
            </a:xfrm>
            <a:custGeom>
              <a:avLst/>
              <a:gdLst>
                <a:gd name="T0" fmla="*/ 806 w 819"/>
                <a:gd name="T1" fmla="*/ 123 h 450"/>
                <a:gd name="T2" fmla="*/ 787 w 819"/>
                <a:gd name="T3" fmla="*/ 123 h 450"/>
                <a:gd name="T4" fmla="*/ 786 w 819"/>
                <a:gd name="T5" fmla="*/ 137 h 450"/>
                <a:gd name="T6" fmla="*/ 749 w 819"/>
                <a:gd name="T7" fmla="*/ 116 h 450"/>
                <a:gd name="T8" fmla="*/ 720 w 819"/>
                <a:gd name="T9" fmla="*/ 108 h 450"/>
                <a:gd name="T10" fmla="*/ 618 w 819"/>
                <a:gd name="T11" fmla="*/ 174 h 450"/>
                <a:gd name="T12" fmla="*/ 583 w 819"/>
                <a:gd name="T13" fmla="*/ 129 h 450"/>
                <a:gd name="T14" fmla="*/ 550 w 819"/>
                <a:gd name="T15" fmla="*/ 51 h 450"/>
                <a:gd name="T16" fmla="*/ 532 w 819"/>
                <a:gd name="T17" fmla="*/ 27 h 450"/>
                <a:gd name="T18" fmla="*/ 501 w 819"/>
                <a:gd name="T19" fmla="*/ 51 h 450"/>
                <a:gd name="T20" fmla="*/ 475 w 819"/>
                <a:gd name="T21" fmla="*/ 25 h 450"/>
                <a:gd name="T22" fmla="*/ 408 w 819"/>
                <a:gd name="T23" fmla="*/ 27 h 450"/>
                <a:gd name="T24" fmla="*/ 365 w 819"/>
                <a:gd name="T25" fmla="*/ 35 h 450"/>
                <a:gd name="T26" fmla="*/ 341 w 819"/>
                <a:gd name="T27" fmla="*/ 83 h 450"/>
                <a:gd name="T28" fmla="*/ 305 w 819"/>
                <a:gd name="T29" fmla="*/ 62 h 450"/>
                <a:gd name="T30" fmla="*/ 281 w 819"/>
                <a:gd name="T31" fmla="*/ 91 h 450"/>
                <a:gd name="T32" fmla="*/ 252 w 819"/>
                <a:gd name="T33" fmla="*/ 94 h 450"/>
                <a:gd name="T34" fmla="*/ 149 w 819"/>
                <a:gd name="T35" fmla="*/ 78 h 450"/>
                <a:gd name="T36" fmla="*/ 66 w 819"/>
                <a:gd name="T37" fmla="*/ 99 h 450"/>
                <a:gd name="T38" fmla="*/ 24 w 819"/>
                <a:gd name="T39" fmla="*/ 104 h 450"/>
                <a:gd name="T40" fmla="*/ 0 w 819"/>
                <a:gd name="T41" fmla="*/ 183 h 450"/>
                <a:gd name="T42" fmla="*/ 32 w 819"/>
                <a:gd name="T43" fmla="*/ 193 h 450"/>
                <a:gd name="T44" fmla="*/ 139 w 819"/>
                <a:gd name="T45" fmla="*/ 175 h 450"/>
                <a:gd name="T46" fmla="*/ 109 w 819"/>
                <a:gd name="T47" fmla="*/ 212 h 450"/>
                <a:gd name="T48" fmla="*/ 149 w 819"/>
                <a:gd name="T49" fmla="*/ 222 h 450"/>
                <a:gd name="T50" fmla="*/ 147 w 819"/>
                <a:gd name="T51" fmla="*/ 236 h 450"/>
                <a:gd name="T52" fmla="*/ 150 w 819"/>
                <a:gd name="T53" fmla="*/ 244 h 450"/>
                <a:gd name="T54" fmla="*/ 112 w 819"/>
                <a:gd name="T55" fmla="*/ 234 h 450"/>
                <a:gd name="T56" fmla="*/ 59 w 819"/>
                <a:gd name="T57" fmla="*/ 209 h 450"/>
                <a:gd name="T58" fmla="*/ 66 w 819"/>
                <a:gd name="T59" fmla="*/ 273 h 450"/>
                <a:gd name="T60" fmla="*/ 98 w 819"/>
                <a:gd name="T61" fmla="*/ 255 h 450"/>
                <a:gd name="T62" fmla="*/ 144 w 819"/>
                <a:gd name="T63" fmla="*/ 300 h 450"/>
                <a:gd name="T64" fmla="*/ 115 w 819"/>
                <a:gd name="T65" fmla="*/ 308 h 450"/>
                <a:gd name="T66" fmla="*/ 13 w 819"/>
                <a:gd name="T67" fmla="*/ 335 h 450"/>
                <a:gd name="T68" fmla="*/ 109 w 819"/>
                <a:gd name="T69" fmla="*/ 405 h 450"/>
                <a:gd name="T70" fmla="*/ 153 w 819"/>
                <a:gd name="T71" fmla="*/ 450 h 450"/>
                <a:gd name="T72" fmla="*/ 179 w 819"/>
                <a:gd name="T73" fmla="*/ 41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9" h="450">
                  <a:moveTo>
                    <a:pt x="819" y="155"/>
                  </a:moveTo>
                  <a:lnTo>
                    <a:pt x="806" y="123"/>
                  </a:lnTo>
                  <a:lnTo>
                    <a:pt x="787" y="123"/>
                  </a:lnTo>
                  <a:lnTo>
                    <a:pt x="787" y="123"/>
                  </a:lnTo>
                  <a:lnTo>
                    <a:pt x="786" y="135"/>
                  </a:lnTo>
                  <a:lnTo>
                    <a:pt x="786" y="137"/>
                  </a:lnTo>
                  <a:lnTo>
                    <a:pt x="757" y="139"/>
                  </a:lnTo>
                  <a:lnTo>
                    <a:pt x="749" y="116"/>
                  </a:lnTo>
                  <a:lnTo>
                    <a:pt x="728" y="128"/>
                  </a:lnTo>
                  <a:lnTo>
                    <a:pt x="720" y="108"/>
                  </a:lnTo>
                  <a:lnTo>
                    <a:pt x="695" y="110"/>
                  </a:lnTo>
                  <a:lnTo>
                    <a:pt x="618" y="174"/>
                  </a:lnTo>
                  <a:lnTo>
                    <a:pt x="612" y="148"/>
                  </a:lnTo>
                  <a:lnTo>
                    <a:pt x="583" y="129"/>
                  </a:lnTo>
                  <a:lnTo>
                    <a:pt x="582" y="107"/>
                  </a:lnTo>
                  <a:lnTo>
                    <a:pt x="550" y="51"/>
                  </a:lnTo>
                  <a:lnTo>
                    <a:pt x="529" y="46"/>
                  </a:lnTo>
                  <a:lnTo>
                    <a:pt x="532" y="27"/>
                  </a:lnTo>
                  <a:lnTo>
                    <a:pt x="512" y="29"/>
                  </a:lnTo>
                  <a:lnTo>
                    <a:pt x="501" y="51"/>
                  </a:lnTo>
                  <a:lnTo>
                    <a:pt x="509" y="3"/>
                  </a:lnTo>
                  <a:lnTo>
                    <a:pt x="475" y="25"/>
                  </a:lnTo>
                  <a:lnTo>
                    <a:pt x="472" y="0"/>
                  </a:lnTo>
                  <a:lnTo>
                    <a:pt x="408" y="27"/>
                  </a:lnTo>
                  <a:lnTo>
                    <a:pt x="397" y="10"/>
                  </a:lnTo>
                  <a:lnTo>
                    <a:pt x="365" y="35"/>
                  </a:lnTo>
                  <a:lnTo>
                    <a:pt x="364" y="80"/>
                  </a:lnTo>
                  <a:lnTo>
                    <a:pt x="341" y="83"/>
                  </a:lnTo>
                  <a:lnTo>
                    <a:pt x="340" y="83"/>
                  </a:lnTo>
                  <a:lnTo>
                    <a:pt x="305" y="62"/>
                  </a:lnTo>
                  <a:lnTo>
                    <a:pt x="284" y="65"/>
                  </a:lnTo>
                  <a:lnTo>
                    <a:pt x="281" y="91"/>
                  </a:lnTo>
                  <a:lnTo>
                    <a:pt x="265" y="72"/>
                  </a:lnTo>
                  <a:lnTo>
                    <a:pt x="252" y="94"/>
                  </a:lnTo>
                  <a:lnTo>
                    <a:pt x="252" y="48"/>
                  </a:lnTo>
                  <a:lnTo>
                    <a:pt x="149" y="78"/>
                  </a:lnTo>
                  <a:lnTo>
                    <a:pt x="137" y="59"/>
                  </a:lnTo>
                  <a:lnTo>
                    <a:pt x="66" y="99"/>
                  </a:lnTo>
                  <a:lnTo>
                    <a:pt x="83" y="108"/>
                  </a:lnTo>
                  <a:lnTo>
                    <a:pt x="24" y="104"/>
                  </a:lnTo>
                  <a:lnTo>
                    <a:pt x="10" y="120"/>
                  </a:lnTo>
                  <a:lnTo>
                    <a:pt x="0" y="183"/>
                  </a:lnTo>
                  <a:lnTo>
                    <a:pt x="13" y="201"/>
                  </a:lnTo>
                  <a:lnTo>
                    <a:pt x="32" y="193"/>
                  </a:lnTo>
                  <a:lnTo>
                    <a:pt x="51" y="201"/>
                  </a:lnTo>
                  <a:lnTo>
                    <a:pt x="139" y="175"/>
                  </a:lnTo>
                  <a:lnTo>
                    <a:pt x="112" y="188"/>
                  </a:lnTo>
                  <a:lnTo>
                    <a:pt x="109" y="212"/>
                  </a:lnTo>
                  <a:lnTo>
                    <a:pt x="152" y="201"/>
                  </a:lnTo>
                  <a:lnTo>
                    <a:pt x="149" y="222"/>
                  </a:lnTo>
                  <a:lnTo>
                    <a:pt x="169" y="231"/>
                  </a:lnTo>
                  <a:lnTo>
                    <a:pt x="147" y="236"/>
                  </a:lnTo>
                  <a:lnTo>
                    <a:pt x="192" y="255"/>
                  </a:lnTo>
                  <a:lnTo>
                    <a:pt x="150" y="244"/>
                  </a:lnTo>
                  <a:lnTo>
                    <a:pt x="141" y="226"/>
                  </a:lnTo>
                  <a:lnTo>
                    <a:pt x="112" y="234"/>
                  </a:lnTo>
                  <a:lnTo>
                    <a:pt x="70" y="226"/>
                  </a:lnTo>
                  <a:lnTo>
                    <a:pt x="59" y="209"/>
                  </a:lnTo>
                  <a:lnTo>
                    <a:pt x="48" y="234"/>
                  </a:lnTo>
                  <a:lnTo>
                    <a:pt x="66" y="273"/>
                  </a:lnTo>
                  <a:lnTo>
                    <a:pt x="78" y="253"/>
                  </a:lnTo>
                  <a:lnTo>
                    <a:pt x="98" y="255"/>
                  </a:lnTo>
                  <a:lnTo>
                    <a:pt x="137" y="277"/>
                  </a:lnTo>
                  <a:lnTo>
                    <a:pt x="144" y="300"/>
                  </a:lnTo>
                  <a:lnTo>
                    <a:pt x="131" y="317"/>
                  </a:lnTo>
                  <a:lnTo>
                    <a:pt x="115" y="308"/>
                  </a:lnTo>
                  <a:lnTo>
                    <a:pt x="24" y="317"/>
                  </a:lnTo>
                  <a:lnTo>
                    <a:pt x="13" y="335"/>
                  </a:lnTo>
                  <a:lnTo>
                    <a:pt x="82" y="360"/>
                  </a:lnTo>
                  <a:lnTo>
                    <a:pt x="109" y="405"/>
                  </a:lnTo>
                  <a:lnTo>
                    <a:pt x="101" y="445"/>
                  </a:lnTo>
                  <a:lnTo>
                    <a:pt x="153" y="450"/>
                  </a:lnTo>
                  <a:lnTo>
                    <a:pt x="179" y="419"/>
                  </a:lnTo>
                  <a:lnTo>
                    <a:pt x="179" y="416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73F9CEA-33A4-43E4-B0E6-1866CD70F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" y="1046"/>
              <a:ext cx="33" cy="32"/>
            </a:xfrm>
            <a:custGeom>
              <a:avLst/>
              <a:gdLst>
                <a:gd name="T0" fmla="*/ 33 w 33"/>
                <a:gd name="T1" fmla="*/ 32 h 32"/>
                <a:gd name="T2" fmla="*/ 22 w 33"/>
                <a:gd name="T3" fmla="*/ 0 h 32"/>
                <a:gd name="T4" fmla="*/ 1 w 33"/>
                <a:gd name="T5" fmla="*/ 0 h 32"/>
                <a:gd name="T6" fmla="*/ 1 w 33"/>
                <a:gd name="T7" fmla="*/ 0 h 32"/>
                <a:gd name="T8" fmla="*/ 0 w 33"/>
                <a:gd name="T9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33" y="32"/>
                  </a:moveTo>
                  <a:lnTo>
                    <a:pt x="2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2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8">
              <a:extLst>
                <a:ext uri="{FF2B5EF4-FFF2-40B4-BE49-F238E27FC236}">
                  <a16:creationId xmlns:a16="http://schemas.microsoft.com/office/drawing/2014/main" id="{3820A6C0-7597-47DE-82D3-A6598F528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1" y="1078"/>
              <a:ext cx="0" cy="0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6CA14F8-9C74-4B89-8AB3-240BAE283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" y="1019"/>
              <a:ext cx="130" cy="70"/>
            </a:xfrm>
            <a:custGeom>
              <a:avLst/>
              <a:gdLst>
                <a:gd name="T0" fmla="*/ 130 w 130"/>
                <a:gd name="T1" fmla="*/ 39 h 70"/>
                <a:gd name="T2" fmla="*/ 49 w 130"/>
                <a:gd name="T3" fmla="*/ 39 h 70"/>
                <a:gd name="T4" fmla="*/ 51 w 130"/>
                <a:gd name="T5" fmla="*/ 0 h 70"/>
                <a:gd name="T6" fmla="*/ 28 w 130"/>
                <a:gd name="T7" fmla="*/ 4 h 70"/>
                <a:gd name="T8" fmla="*/ 0 w 130"/>
                <a:gd name="T9" fmla="*/ 33 h 70"/>
                <a:gd name="T10" fmla="*/ 16 w 13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0">
                  <a:moveTo>
                    <a:pt x="130" y="39"/>
                  </a:moveTo>
                  <a:lnTo>
                    <a:pt x="49" y="39"/>
                  </a:lnTo>
                  <a:lnTo>
                    <a:pt x="51" y="0"/>
                  </a:lnTo>
                  <a:lnTo>
                    <a:pt x="28" y="4"/>
                  </a:lnTo>
                  <a:lnTo>
                    <a:pt x="0" y="33"/>
                  </a:lnTo>
                  <a:lnTo>
                    <a:pt x="16" y="70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30">
              <a:extLst>
                <a:ext uri="{FF2B5EF4-FFF2-40B4-BE49-F238E27FC236}">
                  <a16:creationId xmlns:a16="http://schemas.microsoft.com/office/drawing/2014/main" id="{9006FC18-154C-412D-81D8-02AF59E82F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61" y="1078"/>
              <a:ext cx="15" cy="11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B83D4B-E4BC-4AAA-8053-A751D9E6C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" y="1339"/>
              <a:ext cx="965" cy="1204"/>
            </a:xfrm>
            <a:custGeom>
              <a:avLst/>
              <a:gdLst>
                <a:gd name="T0" fmla="*/ 22 w 965"/>
                <a:gd name="T1" fmla="*/ 14 h 1204"/>
                <a:gd name="T2" fmla="*/ 87 w 965"/>
                <a:gd name="T3" fmla="*/ 45 h 1204"/>
                <a:gd name="T4" fmla="*/ 108 w 965"/>
                <a:gd name="T5" fmla="*/ 21 h 1204"/>
                <a:gd name="T6" fmla="*/ 111 w 965"/>
                <a:gd name="T7" fmla="*/ 41 h 1204"/>
                <a:gd name="T8" fmla="*/ 124 w 965"/>
                <a:gd name="T9" fmla="*/ 54 h 1204"/>
                <a:gd name="T10" fmla="*/ 172 w 965"/>
                <a:gd name="T11" fmla="*/ 48 h 1204"/>
                <a:gd name="T12" fmla="*/ 178 w 965"/>
                <a:gd name="T13" fmla="*/ 81 h 1204"/>
                <a:gd name="T14" fmla="*/ 216 w 965"/>
                <a:gd name="T15" fmla="*/ 83 h 1204"/>
                <a:gd name="T16" fmla="*/ 213 w 965"/>
                <a:gd name="T17" fmla="*/ 41 h 1204"/>
                <a:gd name="T18" fmla="*/ 239 w 965"/>
                <a:gd name="T19" fmla="*/ 67 h 1204"/>
                <a:gd name="T20" fmla="*/ 234 w 965"/>
                <a:gd name="T21" fmla="*/ 100 h 1204"/>
                <a:gd name="T22" fmla="*/ 279 w 965"/>
                <a:gd name="T23" fmla="*/ 104 h 1204"/>
                <a:gd name="T24" fmla="*/ 264 w 965"/>
                <a:gd name="T25" fmla="*/ 132 h 1204"/>
                <a:gd name="T26" fmla="*/ 274 w 965"/>
                <a:gd name="T27" fmla="*/ 179 h 1204"/>
                <a:gd name="T28" fmla="*/ 280 w 965"/>
                <a:gd name="T29" fmla="*/ 175 h 1204"/>
                <a:gd name="T30" fmla="*/ 322 w 965"/>
                <a:gd name="T31" fmla="*/ 153 h 1204"/>
                <a:gd name="T32" fmla="*/ 331 w 965"/>
                <a:gd name="T33" fmla="*/ 123 h 1204"/>
                <a:gd name="T34" fmla="*/ 363 w 965"/>
                <a:gd name="T35" fmla="*/ 140 h 1204"/>
                <a:gd name="T36" fmla="*/ 404 w 965"/>
                <a:gd name="T37" fmla="*/ 161 h 1204"/>
                <a:gd name="T38" fmla="*/ 347 w 965"/>
                <a:gd name="T39" fmla="*/ 174 h 1204"/>
                <a:gd name="T40" fmla="*/ 468 w 965"/>
                <a:gd name="T41" fmla="*/ 193 h 1204"/>
                <a:gd name="T42" fmla="*/ 467 w 965"/>
                <a:gd name="T43" fmla="*/ 206 h 1204"/>
                <a:gd name="T44" fmla="*/ 446 w 965"/>
                <a:gd name="T45" fmla="*/ 255 h 1204"/>
                <a:gd name="T46" fmla="*/ 506 w 965"/>
                <a:gd name="T47" fmla="*/ 306 h 1204"/>
                <a:gd name="T48" fmla="*/ 557 w 965"/>
                <a:gd name="T49" fmla="*/ 295 h 1204"/>
                <a:gd name="T50" fmla="*/ 561 w 965"/>
                <a:gd name="T51" fmla="*/ 309 h 1204"/>
                <a:gd name="T52" fmla="*/ 533 w 965"/>
                <a:gd name="T53" fmla="*/ 365 h 1204"/>
                <a:gd name="T54" fmla="*/ 612 w 965"/>
                <a:gd name="T55" fmla="*/ 416 h 1204"/>
                <a:gd name="T56" fmla="*/ 557 w 965"/>
                <a:gd name="T57" fmla="*/ 507 h 1204"/>
                <a:gd name="T58" fmla="*/ 647 w 965"/>
                <a:gd name="T59" fmla="*/ 646 h 1204"/>
                <a:gd name="T60" fmla="*/ 739 w 965"/>
                <a:gd name="T61" fmla="*/ 701 h 1204"/>
                <a:gd name="T62" fmla="*/ 793 w 965"/>
                <a:gd name="T63" fmla="*/ 735 h 1204"/>
                <a:gd name="T64" fmla="*/ 831 w 965"/>
                <a:gd name="T65" fmla="*/ 743 h 1204"/>
                <a:gd name="T66" fmla="*/ 820 w 965"/>
                <a:gd name="T67" fmla="*/ 815 h 1204"/>
                <a:gd name="T68" fmla="*/ 870 w 965"/>
                <a:gd name="T69" fmla="*/ 878 h 1204"/>
                <a:gd name="T70" fmla="*/ 862 w 965"/>
                <a:gd name="T71" fmla="*/ 920 h 1204"/>
                <a:gd name="T72" fmla="*/ 807 w 965"/>
                <a:gd name="T73" fmla="*/ 985 h 1204"/>
                <a:gd name="T74" fmla="*/ 873 w 965"/>
                <a:gd name="T75" fmla="*/ 1051 h 1204"/>
                <a:gd name="T76" fmla="*/ 965 w 965"/>
                <a:gd name="T77" fmla="*/ 120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65" h="1204">
                  <a:moveTo>
                    <a:pt x="0" y="0"/>
                  </a:moveTo>
                  <a:lnTo>
                    <a:pt x="22" y="14"/>
                  </a:lnTo>
                  <a:lnTo>
                    <a:pt x="54" y="3"/>
                  </a:lnTo>
                  <a:lnTo>
                    <a:pt x="87" y="45"/>
                  </a:lnTo>
                  <a:lnTo>
                    <a:pt x="108" y="41"/>
                  </a:lnTo>
                  <a:lnTo>
                    <a:pt x="108" y="21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129" y="34"/>
                  </a:lnTo>
                  <a:lnTo>
                    <a:pt x="124" y="54"/>
                  </a:lnTo>
                  <a:lnTo>
                    <a:pt x="146" y="59"/>
                  </a:lnTo>
                  <a:lnTo>
                    <a:pt x="172" y="48"/>
                  </a:lnTo>
                  <a:lnTo>
                    <a:pt x="173" y="26"/>
                  </a:lnTo>
                  <a:lnTo>
                    <a:pt x="178" y="81"/>
                  </a:lnTo>
                  <a:lnTo>
                    <a:pt x="197" y="92"/>
                  </a:lnTo>
                  <a:lnTo>
                    <a:pt x="216" y="83"/>
                  </a:lnTo>
                  <a:lnTo>
                    <a:pt x="216" y="83"/>
                  </a:lnTo>
                  <a:lnTo>
                    <a:pt x="213" y="41"/>
                  </a:lnTo>
                  <a:lnTo>
                    <a:pt x="216" y="62"/>
                  </a:lnTo>
                  <a:lnTo>
                    <a:pt x="239" y="67"/>
                  </a:lnTo>
                  <a:lnTo>
                    <a:pt x="223" y="81"/>
                  </a:lnTo>
                  <a:lnTo>
                    <a:pt x="234" y="100"/>
                  </a:lnTo>
                  <a:lnTo>
                    <a:pt x="259" y="112"/>
                  </a:lnTo>
                  <a:lnTo>
                    <a:pt x="279" y="104"/>
                  </a:lnTo>
                  <a:lnTo>
                    <a:pt x="261" y="112"/>
                  </a:lnTo>
                  <a:lnTo>
                    <a:pt x="264" y="132"/>
                  </a:lnTo>
                  <a:lnTo>
                    <a:pt x="279" y="153"/>
                  </a:lnTo>
                  <a:lnTo>
                    <a:pt x="274" y="179"/>
                  </a:lnTo>
                  <a:lnTo>
                    <a:pt x="288" y="195"/>
                  </a:lnTo>
                  <a:lnTo>
                    <a:pt x="280" y="175"/>
                  </a:lnTo>
                  <a:lnTo>
                    <a:pt x="299" y="158"/>
                  </a:lnTo>
                  <a:lnTo>
                    <a:pt x="322" y="153"/>
                  </a:lnTo>
                  <a:lnTo>
                    <a:pt x="341" y="166"/>
                  </a:lnTo>
                  <a:lnTo>
                    <a:pt x="331" y="123"/>
                  </a:lnTo>
                  <a:lnTo>
                    <a:pt x="353" y="158"/>
                  </a:lnTo>
                  <a:lnTo>
                    <a:pt x="363" y="140"/>
                  </a:lnTo>
                  <a:lnTo>
                    <a:pt x="390" y="144"/>
                  </a:lnTo>
                  <a:lnTo>
                    <a:pt x="404" y="161"/>
                  </a:lnTo>
                  <a:lnTo>
                    <a:pt x="392" y="179"/>
                  </a:lnTo>
                  <a:lnTo>
                    <a:pt x="347" y="174"/>
                  </a:lnTo>
                  <a:lnTo>
                    <a:pt x="381" y="201"/>
                  </a:lnTo>
                  <a:lnTo>
                    <a:pt x="468" y="193"/>
                  </a:lnTo>
                  <a:lnTo>
                    <a:pt x="489" y="204"/>
                  </a:lnTo>
                  <a:lnTo>
                    <a:pt x="467" y="206"/>
                  </a:lnTo>
                  <a:lnTo>
                    <a:pt x="478" y="223"/>
                  </a:lnTo>
                  <a:lnTo>
                    <a:pt x="446" y="255"/>
                  </a:lnTo>
                  <a:lnTo>
                    <a:pt x="463" y="300"/>
                  </a:lnTo>
                  <a:lnTo>
                    <a:pt x="506" y="306"/>
                  </a:lnTo>
                  <a:lnTo>
                    <a:pt x="522" y="320"/>
                  </a:lnTo>
                  <a:lnTo>
                    <a:pt x="557" y="295"/>
                  </a:lnTo>
                  <a:lnTo>
                    <a:pt x="608" y="290"/>
                  </a:lnTo>
                  <a:lnTo>
                    <a:pt x="561" y="309"/>
                  </a:lnTo>
                  <a:lnTo>
                    <a:pt x="556" y="356"/>
                  </a:lnTo>
                  <a:lnTo>
                    <a:pt x="533" y="365"/>
                  </a:lnTo>
                  <a:lnTo>
                    <a:pt x="576" y="381"/>
                  </a:lnTo>
                  <a:lnTo>
                    <a:pt x="612" y="416"/>
                  </a:lnTo>
                  <a:lnTo>
                    <a:pt x="554" y="475"/>
                  </a:lnTo>
                  <a:lnTo>
                    <a:pt x="557" y="507"/>
                  </a:lnTo>
                  <a:lnTo>
                    <a:pt x="632" y="595"/>
                  </a:lnTo>
                  <a:lnTo>
                    <a:pt x="647" y="646"/>
                  </a:lnTo>
                  <a:lnTo>
                    <a:pt x="705" y="693"/>
                  </a:lnTo>
                  <a:lnTo>
                    <a:pt x="739" y="701"/>
                  </a:lnTo>
                  <a:lnTo>
                    <a:pt x="750" y="727"/>
                  </a:lnTo>
                  <a:lnTo>
                    <a:pt x="793" y="735"/>
                  </a:lnTo>
                  <a:lnTo>
                    <a:pt x="828" y="762"/>
                  </a:lnTo>
                  <a:lnTo>
                    <a:pt x="831" y="743"/>
                  </a:lnTo>
                  <a:lnTo>
                    <a:pt x="852" y="746"/>
                  </a:lnTo>
                  <a:lnTo>
                    <a:pt x="820" y="815"/>
                  </a:lnTo>
                  <a:lnTo>
                    <a:pt x="841" y="821"/>
                  </a:lnTo>
                  <a:lnTo>
                    <a:pt x="870" y="878"/>
                  </a:lnTo>
                  <a:lnTo>
                    <a:pt x="850" y="882"/>
                  </a:lnTo>
                  <a:lnTo>
                    <a:pt x="862" y="920"/>
                  </a:lnTo>
                  <a:lnTo>
                    <a:pt x="841" y="961"/>
                  </a:lnTo>
                  <a:lnTo>
                    <a:pt x="807" y="985"/>
                  </a:lnTo>
                  <a:lnTo>
                    <a:pt x="815" y="1015"/>
                  </a:lnTo>
                  <a:lnTo>
                    <a:pt x="873" y="1051"/>
                  </a:lnTo>
                  <a:lnTo>
                    <a:pt x="946" y="1130"/>
                  </a:lnTo>
                  <a:lnTo>
                    <a:pt x="965" y="1204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AFA4C46A-9C4E-43B0-8C22-12EB08AB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7" y="1585"/>
              <a:ext cx="57" cy="33"/>
            </a:xfrm>
            <a:custGeom>
              <a:avLst/>
              <a:gdLst>
                <a:gd name="T0" fmla="*/ 57 w 57"/>
                <a:gd name="T1" fmla="*/ 23 h 33"/>
                <a:gd name="T2" fmla="*/ 20 w 57"/>
                <a:gd name="T3" fmla="*/ 0 h 33"/>
                <a:gd name="T4" fmla="*/ 0 w 57"/>
                <a:gd name="T5" fmla="*/ 3 h 33"/>
                <a:gd name="T6" fmla="*/ 6 w 57"/>
                <a:gd name="T7" fmla="*/ 25 h 33"/>
                <a:gd name="T8" fmla="*/ 28 w 57"/>
                <a:gd name="T9" fmla="*/ 33 h 33"/>
                <a:gd name="T10" fmla="*/ 57 w 57"/>
                <a:gd name="T11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3">
                  <a:moveTo>
                    <a:pt x="57" y="23"/>
                  </a:moveTo>
                  <a:lnTo>
                    <a:pt x="20" y="0"/>
                  </a:lnTo>
                  <a:lnTo>
                    <a:pt x="0" y="3"/>
                  </a:lnTo>
                  <a:lnTo>
                    <a:pt x="6" y="25"/>
                  </a:lnTo>
                  <a:lnTo>
                    <a:pt x="28" y="33"/>
                  </a:lnTo>
                  <a:lnTo>
                    <a:pt x="57" y="23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A4EBFB9-DB12-458F-884C-2D36A40B3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752"/>
              <a:ext cx="43" cy="57"/>
            </a:xfrm>
            <a:custGeom>
              <a:avLst/>
              <a:gdLst>
                <a:gd name="T0" fmla="*/ 0 w 43"/>
                <a:gd name="T1" fmla="*/ 16 h 57"/>
                <a:gd name="T2" fmla="*/ 43 w 43"/>
                <a:gd name="T3" fmla="*/ 57 h 57"/>
                <a:gd name="T4" fmla="*/ 41 w 43"/>
                <a:gd name="T5" fmla="*/ 35 h 57"/>
                <a:gd name="T6" fmla="*/ 20 w 43"/>
                <a:gd name="T7" fmla="*/ 21 h 57"/>
                <a:gd name="T8" fmla="*/ 12 w 43"/>
                <a:gd name="T9" fmla="*/ 0 h 57"/>
                <a:gd name="T10" fmla="*/ 0 w 43"/>
                <a:gd name="T11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7">
                  <a:moveTo>
                    <a:pt x="0" y="16"/>
                  </a:moveTo>
                  <a:lnTo>
                    <a:pt x="43" y="57"/>
                  </a:lnTo>
                  <a:lnTo>
                    <a:pt x="41" y="35"/>
                  </a:lnTo>
                  <a:lnTo>
                    <a:pt x="20" y="21"/>
                  </a:lnTo>
                  <a:lnTo>
                    <a:pt x="12" y="0"/>
                  </a:lnTo>
                  <a:lnTo>
                    <a:pt x="0" y="16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A796BB6-DF85-471A-997C-CF56F54D3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" y="1294"/>
              <a:ext cx="13" cy="23"/>
            </a:xfrm>
            <a:custGeom>
              <a:avLst/>
              <a:gdLst>
                <a:gd name="T0" fmla="*/ 0 w 13"/>
                <a:gd name="T1" fmla="*/ 23 h 23"/>
                <a:gd name="T2" fmla="*/ 13 w 13"/>
                <a:gd name="T3" fmla="*/ 21 h 23"/>
                <a:gd name="T4" fmla="*/ 4 w 13"/>
                <a:gd name="T5" fmla="*/ 0 h 23"/>
                <a:gd name="T6" fmla="*/ 0 w 13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3">
                  <a:moveTo>
                    <a:pt x="0" y="23"/>
                  </a:moveTo>
                  <a:lnTo>
                    <a:pt x="13" y="21"/>
                  </a:lnTo>
                  <a:lnTo>
                    <a:pt x="4" y="0"/>
                  </a:lnTo>
                  <a:lnTo>
                    <a:pt x="0" y="23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3EA69BE-DAD6-446A-BE41-A6C470457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4" y="1317"/>
              <a:ext cx="8" cy="22"/>
            </a:xfrm>
            <a:custGeom>
              <a:avLst/>
              <a:gdLst>
                <a:gd name="T0" fmla="*/ 8 w 8"/>
                <a:gd name="T1" fmla="*/ 0 h 22"/>
                <a:gd name="T2" fmla="*/ 0 w 8"/>
                <a:gd name="T3" fmla="*/ 1 h 22"/>
                <a:gd name="T4" fmla="*/ 7 w 8"/>
                <a:gd name="T5" fmla="*/ 22 h 22"/>
                <a:gd name="T6" fmla="*/ 7 w 8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2">
                  <a:moveTo>
                    <a:pt x="8" y="0"/>
                  </a:moveTo>
                  <a:lnTo>
                    <a:pt x="0" y="1"/>
                  </a:lnTo>
                  <a:lnTo>
                    <a:pt x="7" y="22"/>
                  </a:lnTo>
                  <a:lnTo>
                    <a:pt x="7" y="22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AA7069ED-153C-4978-8C03-902A04FE8C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21" y="1317"/>
              <a:ext cx="1" cy="22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B4AC2E7-7BC3-4987-8A65-6AC1BE4D9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" y="2104"/>
              <a:ext cx="17" cy="19"/>
            </a:xfrm>
            <a:custGeom>
              <a:avLst/>
              <a:gdLst>
                <a:gd name="T0" fmla="*/ 16 w 17"/>
                <a:gd name="T1" fmla="*/ 18 h 19"/>
                <a:gd name="T2" fmla="*/ 16 w 17"/>
                <a:gd name="T3" fmla="*/ 18 h 19"/>
                <a:gd name="T4" fmla="*/ 17 w 17"/>
                <a:gd name="T5" fmla="*/ 16 h 19"/>
                <a:gd name="T6" fmla="*/ 16 w 17"/>
                <a:gd name="T7" fmla="*/ 16 h 19"/>
                <a:gd name="T8" fmla="*/ 0 w 17"/>
                <a:gd name="T9" fmla="*/ 0 h 19"/>
                <a:gd name="T10" fmla="*/ 0 w 17"/>
                <a:gd name="T11" fmla="*/ 3 h 19"/>
                <a:gd name="T12" fmla="*/ 6 w 17"/>
                <a:gd name="T13" fmla="*/ 19 h 19"/>
                <a:gd name="T14" fmla="*/ 11 w 17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9">
                  <a:moveTo>
                    <a:pt x="16" y="18"/>
                  </a:moveTo>
                  <a:lnTo>
                    <a:pt x="16" y="18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0" y="3"/>
                  </a:lnTo>
                  <a:lnTo>
                    <a:pt x="6" y="19"/>
                  </a:lnTo>
                  <a:lnTo>
                    <a:pt x="11" y="19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FE89802-0762-41C4-9594-01F2EDCE7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2104"/>
              <a:ext cx="18" cy="21"/>
            </a:xfrm>
            <a:custGeom>
              <a:avLst/>
              <a:gdLst>
                <a:gd name="T0" fmla="*/ 13 w 18"/>
                <a:gd name="T1" fmla="*/ 19 h 21"/>
                <a:gd name="T2" fmla="*/ 18 w 18"/>
                <a:gd name="T3" fmla="*/ 18 h 21"/>
                <a:gd name="T4" fmla="*/ 2 w 18"/>
                <a:gd name="T5" fmla="*/ 3 h 21"/>
                <a:gd name="T6" fmla="*/ 0 w 18"/>
                <a:gd name="T7" fmla="*/ 0 h 21"/>
                <a:gd name="T8" fmla="*/ 8 w 18"/>
                <a:gd name="T9" fmla="*/ 21 h 21"/>
                <a:gd name="T10" fmla="*/ 8 w 18"/>
                <a:gd name="T1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13" y="19"/>
                  </a:moveTo>
                  <a:lnTo>
                    <a:pt x="18" y="18"/>
                  </a:lnTo>
                  <a:lnTo>
                    <a:pt x="2" y="3"/>
                  </a:lnTo>
                  <a:lnTo>
                    <a:pt x="0" y="0"/>
                  </a:lnTo>
                  <a:lnTo>
                    <a:pt x="8" y="21"/>
                  </a:lnTo>
                  <a:lnTo>
                    <a:pt x="8" y="19"/>
                  </a:lnTo>
                </a:path>
              </a:pathLst>
            </a:cu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66A0C89-C8EE-4229-873F-11B72BAC5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" y="2117"/>
              <a:ext cx="54" cy="33"/>
            </a:xfrm>
            <a:custGeom>
              <a:avLst/>
              <a:gdLst>
                <a:gd name="T0" fmla="*/ 0 w 54"/>
                <a:gd name="T1" fmla="*/ 3 h 33"/>
                <a:gd name="T2" fmla="*/ 0 w 54"/>
                <a:gd name="T3" fmla="*/ 3 h 33"/>
                <a:gd name="T4" fmla="*/ 14 w 54"/>
                <a:gd name="T5" fmla="*/ 0 h 33"/>
                <a:gd name="T6" fmla="*/ 54 w 54"/>
                <a:gd name="T7" fmla="*/ 24 h 33"/>
                <a:gd name="T8" fmla="*/ 31 w 54"/>
                <a:gd name="T9" fmla="*/ 33 h 33"/>
                <a:gd name="T10" fmla="*/ 0 w 54"/>
                <a:gd name="T11" fmla="*/ 5 h 33"/>
                <a:gd name="T12" fmla="*/ 0 w 54"/>
                <a:gd name="T13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0" y="3"/>
                  </a:moveTo>
                  <a:lnTo>
                    <a:pt x="0" y="3"/>
                  </a:lnTo>
                  <a:lnTo>
                    <a:pt x="14" y="0"/>
                  </a:lnTo>
                  <a:lnTo>
                    <a:pt x="54" y="24"/>
                  </a:lnTo>
                  <a:lnTo>
                    <a:pt x="31" y="33"/>
                  </a:lnTo>
                  <a:lnTo>
                    <a:pt x="0" y="5"/>
                  </a:lnTo>
                  <a:lnTo>
                    <a:pt x="0" y="3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17ACE55-B0D3-432E-966C-D779F6BA3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2208"/>
              <a:ext cx="56" cy="100"/>
            </a:xfrm>
            <a:custGeom>
              <a:avLst/>
              <a:gdLst>
                <a:gd name="T0" fmla="*/ 13 w 56"/>
                <a:gd name="T1" fmla="*/ 0 h 100"/>
                <a:gd name="T2" fmla="*/ 0 w 56"/>
                <a:gd name="T3" fmla="*/ 19 h 100"/>
                <a:gd name="T4" fmla="*/ 47 w 56"/>
                <a:gd name="T5" fmla="*/ 100 h 100"/>
                <a:gd name="T6" fmla="*/ 56 w 56"/>
                <a:gd name="T7" fmla="*/ 76 h 100"/>
                <a:gd name="T8" fmla="*/ 50 w 56"/>
                <a:gd name="T9" fmla="*/ 24 h 100"/>
                <a:gd name="T10" fmla="*/ 13 w 56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00">
                  <a:moveTo>
                    <a:pt x="13" y="0"/>
                  </a:moveTo>
                  <a:lnTo>
                    <a:pt x="0" y="19"/>
                  </a:lnTo>
                  <a:lnTo>
                    <a:pt x="47" y="100"/>
                  </a:lnTo>
                  <a:lnTo>
                    <a:pt x="56" y="76"/>
                  </a:lnTo>
                  <a:lnTo>
                    <a:pt x="50" y="24"/>
                  </a:lnTo>
                  <a:lnTo>
                    <a:pt x="13" y="0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3CE11596-13B7-4E2A-9BAE-A173E53B5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673"/>
              <a:ext cx="676" cy="1296"/>
            </a:xfrm>
            <a:custGeom>
              <a:avLst/>
              <a:gdLst>
                <a:gd name="T0" fmla="*/ 131 w 676"/>
                <a:gd name="T1" fmla="*/ 1296 h 1296"/>
                <a:gd name="T2" fmla="*/ 136 w 676"/>
                <a:gd name="T3" fmla="*/ 1275 h 1296"/>
                <a:gd name="T4" fmla="*/ 220 w 676"/>
                <a:gd name="T5" fmla="*/ 1198 h 1296"/>
                <a:gd name="T6" fmla="*/ 214 w 676"/>
                <a:gd name="T7" fmla="*/ 1128 h 1296"/>
                <a:gd name="T8" fmla="*/ 274 w 676"/>
                <a:gd name="T9" fmla="*/ 1085 h 1296"/>
                <a:gd name="T10" fmla="*/ 359 w 676"/>
                <a:gd name="T11" fmla="*/ 982 h 1296"/>
                <a:gd name="T12" fmla="*/ 357 w 676"/>
                <a:gd name="T13" fmla="*/ 963 h 1296"/>
                <a:gd name="T14" fmla="*/ 373 w 676"/>
                <a:gd name="T15" fmla="*/ 947 h 1296"/>
                <a:gd name="T16" fmla="*/ 344 w 676"/>
                <a:gd name="T17" fmla="*/ 921 h 1296"/>
                <a:gd name="T18" fmla="*/ 351 w 676"/>
                <a:gd name="T19" fmla="*/ 899 h 1296"/>
                <a:gd name="T20" fmla="*/ 351 w 676"/>
                <a:gd name="T21" fmla="*/ 899 h 1296"/>
                <a:gd name="T22" fmla="*/ 376 w 676"/>
                <a:gd name="T23" fmla="*/ 870 h 1296"/>
                <a:gd name="T24" fmla="*/ 379 w 676"/>
                <a:gd name="T25" fmla="*/ 868 h 1296"/>
                <a:gd name="T26" fmla="*/ 392 w 676"/>
                <a:gd name="T27" fmla="*/ 867 h 1296"/>
                <a:gd name="T28" fmla="*/ 405 w 676"/>
                <a:gd name="T29" fmla="*/ 865 h 1296"/>
                <a:gd name="T30" fmla="*/ 408 w 676"/>
                <a:gd name="T31" fmla="*/ 867 h 1296"/>
                <a:gd name="T32" fmla="*/ 425 w 676"/>
                <a:gd name="T33" fmla="*/ 870 h 1296"/>
                <a:gd name="T34" fmla="*/ 421 w 676"/>
                <a:gd name="T35" fmla="*/ 892 h 1296"/>
                <a:gd name="T36" fmla="*/ 475 w 676"/>
                <a:gd name="T37" fmla="*/ 892 h 1296"/>
                <a:gd name="T38" fmla="*/ 494 w 676"/>
                <a:gd name="T39" fmla="*/ 884 h 1296"/>
                <a:gd name="T40" fmla="*/ 497 w 676"/>
                <a:gd name="T41" fmla="*/ 864 h 1296"/>
                <a:gd name="T42" fmla="*/ 518 w 676"/>
                <a:gd name="T43" fmla="*/ 862 h 1296"/>
                <a:gd name="T44" fmla="*/ 519 w 676"/>
                <a:gd name="T45" fmla="*/ 840 h 1296"/>
                <a:gd name="T46" fmla="*/ 535 w 676"/>
                <a:gd name="T47" fmla="*/ 825 h 1296"/>
                <a:gd name="T48" fmla="*/ 515 w 676"/>
                <a:gd name="T49" fmla="*/ 770 h 1296"/>
                <a:gd name="T50" fmla="*/ 534 w 676"/>
                <a:gd name="T51" fmla="*/ 660 h 1296"/>
                <a:gd name="T52" fmla="*/ 519 w 676"/>
                <a:gd name="T53" fmla="*/ 586 h 1296"/>
                <a:gd name="T54" fmla="*/ 562 w 676"/>
                <a:gd name="T55" fmla="*/ 486 h 1296"/>
                <a:gd name="T56" fmla="*/ 574 w 676"/>
                <a:gd name="T57" fmla="*/ 373 h 1296"/>
                <a:gd name="T58" fmla="*/ 648 w 676"/>
                <a:gd name="T59" fmla="*/ 275 h 1296"/>
                <a:gd name="T60" fmla="*/ 676 w 676"/>
                <a:gd name="T61" fmla="*/ 199 h 1296"/>
                <a:gd name="T62" fmla="*/ 615 w 676"/>
                <a:gd name="T63" fmla="*/ 178 h 1296"/>
                <a:gd name="T64" fmla="*/ 510 w 676"/>
                <a:gd name="T65" fmla="*/ 175 h 1296"/>
                <a:gd name="T66" fmla="*/ 449 w 676"/>
                <a:gd name="T67" fmla="*/ 121 h 1296"/>
                <a:gd name="T68" fmla="*/ 405 w 676"/>
                <a:gd name="T69" fmla="*/ 150 h 1296"/>
                <a:gd name="T70" fmla="*/ 355 w 676"/>
                <a:gd name="T71" fmla="*/ 142 h 1296"/>
                <a:gd name="T72" fmla="*/ 338 w 676"/>
                <a:gd name="T73" fmla="*/ 150 h 1296"/>
                <a:gd name="T74" fmla="*/ 322 w 676"/>
                <a:gd name="T75" fmla="*/ 122 h 1296"/>
                <a:gd name="T76" fmla="*/ 300 w 676"/>
                <a:gd name="T77" fmla="*/ 111 h 1296"/>
                <a:gd name="T78" fmla="*/ 279 w 676"/>
                <a:gd name="T79" fmla="*/ 124 h 1296"/>
                <a:gd name="T80" fmla="*/ 277 w 676"/>
                <a:gd name="T81" fmla="*/ 145 h 1296"/>
                <a:gd name="T82" fmla="*/ 258 w 676"/>
                <a:gd name="T83" fmla="*/ 140 h 1296"/>
                <a:gd name="T84" fmla="*/ 201 w 676"/>
                <a:gd name="T85" fmla="*/ 73 h 1296"/>
                <a:gd name="T86" fmla="*/ 188 w 676"/>
                <a:gd name="T87" fmla="*/ 32 h 1296"/>
                <a:gd name="T88" fmla="*/ 167 w 676"/>
                <a:gd name="T89" fmla="*/ 17 h 1296"/>
                <a:gd name="T90" fmla="*/ 88 w 676"/>
                <a:gd name="T91" fmla="*/ 0 h 1296"/>
                <a:gd name="T92" fmla="*/ 56 w 676"/>
                <a:gd name="T93" fmla="*/ 24 h 1296"/>
                <a:gd name="T94" fmla="*/ 37 w 676"/>
                <a:gd name="T95" fmla="*/ 25 h 1296"/>
                <a:gd name="T96" fmla="*/ 0 w 676"/>
                <a:gd name="T97" fmla="*/ 8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6" h="1296">
                  <a:moveTo>
                    <a:pt x="131" y="1296"/>
                  </a:moveTo>
                  <a:lnTo>
                    <a:pt x="136" y="1275"/>
                  </a:lnTo>
                  <a:lnTo>
                    <a:pt x="220" y="1198"/>
                  </a:lnTo>
                  <a:lnTo>
                    <a:pt x="214" y="1128"/>
                  </a:lnTo>
                  <a:lnTo>
                    <a:pt x="274" y="1085"/>
                  </a:lnTo>
                  <a:lnTo>
                    <a:pt x="359" y="982"/>
                  </a:lnTo>
                  <a:lnTo>
                    <a:pt x="357" y="963"/>
                  </a:lnTo>
                  <a:lnTo>
                    <a:pt x="373" y="947"/>
                  </a:lnTo>
                  <a:lnTo>
                    <a:pt x="344" y="921"/>
                  </a:lnTo>
                  <a:lnTo>
                    <a:pt x="351" y="899"/>
                  </a:lnTo>
                  <a:lnTo>
                    <a:pt x="351" y="899"/>
                  </a:lnTo>
                  <a:lnTo>
                    <a:pt x="376" y="870"/>
                  </a:lnTo>
                  <a:lnTo>
                    <a:pt x="379" y="868"/>
                  </a:lnTo>
                  <a:lnTo>
                    <a:pt x="392" y="867"/>
                  </a:lnTo>
                  <a:lnTo>
                    <a:pt x="405" y="865"/>
                  </a:lnTo>
                  <a:lnTo>
                    <a:pt x="408" y="867"/>
                  </a:lnTo>
                  <a:lnTo>
                    <a:pt x="425" y="870"/>
                  </a:lnTo>
                  <a:lnTo>
                    <a:pt x="421" y="892"/>
                  </a:lnTo>
                  <a:lnTo>
                    <a:pt x="475" y="892"/>
                  </a:lnTo>
                  <a:lnTo>
                    <a:pt x="494" y="884"/>
                  </a:lnTo>
                  <a:lnTo>
                    <a:pt x="497" y="864"/>
                  </a:lnTo>
                  <a:lnTo>
                    <a:pt x="518" y="862"/>
                  </a:lnTo>
                  <a:lnTo>
                    <a:pt x="519" y="840"/>
                  </a:lnTo>
                  <a:lnTo>
                    <a:pt x="535" y="825"/>
                  </a:lnTo>
                  <a:lnTo>
                    <a:pt x="515" y="770"/>
                  </a:lnTo>
                  <a:lnTo>
                    <a:pt x="534" y="660"/>
                  </a:lnTo>
                  <a:lnTo>
                    <a:pt x="519" y="586"/>
                  </a:lnTo>
                  <a:lnTo>
                    <a:pt x="562" y="486"/>
                  </a:lnTo>
                  <a:lnTo>
                    <a:pt x="574" y="373"/>
                  </a:lnTo>
                  <a:lnTo>
                    <a:pt x="648" y="275"/>
                  </a:lnTo>
                  <a:lnTo>
                    <a:pt x="676" y="199"/>
                  </a:lnTo>
                  <a:lnTo>
                    <a:pt x="615" y="178"/>
                  </a:lnTo>
                  <a:lnTo>
                    <a:pt x="510" y="175"/>
                  </a:lnTo>
                  <a:lnTo>
                    <a:pt x="449" y="121"/>
                  </a:lnTo>
                  <a:lnTo>
                    <a:pt x="405" y="150"/>
                  </a:lnTo>
                  <a:lnTo>
                    <a:pt x="355" y="142"/>
                  </a:lnTo>
                  <a:lnTo>
                    <a:pt x="338" y="150"/>
                  </a:lnTo>
                  <a:lnTo>
                    <a:pt x="322" y="122"/>
                  </a:lnTo>
                  <a:lnTo>
                    <a:pt x="300" y="111"/>
                  </a:lnTo>
                  <a:lnTo>
                    <a:pt x="279" y="124"/>
                  </a:lnTo>
                  <a:lnTo>
                    <a:pt x="277" y="145"/>
                  </a:lnTo>
                  <a:lnTo>
                    <a:pt x="258" y="140"/>
                  </a:lnTo>
                  <a:lnTo>
                    <a:pt x="201" y="73"/>
                  </a:lnTo>
                  <a:lnTo>
                    <a:pt x="188" y="32"/>
                  </a:lnTo>
                  <a:lnTo>
                    <a:pt x="167" y="17"/>
                  </a:lnTo>
                  <a:lnTo>
                    <a:pt x="88" y="0"/>
                  </a:lnTo>
                  <a:lnTo>
                    <a:pt x="56" y="24"/>
                  </a:lnTo>
                  <a:lnTo>
                    <a:pt x="37" y="25"/>
                  </a:lnTo>
                  <a:lnTo>
                    <a:pt x="0" y="8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56B0CEC1-1E6E-4020-ABA6-6B2C2D83A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" y="2415"/>
              <a:ext cx="2789" cy="1446"/>
            </a:xfrm>
            <a:custGeom>
              <a:avLst/>
              <a:gdLst>
                <a:gd name="T0" fmla="*/ 339 w 2789"/>
                <a:gd name="T1" fmla="*/ 96 h 1446"/>
                <a:gd name="T2" fmla="*/ 255 w 2789"/>
                <a:gd name="T3" fmla="*/ 0 h 1446"/>
                <a:gd name="T4" fmla="*/ 190 w 2789"/>
                <a:gd name="T5" fmla="*/ 400 h 1446"/>
                <a:gd name="T6" fmla="*/ 250 w 2789"/>
                <a:gd name="T7" fmla="*/ 383 h 1446"/>
                <a:gd name="T8" fmla="*/ 205 w 2789"/>
                <a:gd name="T9" fmla="*/ 397 h 1446"/>
                <a:gd name="T10" fmla="*/ 183 w 2789"/>
                <a:gd name="T11" fmla="*/ 480 h 1446"/>
                <a:gd name="T12" fmla="*/ 78 w 2789"/>
                <a:gd name="T13" fmla="*/ 888 h 1446"/>
                <a:gd name="T14" fmla="*/ 0 w 2789"/>
                <a:gd name="T15" fmla="*/ 968 h 1446"/>
                <a:gd name="T16" fmla="*/ 45 w 2789"/>
                <a:gd name="T17" fmla="*/ 1009 h 1446"/>
                <a:gd name="T18" fmla="*/ 108 w 2789"/>
                <a:gd name="T19" fmla="*/ 1003 h 1446"/>
                <a:gd name="T20" fmla="*/ 105 w 2789"/>
                <a:gd name="T21" fmla="*/ 1067 h 1446"/>
                <a:gd name="T22" fmla="*/ 96 w 2789"/>
                <a:gd name="T23" fmla="*/ 1103 h 1446"/>
                <a:gd name="T24" fmla="*/ 126 w 2789"/>
                <a:gd name="T25" fmla="*/ 1084 h 1446"/>
                <a:gd name="T26" fmla="*/ 150 w 2789"/>
                <a:gd name="T27" fmla="*/ 1102 h 1446"/>
                <a:gd name="T28" fmla="*/ 260 w 2789"/>
                <a:gd name="T29" fmla="*/ 1151 h 1446"/>
                <a:gd name="T30" fmla="*/ 323 w 2789"/>
                <a:gd name="T31" fmla="*/ 1181 h 1446"/>
                <a:gd name="T32" fmla="*/ 397 w 2789"/>
                <a:gd name="T33" fmla="*/ 1216 h 1446"/>
                <a:gd name="T34" fmla="*/ 456 w 2789"/>
                <a:gd name="T35" fmla="*/ 1204 h 1446"/>
                <a:gd name="T36" fmla="*/ 537 w 2789"/>
                <a:gd name="T37" fmla="*/ 1277 h 1446"/>
                <a:gd name="T38" fmla="*/ 642 w 2789"/>
                <a:gd name="T39" fmla="*/ 1279 h 1446"/>
                <a:gd name="T40" fmla="*/ 774 w 2789"/>
                <a:gd name="T41" fmla="*/ 1264 h 1446"/>
                <a:gd name="T42" fmla="*/ 789 w 2789"/>
                <a:gd name="T43" fmla="*/ 1208 h 1446"/>
                <a:gd name="T44" fmla="*/ 943 w 2789"/>
                <a:gd name="T45" fmla="*/ 1275 h 1446"/>
                <a:gd name="T46" fmla="*/ 1029 w 2789"/>
                <a:gd name="T47" fmla="*/ 1326 h 1446"/>
                <a:gd name="T48" fmla="*/ 1061 w 2789"/>
                <a:gd name="T49" fmla="*/ 1304 h 1446"/>
                <a:gd name="T50" fmla="*/ 1136 w 2789"/>
                <a:gd name="T51" fmla="*/ 1341 h 1446"/>
                <a:gd name="T52" fmla="*/ 1185 w 2789"/>
                <a:gd name="T53" fmla="*/ 1393 h 1446"/>
                <a:gd name="T54" fmla="*/ 1225 w 2789"/>
                <a:gd name="T55" fmla="*/ 1436 h 1446"/>
                <a:gd name="T56" fmla="*/ 1279 w 2789"/>
                <a:gd name="T57" fmla="*/ 1406 h 1446"/>
                <a:gd name="T58" fmla="*/ 1380 w 2789"/>
                <a:gd name="T59" fmla="*/ 1446 h 1446"/>
                <a:gd name="T60" fmla="*/ 1426 w 2789"/>
                <a:gd name="T61" fmla="*/ 1422 h 1446"/>
                <a:gd name="T62" fmla="*/ 1528 w 2789"/>
                <a:gd name="T63" fmla="*/ 1384 h 1446"/>
                <a:gd name="T64" fmla="*/ 1548 w 2789"/>
                <a:gd name="T65" fmla="*/ 1349 h 1446"/>
                <a:gd name="T66" fmla="*/ 1548 w 2789"/>
                <a:gd name="T67" fmla="*/ 1153 h 1446"/>
                <a:gd name="T68" fmla="*/ 1607 w 2789"/>
                <a:gd name="T69" fmla="*/ 1057 h 1446"/>
                <a:gd name="T70" fmla="*/ 1697 w 2789"/>
                <a:gd name="T71" fmla="*/ 1028 h 1446"/>
                <a:gd name="T72" fmla="*/ 1821 w 2789"/>
                <a:gd name="T73" fmla="*/ 918 h 1446"/>
                <a:gd name="T74" fmla="*/ 1881 w 2789"/>
                <a:gd name="T75" fmla="*/ 902 h 1446"/>
                <a:gd name="T76" fmla="*/ 1924 w 2789"/>
                <a:gd name="T77" fmla="*/ 942 h 1446"/>
                <a:gd name="T78" fmla="*/ 2042 w 2789"/>
                <a:gd name="T79" fmla="*/ 963 h 1446"/>
                <a:gd name="T80" fmla="*/ 2065 w 2789"/>
                <a:gd name="T81" fmla="*/ 988 h 1446"/>
                <a:gd name="T82" fmla="*/ 2119 w 2789"/>
                <a:gd name="T83" fmla="*/ 964 h 1446"/>
                <a:gd name="T84" fmla="*/ 2147 w 2789"/>
                <a:gd name="T85" fmla="*/ 949 h 1446"/>
                <a:gd name="T86" fmla="*/ 2275 w 2789"/>
                <a:gd name="T87" fmla="*/ 977 h 1446"/>
                <a:gd name="T88" fmla="*/ 2372 w 2789"/>
                <a:gd name="T89" fmla="*/ 1057 h 1446"/>
                <a:gd name="T90" fmla="*/ 2393 w 2789"/>
                <a:gd name="T91" fmla="*/ 1052 h 1446"/>
                <a:gd name="T92" fmla="*/ 2434 w 2789"/>
                <a:gd name="T93" fmla="*/ 1097 h 1446"/>
                <a:gd name="T94" fmla="*/ 2541 w 2789"/>
                <a:gd name="T95" fmla="*/ 1090 h 1446"/>
                <a:gd name="T96" fmla="*/ 2563 w 2789"/>
                <a:gd name="T97" fmla="*/ 1071 h 1446"/>
                <a:gd name="T98" fmla="*/ 2617 w 2789"/>
                <a:gd name="T99" fmla="*/ 1060 h 1446"/>
                <a:gd name="T100" fmla="*/ 2676 w 2789"/>
                <a:gd name="T101" fmla="*/ 1033 h 1446"/>
                <a:gd name="T102" fmla="*/ 2719 w 2789"/>
                <a:gd name="T103" fmla="*/ 996 h 1446"/>
                <a:gd name="T104" fmla="*/ 2738 w 2789"/>
                <a:gd name="T105" fmla="*/ 926 h 1446"/>
                <a:gd name="T106" fmla="*/ 2789 w 2789"/>
                <a:gd name="T107" fmla="*/ 898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89" h="1446">
                  <a:moveTo>
                    <a:pt x="357" y="151"/>
                  </a:moveTo>
                  <a:lnTo>
                    <a:pt x="339" y="96"/>
                  </a:lnTo>
                  <a:lnTo>
                    <a:pt x="263" y="21"/>
                  </a:lnTo>
                  <a:lnTo>
                    <a:pt x="255" y="0"/>
                  </a:lnTo>
                  <a:lnTo>
                    <a:pt x="234" y="42"/>
                  </a:lnTo>
                  <a:lnTo>
                    <a:pt x="190" y="400"/>
                  </a:lnTo>
                  <a:lnTo>
                    <a:pt x="218" y="346"/>
                  </a:lnTo>
                  <a:lnTo>
                    <a:pt x="250" y="383"/>
                  </a:lnTo>
                  <a:lnTo>
                    <a:pt x="252" y="403"/>
                  </a:lnTo>
                  <a:lnTo>
                    <a:pt x="205" y="397"/>
                  </a:lnTo>
                  <a:lnTo>
                    <a:pt x="183" y="445"/>
                  </a:lnTo>
                  <a:lnTo>
                    <a:pt x="183" y="480"/>
                  </a:lnTo>
                  <a:lnTo>
                    <a:pt x="105" y="837"/>
                  </a:lnTo>
                  <a:lnTo>
                    <a:pt x="78" y="888"/>
                  </a:lnTo>
                  <a:lnTo>
                    <a:pt x="45" y="934"/>
                  </a:lnTo>
                  <a:lnTo>
                    <a:pt x="0" y="968"/>
                  </a:lnTo>
                  <a:lnTo>
                    <a:pt x="41" y="987"/>
                  </a:lnTo>
                  <a:lnTo>
                    <a:pt x="45" y="1009"/>
                  </a:lnTo>
                  <a:lnTo>
                    <a:pt x="61" y="993"/>
                  </a:lnTo>
                  <a:lnTo>
                    <a:pt x="108" y="1003"/>
                  </a:lnTo>
                  <a:lnTo>
                    <a:pt x="118" y="1023"/>
                  </a:lnTo>
                  <a:lnTo>
                    <a:pt x="105" y="1067"/>
                  </a:lnTo>
                  <a:lnTo>
                    <a:pt x="86" y="1082"/>
                  </a:lnTo>
                  <a:lnTo>
                    <a:pt x="96" y="1103"/>
                  </a:lnTo>
                  <a:lnTo>
                    <a:pt x="123" y="1110"/>
                  </a:lnTo>
                  <a:lnTo>
                    <a:pt x="126" y="1084"/>
                  </a:lnTo>
                  <a:lnTo>
                    <a:pt x="147" y="1078"/>
                  </a:lnTo>
                  <a:lnTo>
                    <a:pt x="150" y="1102"/>
                  </a:lnTo>
                  <a:lnTo>
                    <a:pt x="191" y="1124"/>
                  </a:lnTo>
                  <a:lnTo>
                    <a:pt x="260" y="1151"/>
                  </a:lnTo>
                  <a:lnTo>
                    <a:pt x="304" y="1148"/>
                  </a:lnTo>
                  <a:lnTo>
                    <a:pt x="323" y="1181"/>
                  </a:lnTo>
                  <a:lnTo>
                    <a:pt x="381" y="1228"/>
                  </a:lnTo>
                  <a:lnTo>
                    <a:pt x="397" y="1216"/>
                  </a:lnTo>
                  <a:lnTo>
                    <a:pt x="413" y="1226"/>
                  </a:lnTo>
                  <a:lnTo>
                    <a:pt x="456" y="1204"/>
                  </a:lnTo>
                  <a:lnTo>
                    <a:pt x="457" y="1205"/>
                  </a:lnTo>
                  <a:lnTo>
                    <a:pt x="537" y="1277"/>
                  </a:lnTo>
                  <a:lnTo>
                    <a:pt x="624" y="1264"/>
                  </a:lnTo>
                  <a:lnTo>
                    <a:pt x="642" y="1279"/>
                  </a:lnTo>
                  <a:lnTo>
                    <a:pt x="758" y="1280"/>
                  </a:lnTo>
                  <a:lnTo>
                    <a:pt x="774" y="1264"/>
                  </a:lnTo>
                  <a:lnTo>
                    <a:pt x="771" y="1218"/>
                  </a:lnTo>
                  <a:lnTo>
                    <a:pt x="789" y="1208"/>
                  </a:lnTo>
                  <a:lnTo>
                    <a:pt x="908" y="1243"/>
                  </a:lnTo>
                  <a:lnTo>
                    <a:pt x="943" y="1275"/>
                  </a:lnTo>
                  <a:lnTo>
                    <a:pt x="989" y="1272"/>
                  </a:lnTo>
                  <a:lnTo>
                    <a:pt x="1029" y="1326"/>
                  </a:lnTo>
                  <a:lnTo>
                    <a:pt x="1037" y="1306"/>
                  </a:lnTo>
                  <a:lnTo>
                    <a:pt x="1061" y="1304"/>
                  </a:lnTo>
                  <a:lnTo>
                    <a:pt x="1136" y="1341"/>
                  </a:lnTo>
                  <a:lnTo>
                    <a:pt x="1136" y="1341"/>
                  </a:lnTo>
                  <a:lnTo>
                    <a:pt x="1123" y="1374"/>
                  </a:lnTo>
                  <a:lnTo>
                    <a:pt x="1185" y="1393"/>
                  </a:lnTo>
                  <a:lnTo>
                    <a:pt x="1203" y="1435"/>
                  </a:lnTo>
                  <a:lnTo>
                    <a:pt x="1225" y="1436"/>
                  </a:lnTo>
                  <a:lnTo>
                    <a:pt x="1257" y="1408"/>
                  </a:lnTo>
                  <a:lnTo>
                    <a:pt x="1279" y="1406"/>
                  </a:lnTo>
                  <a:lnTo>
                    <a:pt x="1348" y="1420"/>
                  </a:lnTo>
                  <a:lnTo>
                    <a:pt x="1380" y="1446"/>
                  </a:lnTo>
                  <a:lnTo>
                    <a:pt x="1426" y="1443"/>
                  </a:lnTo>
                  <a:lnTo>
                    <a:pt x="1426" y="1422"/>
                  </a:lnTo>
                  <a:lnTo>
                    <a:pt x="1483" y="1392"/>
                  </a:lnTo>
                  <a:lnTo>
                    <a:pt x="1528" y="1384"/>
                  </a:lnTo>
                  <a:lnTo>
                    <a:pt x="1590" y="1401"/>
                  </a:lnTo>
                  <a:lnTo>
                    <a:pt x="1548" y="1349"/>
                  </a:lnTo>
                  <a:lnTo>
                    <a:pt x="1545" y="1223"/>
                  </a:lnTo>
                  <a:lnTo>
                    <a:pt x="1548" y="1153"/>
                  </a:lnTo>
                  <a:lnTo>
                    <a:pt x="1588" y="1076"/>
                  </a:lnTo>
                  <a:lnTo>
                    <a:pt x="1607" y="1057"/>
                  </a:lnTo>
                  <a:lnTo>
                    <a:pt x="1647" y="1028"/>
                  </a:lnTo>
                  <a:lnTo>
                    <a:pt x="1697" y="1028"/>
                  </a:lnTo>
                  <a:lnTo>
                    <a:pt x="1743" y="976"/>
                  </a:lnTo>
                  <a:lnTo>
                    <a:pt x="1821" y="918"/>
                  </a:lnTo>
                  <a:lnTo>
                    <a:pt x="1881" y="902"/>
                  </a:lnTo>
                  <a:lnTo>
                    <a:pt x="1881" y="902"/>
                  </a:lnTo>
                  <a:lnTo>
                    <a:pt x="1902" y="937"/>
                  </a:lnTo>
                  <a:lnTo>
                    <a:pt x="1924" y="942"/>
                  </a:lnTo>
                  <a:lnTo>
                    <a:pt x="2028" y="945"/>
                  </a:lnTo>
                  <a:lnTo>
                    <a:pt x="2042" y="963"/>
                  </a:lnTo>
                  <a:lnTo>
                    <a:pt x="2037" y="984"/>
                  </a:lnTo>
                  <a:lnTo>
                    <a:pt x="2065" y="988"/>
                  </a:lnTo>
                  <a:lnTo>
                    <a:pt x="2135" y="982"/>
                  </a:lnTo>
                  <a:lnTo>
                    <a:pt x="2119" y="964"/>
                  </a:lnTo>
                  <a:lnTo>
                    <a:pt x="2127" y="947"/>
                  </a:lnTo>
                  <a:lnTo>
                    <a:pt x="2147" y="949"/>
                  </a:lnTo>
                  <a:lnTo>
                    <a:pt x="2179" y="987"/>
                  </a:lnTo>
                  <a:lnTo>
                    <a:pt x="2275" y="977"/>
                  </a:lnTo>
                  <a:lnTo>
                    <a:pt x="2302" y="1039"/>
                  </a:lnTo>
                  <a:lnTo>
                    <a:pt x="2372" y="1057"/>
                  </a:lnTo>
                  <a:lnTo>
                    <a:pt x="2391" y="1051"/>
                  </a:lnTo>
                  <a:lnTo>
                    <a:pt x="2393" y="1052"/>
                  </a:lnTo>
                  <a:lnTo>
                    <a:pt x="2437" y="1078"/>
                  </a:lnTo>
                  <a:lnTo>
                    <a:pt x="2434" y="1097"/>
                  </a:lnTo>
                  <a:lnTo>
                    <a:pt x="2498" y="1079"/>
                  </a:lnTo>
                  <a:lnTo>
                    <a:pt x="2541" y="1090"/>
                  </a:lnTo>
                  <a:lnTo>
                    <a:pt x="2549" y="1111"/>
                  </a:lnTo>
                  <a:lnTo>
                    <a:pt x="2563" y="1071"/>
                  </a:lnTo>
                  <a:lnTo>
                    <a:pt x="2617" y="1079"/>
                  </a:lnTo>
                  <a:lnTo>
                    <a:pt x="2617" y="1060"/>
                  </a:lnTo>
                  <a:lnTo>
                    <a:pt x="2657" y="1051"/>
                  </a:lnTo>
                  <a:lnTo>
                    <a:pt x="2676" y="1033"/>
                  </a:lnTo>
                  <a:lnTo>
                    <a:pt x="2703" y="1035"/>
                  </a:lnTo>
                  <a:lnTo>
                    <a:pt x="2719" y="996"/>
                  </a:lnTo>
                  <a:lnTo>
                    <a:pt x="2694" y="985"/>
                  </a:lnTo>
                  <a:lnTo>
                    <a:pt x="2738" y="926"/>
                  </a:lnTo>
                  <a:lnTo>
                    <a:pt x="2777" y="921"/>
                  </a:lnTo>
                  <a:lnTo>
                    <a:pt x="2789" y="898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43">
              <a:extLst>
                <a:ext uri="{FF2B5EF4-FFF2-40B4-BE49-F238E27FC236}">
                  <a16:creationId xmlns:a16="http://schemas.microsoft.com/office/drawing/2014/main" id="{5CF46F6B-17E8-4613-A9EA-965BA6F347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04" y="3311"/>
              <a:ext cx="2" cy="2"/>
            </a:xfrm>
            <a:prstGeom prst="line">
              <a:avLst/>
            </a:prstGeom>
            <a:noFill/>
            <a:ln w="20638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A508ADF-9950-40B3-8A38-713FE0096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3542"/>
              <a:ext cx="334" cy="727"/>
            </a:xfrm>
            <a:custGeom>
              <a:avLst/>
              <a:gdLst>
                <a:gd name="T0" fmla="*/ 235 w 334"/>
                <a:gd name="T1" fmla="*/ 139 h 727"/>
                <a:gd name="T2" fmla="*/ 175 w 334"/>
                <a:gd name="T3" fmla="*/ 129 h 727"/>
                <a:gd name="T4" fmla="*/ 149 w 334"/>
                <a:gd name="T5" fmla="*/ 164 h 727"/>
                <a:gd name="T6" fmla="*/ 73 w 334"/>
                <a:gd name="T7" fmla="*/ 195 h 727"/>
                <a:gd name="T8" fmla="*/ 67 w 334"/>
                <a:gd name="T9" fmla="*/ 215 h 727"/>
                <a:gd name="T10" fmla="*/ 46 w 334"/>
                <a:gd name="T11" fmla="*/ 217 h 727"/>
                <a:gd name="T12" fmla="*/ 30 w 334"/>
                <a:gd name="T13" fmla="*/ 238 h 727"/>
                <a:gd name="T14" fmla="*/ 32 w 334"/>
                <a:gd name="T15" fmla="*/ 262 h 727"/>
                <a:gd name="T16" fmla="*/ 4 w 334"/>
                <a:gd name="T17" fmla="*/ 298 h 727"/>
                <a:gd name="T18" fmla="*/ 0 w 334"/>
                <a:gd name="T19" fmla="*/ 319 h 727"/>
                <a:gd name="T20" fmla="*/ 19 w 334"/>
                <a:gd name="T21" fmla="*/ 313 h 727"/>
                <a:gd name="T22" fmla="*/ 47 w 334"/>
                <a:gd name="T23" fmla="*/ 341 h 727"/>
                <a:gd name="T24" fmla="*/ 9 w 334"/>
                <a:gd name="T25" fmla="*/ 368 h 727"/>
                <a:gd name="T26" fmla="*/ 16 w 334"/>
                <a:gd name="T27" fmla="*/ 408 h 727"/>
                <a:gd name="T28" fmla="*/ 73 w 334"/>
                <a:gd name="T29" fmla="*/ 440 h 727"/>
                <a:gd name="T30" fmla="*/ 54 w 334"/>
                <a:gd name="T31" fmla="*/ 451 h 727"/>
                <a:gd name="T32" fmla="*/ 33 w 334"/>
                <a:gd name="T33" fmla="*/ 512 h 727"/>
                <a:gd name="T34" fmla="*/ 86 w 334"/>
                <a:gd name="T35" fmla="*/ 493 h 727"/>
                <a:gd name="T36" fmla="*/ 92 w 334"/>
                <a:gd name="T37" fmla="*/ 534 h 727"/>
                <a:gd name="T38" fmla="*/ 73 w 334"/>
                <a:gd name="T39" fmla="*/ 585 h 727"/>
                <a:gd name="T40" fmla="*/ 140 w 334"/>
                <a:gd name="T41" fmla="*/ 598 h 727"/>
                <a:gd name="T42" fmla="*/ 105 w 334"/>
                <a:gd name="T43" fmla="*/ 622 h 727"/>
                <a:gd name="T44" fmla="*/ 105 w 334"/>
                <a:gd name="T45" fmla="*/ 643 h 727"/>
                <a:gd name="T46" fmla="*/ 138 w 334"/>
                <a:gd name="T47" fmla="*/ 674 h 727"/>
                <a:gd name="T48" fmla="*/ 218 w 334"/>
                <a:gd name="T49" fmla="*/ 698 h 727"/>
                <a:gd name="T50" fmla="*/ 227 w 334"/>
                <a:gd name="T51" fmla="*/ 719 h 727"/>
                <a:gd name="T52" fmla="*/ 248 w 334"/>
                <a:gd name="T53" fmla="*/ 727 h 727"/>
                <a:gd name="T54" fmla="*/ 291 w 334"/>
                <a:gd name="T55" fmla="*/ 622 h 727"/>
                <a:gd name="T56" fmla="*/ 267 w 334"/>
                <a:gd name="T57" fmla="*/ 620 h 727"/>
                <a:gd name="T58" fmla="*/ 286 w 334"/>
                <a:gd name="T59" fmla="*/ 606 h 727"/>
                <a:gd name="T60" fmla="*/ 301 w 334"/>
                <a:gd name="T61" fmla="*/ 568 h 727"/>
                <a:gd name="T62" fmla="*/ 296 w 334"/>
                <a:gd name="T63" fmla="*/ 461 h 727"/>
                <a:gd name="T64" fmla="*/ 334 w 334"/>
                <a:gd name="T65" fmla="*/ 376 h 727"/>
                <a:gd name="T66" fmla="*/ 307 w 334"/>
                <a:gd name="T67" fmla="*/ 190 h 727"/>
                <a:gd name="T68" fmla="*/ 278 w 334"/>
                <a:gd name="T69" fmla="*/ 148 h 727"/>
                <a:gd name="T70" fmla="*/ 283 w 334"/>
                <a:gd name="T71" fmla="*/ 73 h 727"/>
                <a:gd name="T72" fmla="*/ 270 w 334"/>
                <a:gd name="T73" fmla="*/ 8 h 727"/>
                <a:gd name="T74" fmla="*/ 250 w 334"/>
                <a:gd name="T75" fmla="*/ 0 h 727"/>
                <a:gd name="T76" fmla="*/ 232 w 334"/>
                <a:gd name="T77" fmla="*/ 14 h 727"/>
                <a:gd name="T78" fmla="*/ 235 w 334"/>
                <a:gd name="T79" fmla="*/ 139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4" h="727">
                  <a:moveTo>
                    <a:pt x="235" y="139"/>
                  </a:moveTo>
                  <a:lnTo>
                    <a:pt x="175" y="129"/>
                  </a:lnTo>
                  <a:lnTo>
                    <a:pt x="149" y="164"/>
                  </a:lnTo>
                  <a:lnTo>
                    <a:pt x="73" y="195"/>
                  </a:lnTo>
                  <a:lnTo>
                    <a:pt x="67" y="215"/>
                  </a:lnTo>
                  <a:lnTo>
                    <a:pt x="46" y="217"/>
                  </a:lnTo>
                  <a:lnTo>
                    <a:pt x="30" y="238"/>
                  </a:lnTo>
                  <a:lnTo>
                    <a:pt x="32" y="262"/>
                  </a:lnTo>
                  <a:lnTo>
                    <a:pt x="4" y="298"/>
                  </a:lnTo>
                  <a:lnTo>
                    <a:pt x="0" y="319"/>
                  </a:lnTo>
                  <a:lnTo>
                    <a:pt x="19" y="313"/>
                  </a:lnTo>
                  <a:lnTo>
                    <a:pt x="47" y="341"/>
                  </a:lnTo>
                  <a:lnTo>
                    <a:pt x="9" y="368"/>
                  </a:lnTo>
                  <a:lnTo>
                    <a:pt x="16" y="408"/>
                  </a:lnTo>
                  <a:lnTo>
                    <a:pt x="73" y="440"/>
                  </a:lnTo>
                  <a:lnTo>
                    <a:pt x="54" y="451"/>
                  </a:lnTo>
                  <a:lnTo>
                    <a:pt x="33" y="512"/>
                  </a:lnTo>
                  <a:lnTo>
                    <a:pt x="86" y="493"/>
                  </a:lnTo>
                  <a:lnTo>
                    <a:pt x="92" y="534"/>
                  </a:lnTo>
                  <a:lnTo>
                    <a:pt x="73" y="585"/>
                  </a:lnTo>
                  <a:lnTo>
                    <a:pt x="140" y="598"/>
                  </a:lnTo>
                  <a:lnTo>
                    <a:pt x="105" y="622"/>
                  </a:lnTo>
                  <a:lnTo>
                    <a:pt x="105" y="643"/>
                  </a:lnTo>
                  <a:lnTo>
                    <a:pt x="138" y="674"/>
                  </a:lnTo>
                  <a:lnTo>
                    <a:pt x="218" y="698"/>
                  </a:lnTo>
                  <a:lnTo>
                    <a:pt x="227" y="719"/>
                  </a:lnTo>
                  <a:lnTo>
                    <a:pt x="248" y="727"/>
                  </a:lnTo>
                  <a:lnTo>
                    <a:pt x="291" y="622"/>
                  </a:lnTo>
                  <a:lnTo>
                    <a:pt x="267" y="620"/>
                  </a:lnTo>
                  <a:lnTo>
                    <a:pt x="286" y="606"/>
                  </a:lnTo>
                  <a:lnTo>
                    <a:pt x="301" y="568"/>
                  </a:lnTo>
                  <a:lnTo>
                    <a:pt x="296" y="461"/>
                  </a:lnTo>
                  <a:lnTo>
                    <a:pt x="334" y="376"/>
                  </a:lnTo>
                  <a:lnTo>
                    <a:pt x="307" y="190"/>
                  </a:lnTo>
                  <a:lnTo>
                    <a:pt x="278" y="148"/>
                  </a:lnTo>
                  <a:lnTo>
                    <a:pt x="283" y="73"/>
                  </a:lnTo>
                  <a:lnTo>
                    <a:pt x="270" y="8"/>
                  </a:lnTo>
                  <a:lnTo>
                    <a:pt x="250" y="0"/>
                  </a:lnTo>
                  <a:lnTo>
                    <a:pt x="232" y="14"/>
                  </a:lnTo>
                  <a:lnTo>
                    <a:pt x="235" y="139"/>
                  </a:lnTo>
                </a:path>
              </a:pathLst>
            </a:custGeom>
            <a:noFill/>
            <a:ln w="206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261CFAB2-3DB2-4FB3-83DA-78D4A94C4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6" y="3861"/>
              <a:ext cx="207" cy="80"/>
            </a:xfrm>
            <a:custGeom>
              <a:avLst/>
              <a:gdLst>
                <a:gd name="T0" fmla="*/ 0 w 207"/>
                <a:gd name="T1" fmla="*/ 27 h 80"/>
                <a:gd name="T2" fmla="*/ 6 w 207"/>
                <a:gd name="T3" fmla="*/ 27 h 80"/>
                <a:gd name="T4" fmla="*/ 9 w 207"/>
                <a:gd name="T5" fmla="*/ 29 h 80"/>
                <a:gd name="T6" fmla="*/ 12 w 207"/>
                <a:gd name="T7" fmla="*/ 29 h 80"/>
                <a:gd name="T8" fmla="*/ 15 w 207"/>
                <a:gd name="T9" fmla="*/ 32 h 80"/>
                <a:gd name="T10" fmla="*/ 22 w 207"/>
                <a:gd name="T11" fmla="*/ 32 h 80"/>
                <a:gd name="T12" fmla="*/ 25 w 207"/>
                <a:gd name="T13" fmla="*/ 30 h 80"/>
                <a:gd name="T14" fmla="*/ 30 w 207"/>
                <a:gd name="T15" fmla="*/ 19 h 80"/>
                <a:gd name="T16" fmla="*/ 31 w 207"/>
                <a:gd name="T17" fmla="*/ 17 h 80"/>
                <a:gd name="T18" fmla="*/ 38 w 207"/>
                <a:gd name="T19" fmla="*/ 9 h 80"/>
                <a:gd name="T20" fmla="*/ 39 w 207"/>
                <a:gd name="T21" fmla="*/ 8 h 80"/>
                <a:gd name="T22" fmla="*/ 44 w 207"/>
                <a:gd name="T23" fmla="*/ 8 h 80"/>
                <a:gd name="T24" fmla="*/ 49 w 207"/>
                <a:gd name="T25" fmla="*/ 6 h 80"/>
                <a:gd name="T26" fmla="*/ 54 w 207"/>
                <a:gd name="T27" fmla="*/ 6 h 80"/>
                <a:gd name="T28" fmla="*/ 57 w 207"/>
                <a:gd name="T29" fmla="*/ 5 h 80"/>
                <a:gd name="T30" fmla="*/ 66 w 207"/>
                <a:gd name="T31" fmla="*/ 0 h 80"/>
                <a:gd name="T32" fmla="*/ 71 w 207"/>
                <a:gd name="T33" fmla="*/ 1 h 80"/>
                <a:gd name="T34" fmla="*/ 76 w 207"/>
                <a:gd name="T35" fmla="*/ 1 h 80"/>
                <a:gd name="T36" fmla="*/ 82 w 207"/>
                <a:gd name="T37" fmla="*/ 3 h 80"/>
                <a:gd name="T38" fmla="*/ 87 w 207"/>
                <a:gd name="T39" fmla="*/ 8 h 80"/>
                <a:gd name="T40" fmla="*/ 89 w 207"/>
                <a:gd name="T41" fmla="*/ 9 h 80"/>
                <a:gd name="T42" fmla="*/ 94 w 207"/>
                <a:gd name="T43" fmla="*/ 11 h 80"/>
                <a:gd name="T44" fmla="*/ 95 w 207"/>
                <a:gd name="T45" fmla="*/ 9 h 80"/>
                <a:gd name="T46" fmla="*/ 95 w 207"/>
                <a:gd name="T47" fmla="*/ 16 h 80"/>
                <a:gd name="T48" fmla="*/ 94 w 207"/>
                <a:gd name="T49" fmla="*/ 19 h 80"/>
                <a:gd name="T50" fmla="*/ 95 w 207"/>
                <a:gd name="T51" fmla="*/ 24 h 80"/>
                <a:gd name="T52" fmla="*/ 100 w 207"/>
                <a:gd name="T53" fmla="*/ 27 h 80"/>
                <a:gd name="T54" fmla="*/ 111 w 207"/>
                <a:gd name="T55" fmla="*/ 33 h 80"/>
                <a:gd name="T56" fmla="*/ 117 w 207"/>
                <a:gd name="T57" fmla="*/ 35 h 80"/>
                <a:gd name="T58" fmla="*/ 124 w 207"/>
                <a:gd name="T59" fmla="*/ 37 h 80"/>
                <a:gd name="T60" fmla="*/ 129 w 207"/>
                <a:gd name="T61" fmla="*/ 41 h 80"/>
                <a:gd name="T62" fmla="*/ 133 w 207"/>
                <a:gd name="T63" fmla="*/ 40 h 80"/>
                <a:gd name="T64" fmla="*/ 138 w 207"/>
                <a:gd name="T65" fmla="*/ 38 h 80"/>
                <a:gd name="T66" fmla="*/ 138 w 207"/>
                <a:gd name="T67" fmla="*/ 41 h 80"/>
                <a:gd name="T68" fmla="*/ 140 w 207"/>
                <a:gd name="T69" fmla="*/ 46 h 80"/>
                <a:gd name="T70" fmla="*/ 145 w 207"/>
                <a:gd name="T71" fmla="*/ 48 h 80"/>
                <a:gd name="T72" fmla="*/ 151 w 207"/>
                <a:gd name="T73" fmla="*/ 49 h 80"/>
                <a:gd name="T74" fmla="*/ 152 w 207"/>
                <a:gd name="T75" fmla="*/ 53 h 80"/>
                <a:gd name="T76" fmla="*/ 156 w 207"/>
                <a:gd name="T77" fmla="*/ 51 h 80"/>
                <a:gd name="T78" fmla="*/ 160 w 207"/>
                <a:gd name="T79" fmla="*/ 53 h 80"/>
                <a:gd name="T80" fmla="*/ 162 w 207"/>
                <a:gd name="T81" fmla="*/ 57 h 80"/>
                <a:gd name="T82" fmla="*/ 165 w 207"/>
                <a:gd name="T83" fmla="*/ 57 h 80"/>
                <a:gd name="T84" fmla="*/ 168 w 207"/>
                <a:gd name="T85" fmla="*/ 60 h 80"/>
                <a:gd name="T86" fmla="*/ 170 w 207"/>
                <a:gd name="T87" fmla="*/ 64 h 80"/>
                <a:gd name="T88" fmla="*/ 176 w 207"/>
                <a:gd name="T89" fmla="*/ 65 h 80"/>
                <a:gd name="T90" fmla="*/ 178 w 207"/>
                <a:gd name="T91" fmla="*/ 72 h 80"/>
                <a:gd name="T92" fmla="*/ 180 w 207"/>
                <a:gd name="T93" fmla="*/ 73 h 80"/>
                <a:gd name="T94" fmla="*/ 181 w 207"/>
                <a:gd name="T95" fmla="*/ 76 h 80"/>
                <a:gd name="T96" fmla="*/ 184 w 207"/>
                <a:gd name="T97" fmla="*/ 76 h 80"/>
                <a:gd name="T98" fmla="*/ 188 w 207"/>
                <a:gd name="T99" fmla="*/ 76 h 80"/>
                <a:gd name="T100" fmla="*/ 189 w 207"/>
                <a:gd name="T101" fmla="*/ 80 h 80"/>
                <a:gd name="T102" fmla="*/ 194 w 207"/>
                <a:gd name="T103" fmla="*/ 78 h 80"/>
                <a:gd name="T104" fmla="*/ 207 w 207"/>
                <a:gd name="T10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7" h="80">
                  <a:moveTo>
                    <a:pt x="0" y="27"/>
                  </a:moveTo>
                  <a:lnTo>
                    <a:pt x="0" y="27"/>
                  </a:lnTo>
                  <a:lnTo>
                    <a:pt x="3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4" y="29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22" y="32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6" y="14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9" y="8"/>
                  </a:lnTo>
                  <a:lnTo>
                    <a:pt x="41" y="6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4" y="6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62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1" y="1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6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9" y="9"/>
                  </a:lnTo>
                  <a:lnTo>
                    <a:pt x="92" y="11"/>
                  </a:lnTo>
                  <a:lnTo>
                    <a:pt x="94" y="11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13"/>
                  </a:lnTo>
                  <a:lnTo>
                    <a:pt x="95" y="16"/>
                  </a:lnTo>
                  <a:lnTo>
                    <a:pt x="95" y="16"/>
                  </a:lnTo>
                  <a:lnTo>
                    <a:pt x="94" y="19"/>
                  </a:lnTo>
                  <a:lnTo>
                    <a:pt x="94" y="22"/>
                  </a:lnTo>
                  <a:lnTo>
                    <a:pt x="95" y="24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6" y="30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7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7" y="40"/>
                  </a:lnTo>
                  <a:lnTo>
                    <a:pt x="129" y="41"/>
                  </a:lnTo>
                  <a:lnTo>
                    <a:pt x="132" y="41"/>
                  </a:lnTo>
                  <a:lnTo>
                    <a:pt x="133" y="40"/>
                  </a:lnTo>
                  <a:lnTo>
                    <a:pt x="133" y="40"/>
                  </a:lnTo>
                  <a:lnTo>
                    <a:pt x="138" y="38"/>
                  </a:lnTo>
                  <a:lnTo>
                    <a:pt x="138" y="40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45" y="48"/>
                  </a:lnTo>
                  <a:lnTo>
                    <a:pt x="151" y="49"/>
                  </a:lnTo>
                  <a:lnTo>
                    <a:pt x="151" y="49"/>
                  </a:lnTo>
                  <a:lnTo>
                    <a:pt x="152" y="53"/>
                  </a:lnTo>
                  <a:lnTo>
                    <a:pt x="152" y="53"/>
                  </a:lnTo>
                  <a:lnTo>
                    <a:pt x="152" y="53"/>
                  </a:lnTo>
                  <a:lnTo>
                    <a:pt x="156" y="51"/>
                  </a:lnTo>
                  <a:lnTo>
                    <a:pt x="159" y="51"/>
                  </a:lnTo>
                  <a:lnTo>
                    <a:pt x="160" y="53"/>
                  </a:lnTo>
                  <a:lnTo>
                    <a:pt x="162" y="57"/>
                  </a:lnTo>
                  <a:lnTo>
                    <a:pt x="162" y="57"/>
                  </a:lnTo>
                  <a:lnTo>
                    <a:pt x="164" y="57"/>
                  </a:lnTo>
                  <a:lnTo>
                    <a:pt x="165" y="57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70" y="64"/>
                  </a:lnTo>
                  <a:lnTo>
                    <a:pt x="170" y="64"/>
                  </a:lnTo>
                  <a:lnTo>
                    <a:pt x="173" y="64"/>
                  </a:lnTo>
                  <a:lnTo>
                    <a:pt x="176" y="65"/>
                  </a:lnTo>
                  <a:lnTo>
                    <a:pt x="178" y="68"/>
                  </a:lnTo>
                  <a:lnTo>
                    <a:pt x="178" y="72"/>
                  </a:lnTo>
                  <a:lnTo>
                    <a:pt x="178" y="72"/>
                  </a:lnTo>
                  <a:lnTo>
                    <a:pt x="180" y="73"/>
                  </a:lnTo>
                  <a:lnTo>
                    <a:pt x="181" y="76"/>
                  </a:lnTo>
                  <a:lnTo>
                    <a:pt x="181" y="76"/>
                  </a:lnTo>
                  <a:lnTo>
                    <a:pt x="183" y="75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88" y="76"/>
                  </a:lnTo>
                  <a:lnTo>
                    <a:pt x="189" y="80"/>
                  </a:lnTo>
                  <a:lnTo>
                    <a:pt x="189" y="80"/>
                  </a:lnTo>
                  <a:lnTo>
                    <a:pt x="191" y="80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7" y="8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DD8963E-6AA1-499D-96BB-A4A0ACBD7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" y="3982"/>
              <a:ext cx="110" cy="145"/>
            </a:xfrm>
            <a:custGeom>
              <a:avLst/>
              <a:gdLst>
                <a:gd name="T0" fmla="*/ 97 w 110"/>
                <a:gd name="T1" fmla="*/ 10 h 145"/>
                <a:gd name="T2" fmla="*/ 102 w 110"/>
                <a:gd name="T3" fmla="*/ 2 h 145"/>
                <a:gd name="T4" fmla="*/ 105 w 110"/>
                <a:gd name="T5" fmla="*/ 0 h 145"/>
                <a:gd name="T6" fmla="*/ 110 w 110"/>
                <a:gd name="T7" fmla="*/ 0 h 145"/>
                <a:gd name="T8" fmla="*/ 108 w 110"/>
                <a:gd name="T9" fmla="*/ 5 h 145"/>
                <a:gd name="T10" fmla="*/ 110 w 110"/>
                <a:gd name="T11" fmla="*/ 14 h 145"/>
                <a:gd name="T12" fmla="*/ 108 w 110"/>
                <a:gd name="T13" fmla="*/ 16 h 145"/>
                <a:gd name="T14" fmla="*/ 105 w 110"/>
                <a:gd name="T15" fmla="*/ 21 h 145"/>
                <a:gd name="T16" fmla="*/ 105 w 110"/>
                <a:gd name="T17" fmla="*/ 34 h 145"/>
                <a:gd name="T18" fmla="*/ 100 w 110"/>
                <a:gd name="T19" fmla="*/ 38 h 145"/>
                <a:gd name="T20" fmla="*/ 92 w 110"/>
                <a:gd name="T21" fmla="*/ 43 h 145"/>
                <a:gd name="T22" fmla="*/ 87 w 110"/>
                <a:gd name="T23" fmla="*/ 48 h 145"/>
                <a:gd name="T24" fmla="*/ 82 w 110"/>
                <a:gd name="T25" fmla="*/ 59 h 145"/>
                <a:gd name="T26" fmla="*/ 81 w 110"/>
                <a:gd name="T27" fmla="*/ 64 h 145"/>
                <a:gd name="T28" fmla="*/ 76 w 110"/>
                <a:gd name="T29" fmla="*/ 64 h 145"/>
                <a:gd name="T30" fmla="*/ 75 w 110"/>
                <a:gd name="T31" fmla="*/ 67 h 145"/>
                <a:gd name="T32" fmla="*/ 70 w 110"/>
                <a:gd name="T33" fmla="*/ 75 h 145"/>
                <a:gd name="T34" fmla="*/ 67 w 110"/>
                <a:gd name="T35" fmla="*/ 77 h 145"/>
                <a:gd name="T36" fmla="*/ 65 w 110"/>
                <a:gd name="T37" fmla="*/ 78 h 145"/>
                <a:gd name="T38" fmla="*/ 60 w 110"/>
                <a:gd name="T39" fmla="*/ 88 h 145"/>
                <a:gd name="T40" fmla="*/ 57 w 110"/>
                <a:gd name="T41" fmla="*/ 89 h 145"/>
                <a:gd name="T42" fmla="*/ 54 w 110"/>
                <a:gd name="T43" fmla="*/ 91 h 145"/>
                <a:gd name="T44" fmla="*/ 51 w 110"/>
                <a:gd name="T45" fmla="*/ 93 h 145"/>
                <a:gd name="T46" fmla="*/ 51 w 110"/>
                <a:gd name="T47" fmla="*/ 96 h 145"/>
                <a:gd name="T48" fmla="*/ 49 w 110"/>
                <a:gd name="T49" fmla="*/ 97 h 145"/>
                <a:gd name="T50" fmla="*/ 36 w 110"/>
                <a:gd name="T51" fmla="*/ 104 h 145"/>
                <a:gd name="T52" fmla="*/ 31 w 110"/>
                <a:gd name="T53" fmla="*/ 107 h 145"/>
                <a:gd name="T54" fmla="*/ 28 w 110"/>
                <a:gd name="T55" fmla="*/ 110 h 145"/>
                <a:gd name="T56" fmla="*/ 28 w 110"/>
                <a:gd name="T57" fmla="*/ 115 h 145"/>
                <a:gd name="T58" fmla="*/ 25 w 110"/>
                <a:gd name="T59" fmla="*/ 116 h 145"/>
                <a:gd name="T60" fmla="*/ 22 w 110"/>
                <a:gd name="T61" fmla="*/ 118 h 145"/>
                <a:gd name="T62" fmla="*/ 16 w 110"/>
                <a:gd name="T63" fmla="*/ 120 h 145"/>
                <a:gd name="T64" fmla="*/ 11 w 110"/>
                <a:gd name="T65" fmla="*/ 128 h 145"/>
                <a:gd name="T66" fmla="*/ 6 w 110"/>
                <a:gd name="T67" fmla="*/ 134 h 145"/>
                <a:gd name="T68" fmla="*/ 1 w 110"/>
                <a:gd name="T69" fmla="*/ 136 h 145"/>
                <a:gd name="T70" fmla="*/ 0 w 110"/>
                <a:gd name="T71" fmla="*/ 13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" h="145">
                  <a:moveTo>
                    <a:pt x="97" y="10"/>
                  </a:moveTo>
                  <a:lnTo>
                    <a:pt x="97" y="10"/>
                  </a:lnTo>
                  <a:lnTo>
                    <a:pt x="97" y="5"/>
                  </a:lnTo>
                  <a:lnTo>
                    <a:pt x="102" y="2"/>
                  </a:lnTo>
                  <a:lnTo>
                    <a:pt x="102" y="2"/>
                  </a:lnTo>
                  <a:lnTo>
                    <a:pt x="105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08" y="5"/>
                  </a:lnTo>
                  <a:lnTo>
                    <a:pt x="108" y="5"/>
                  </a:lnTo>
                  <a:lnTo>
                    <a:pt x="108" y="10"/>
                  </a:lnTo>
                  <a:lnTo>
                    <a:pt x="110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5" y="21"/>
                  </a:lnTo>
                  <a:lnTo>
                    <a:pt x="105" y="21"/>
                  </a:lnTo>
                  <a:lnTo>
                    <a:pt x="105" y="27"/>
                  </a:lnTo>
                  <a:lnTo>
                    <a:pt x="105" y="34"/>
                  </a:lnTo>
                  <a:lnTo>
                    <a:pt x="105" y="34"/>
                  </a:lnTo>
                  <a:lnTo>
                    <a:pt x="100" y="38"/>
                  </a:lnTo>
                  <a:lnTo>
                    <a:pt x="92" y="43"/>
                  </a:lnTo>
                  <a:lnTo>
                    <a:pt x="92" y="43"/>
                  </a:lnTo>
                  <a:lnTo>
                    <a:pt x="87" y="48"/>
                  </a:lnTo>
                  <a:lnTo>
                    <a:pt x="87" y="48"/>
                  </a:lnTo>
                  <a:lnTo>
                    <a:pt x="86" y="53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1" y="64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5" y="67"/>
                  </a:lnTo>
                  <a:lnTo>
                    <a:pt x="75" y="67"/>
                  </a:lnTo>
                  <a:lnTo>
                    <a:pt x="73" y="72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7" y="77"/>
                  </a:lnTo>
                  <a:lnTo>
                    <a:pt x="65" y="78"/>
                  </a:lnTo>
                  <a:lnTo>
                    <a:pt x="65" y="7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7" y="89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51" y="93"/>
                  </a:lnTo>
                  <a:lnTo>
                    <a:pt x="51" y="93"/>
                  </a:lnTo>
                  <a:lnTo>
                    <a:pt x="51" y="96"/>
                  </a:lnTo>
                  <a:lnTo>
                    <a:pt x="49" y="97"/>
                  </a:lnTo>
                  <a:lnTo>
                    <a:pt x="49" y="97"/>
                  </a:lnTo>
                  <a:lnTo>
                    <a:pt x="43" y="99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1" y="107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12"/>
                  </a:lnTo>
                  <a:lnTo>
                    <a:pt x="28" y="115"/>
                  </a:lnTo>
                  <a:lnTo>
                    <a:pt x="28" y="115"/>
                  </a:lnTo>
                  <a:lnTo>
                    <a:pt x="25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8"/>
                  </a:lnTo>
                  <a:lnTo>
                    <a:pt x="16" y="120"/>
                  </a:lnTo>
                  <a:lnTo>
                    <a:pt x="11" y="128"/>
                  </a:lnTo>
                  <a:lnTo>
                    <a:pt x="11" y="128"/>
                  </a:lnTo>
                  <a:lnTo>
                    <a:pt x="9" y="131"/>
                  </a:lnTo>
                  <a:lnTo>
                    <a:pt x="6" y="134"/>
                  </a:lnTo>
                  <a:lnTo>
                    <a:pt x="6" y="134"/>
                  </a:lnTo>
                  <a:lnTo>
                    <a:pt x="1" y="136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1" y="14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3D8E326-3C41-48EB-A6EA-54A497F4D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3953"/>
              <a:ext cx="99" cy="88"/>
            </a:xfrm>
            <a:custGeom>
              <a:avLst/>
              <a:gdLst>
                <a:gd name="T0" fmla="*/ 99 w 99"/>
                <a:gd name="T1" fmla="*/ 16 h 88"/>
                <a:gd name="T2" fmla="*/ 99 w 99"/>
                <a:gd name="T3" fmla="*/ 16 h 88"/>
                <a:gd name="T4" fmla="*/ 95 w 99"/>
                <a:gd name="T5" fmla="*/ 15 h 88"/>
                <a:gd name="T6" fmla="*/ 94 w 99"/>
                <a:gd name="T7" fmla="*/ 10 h 88"/>
                <a:gd name="T8" fmla="*/ 94 w 99"/>
                <a:gd name="T9" fmla="*/ 10 h 88"/>
                <a:gd name="T10" fmla="*/ 91 w 99"/>
                <a:gd name="T11" fmla="*/ 5 h 88"/>
                <a:gd name="T12" fmla="*/ 91 w 99"/>
                <a:gd name="T13" fmla="*/ 0 h 88"/>
                <a:gd name="T14" fmla="*/ 91 w 99"/>
                <a:gd name="T15" fmla="*/ 0 h 88"/>
                <a:gd name="T16" fmla="*/ 78 w 99"/>
                <a:gd name="T17" fmla="*/ 4 h 88"/>
                <a:gd name="T18" fmla="*/ 78 w 99"/>
                <a:gd name="T19" fmla="*/ 4 h 88"/>
                <a:gd name="T20" fmla="*/ 70 w 99"/>
                <a:gd name="T21" fmla="*/ 7 h 88"/>
                <a:gd name="T22" fmla="*/ 70 w 99"/>
                <a:gd name="T23" fmla="*/ 7 h 88"/>
                <a:gd name="T24" fmla="*/ 70 w 99"/>
                <a:gd name="T25" fmla="*/ 8 h 88"/>
                <a:gd name="T26" fmla="*/ 67 w 99"/>
                <a:gd name="T27" fmla="*/ 10 h 88"/>
                <a:gd name="T28" fmla="*/ 60 w 99"/>
                <a:gd name="T29" fmla="*/ 12 h 88"/>
                <a:gd name="T30" fmla="*/ 60 w 99"/>
                <a:gd name="T31" fmla="*/ 12 h 88"/>
                <a:gd name="T32" fmla="*/ 54 w 99"/>
                <a:gd name="T33" fmla="*/ 12 h 88"/>
                <a:gd name="T34" fmla="*/ 52 w 99"/>
                <a:gd name="T35" fmla="*/ 13 h 88"/>
                <a:gd name="T36" fmla="*/ 52 w 99"/>
                <a:gd name="T37" fmla="*/ 16 h 88"/>
                <a:gd name="T38" fmla="*/ 52 w 99"/>
                <a:gd name="T39" fmla="*/ 16 h 88"/>
                <a:gd name="T40" fmla="*/ 48 w 99"/>
                <a:gd name="T41" fmla="*/ 19 h 88"/>
                <a:gd name="T42" fmla="*/ 48 w 99"/>
                <a:gd name="T43" fmla="*/ 19 h 88"/>
                <a:gd name="T44" fmla="*/ 46 w 99"/>
                <a:gd name="T45" fmla="*/ 19 h 88"/>
                <a:gd name="T46" fmla="*/ 44 w 99"/>
                <a:gd name="T47" fmla="*/ 21 h 88"/>
                <a:gd name="T48" fmla="*/ 44 w 99"/>
                <a:gd name="T49" fmla="*/ 21 h 88"/>
                <a:gd name="T50" fmla="*/ 43 w 99"/>
                <a:gd name="T51" fmla="*/ 23 h 88"/>
                <a:gd name="T52" fmla="*/ 41 w 99"/>
                <a:gd name="T53" fmla="*/ 24 h 88"/>
                <a:gd name="T54" fmla="*/ 41 w 99"/>
                <a:gd name="T55" fmla="*/ 24 h 88"/>
                <a:gd name="T56" fmla="*/ 40 w 99"/>
                <a:gd name="T57" fmla="*/ 27 h 88"/>
                <a:gd name="T58" fmla="*/ 38 w 99"/>
                <a:gd name="T59" fmla="*/ 27 h 88"/>
                <a:gd name="T60" fmla="*/ 38 w 99"/>
                <a:gd name="T61" fmla="*/ 27 h 88"/>
                <a:gd name="T62" fmla="*/ 35 w 99"/>
                <a:gd name="T63" fmla="*/ 29 h 88"/>
                <a:gd name="T64" fmla="*/ 35 w 99"/>
                <a:gd name="T65" fmla="*/ 31 h 88"/>
                <a:gd name="T66" fmla="*/ 35 w 99"/>
                <a:gd name="T67" fmla="*/ 31 h 88"/>
                <a:gd name="T68" fmla="*/ 33 w 99"/>
                <a:gd name="T69" fmla="*/ 35 h 88"/>
                <a:gd name="T70" fmla="*/ 29 w 99"/>
                <a:gd name="T71" fmla="*/ 39 h 88"/>
                <a:gd name="T72" fmla="*/ 29 w 99"/>
                <a:gd name="T73" fmla="*/ 39 h 88"/>
                <a:gd name="T74" fmla="*/ 27 w 99"/>
                <a:gd name="T75" fmla="*/ 40 h 88"/>
                <a:gd name="T76" fmla="*/ 25 w 99"/>
                <a:gd name="T77" fmla="*/ 43 h 88"/>
                <a:gd name="T78" fmla="*/ 25 w 99"/>
                <a:gd name="T79" fmla="*/ 43 h 88"/>
                <a:gd name="T80" fmla="*/ 25 w 99"/>
                <a:gd name="T81" fmla="*/ 47 h 88"/>
                <a:gd name="T82" fmla="*/ 25 w 99"/>
                <a:gd name="T83" fmla="*/ 48 h 88"/>
                <a:gd name="T84" fmla="*/ 24 w 99"/>
                <a:gd name="T85" fmla="*/ 51 h 88"/>
                <a:gd name="T86" fmla="*/ 21 w 99"/>
                <a:gd name="T87" fmla="*/ 53 h 88"/>
                <a:gd name="T88" fmla="*/ 21 w 99"/>
                <a:gd name="T89" fmla="*/ 53 h 88"/>
                <a:gd name="T90" fmla="*/ 9 w 99"/>
                <a:gd name="T91" fmla="*/ 58 h 88"/>
                <a:gd name="T92" fmla="*/ 9 w 99"/>
                <a:gd name="T93" fmla="*/ 58 h 88"/>
                <a:gd name="T94" fmla="*/ 8 w 99"/>
                <a:gd name="T95" fmla="*/ 59 h 88"/>
                <a:gd name="T96" fmla="*/ 6 w 99"/>
                <a:gd name="T97" fmla="*/ 61 h 88"/>
                <a:gd name="T98" fmla="*/ 6 w 99"/>
                <a:gd name="T99" fmla="*/ 61 h 88"/>
                <a:gd name="T100" fmla="*/ 5 w 99"/>
                <a:gd name="T101" fmla="*/ 66 h 88"/>
                <a:gd name="T102" fmla="*/ 3 w 99"/>
                <a:gd name="T103" fmla="*/ 72 h 88"/>
                <a:gd name="T104" fmla="*/ 3 w 99"/>
                <a:gd name="T105" fmla="*/ 72 h 88"/>
                <a:gd name="T106" fmla="*/ 3 w 99"/>
                <a:gd name="T107" fmla="*/ 75 h 88"/>
                <a:gd name="T108" fmla="*/ 3 w 99"/>
                <a:gd name="T109" fmla="*/ 78 h 88"/>
                <a:gd name="T110" fmla="*/ 3 w 99"/>
                <a:gd name="T111" fmla="*/ 78 h 88"/>
                <a:gd name="T112" fmla="*/ 3 w 99"/>
                <a:gd name="T113" fmla="*/ 83 h 88"/>
                <a:gd name="T114" fmla="*/ 0 w 99"/>
                <a:gd name="T1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88">
                  <a:moveTo>
                    <a:pt x="99" y="16"/>
                  </a:moveTo>
                  <a:lnTo>
                    <a:pt x="99" y="16"/>
                  </a:lnTo>
                  <a:lnTo>
                    <a:pt x="95" y="15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1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70" y="8"/>
                  </a:lnTo>
                  <a:lnTo>
                    <a:pt x="67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4" y="12"/>
                  </a:lnTo>
                  <a:lnTo>
                    <a:pt x="52" y="13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41" y="24"/>
                  </a:lnTo>
                  <a:lnTo>
                    <a:pt x="40" y="27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5" y="29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33" y="35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40"/>
                  </a:lnTo>
                  <a:lnTo>
                    <a:pt x="25" y="43"/>
                  </a:lnTo>
                  <a:lnTo>
                    <a:pt x="25" y="43"/>
                  </a:lnTo>
                  <a:lnTo>
                    <a:pt x="25" y="47"/>
                  </a:lnTo>
                  <a:lnTo>
                    <a:pt x="25" y="48"/>
                  </a:lnTo>
                  <a:lnTo>
                    <a:pt x="24" y="51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8" y="59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5" y="66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3" y="75"/>
                  </a:lnTo>
                  <a:lnTo>
                    <a:pt x="3" y="78"/>
                  </a:lnTo>
                  <a:lnTo>
                    <a:pt x="3" y="78"/>
                  </a:lnTo>
                  <a:lnTo>
                    <a:pt x="3" y="83"/>
                  </a:lnTo>
                  <a:lnTo>
                    <a:pt x="0" y="8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3B9B381-E4ED-4DBA-B246-D3B2C0200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5" y="3756"/>
              <a:ext cx="212" cy="116"/>
            </a:xfrm>
            <a:custGeom>
              <a:avLst/>
              <a:gdLst>
                <a:gd name="T0" fmla="*/ 0 w 212"/>
                <a:gd name="T1" fmla="*/ 103 h 116"/>
                <a:gd name="T2" fmla="*/ 3 w 212"/>
                <a:gd name="T3" fmla="*/ 106 h 116"/>
                <a:gd name="T4" fmla="*/ 3 w 212"/>
                <a:gd name="T5" fmla="*/ 110 h 116"/>
                <a:gd name="T6" fmla="*/ 6 w 212"/>
                <a:gd name="T7" fmla="*/ 111 h 116"/>
                <a:gd name="T8" fmla="*/ 9 w 212"/>
                <a:gd name="T9" fmla="*/ 111 h 116"/>
                <a:gd name="T10" fmla="*/ 14 w 212"/>
                <a:gd name="T11" fmla="*/ 113 h 116"/>
                <a:gd name="T12" fmla="*/ 19 w 212"/>
                <a:gd name="T13" fmla="*/ 116 h 116"/>
                <a:gd name="T14" fmla="*/ 24 w 212"/>
                <a:gd name="T15" fmla="*/ 114 h 116"/>
                <a:gd name="T16" fmla="*/ 25 w 212"/>
                <a:gd name="T17" fmla="*/ 111 h 116"/>
                <a:gd name="T18" fmla="*/ 30 w 212"/>
                <a:gd name="T19" fmla="*/ 108 h 116"/>
                <a:gd name="T20" fmla="*/ 36 w 212"/>
                <a:gd name="T21" fmla="*/ 103 h 116"/>
                <a:gd name="T22" fmla="*/ 40 w 212"/>
                <a:gd name="T23" fmla="*/ 100 h 116"/>
                <a:gd name="T24" fmla="*/ 46 w 212"/>
                <a:gd name="T25" fmla="*/ 100 h 116"/>
                <a:gd name="T26" fmla="*/ 54 w 212"/>
                <a:gd name="T27" fmla="*/ 95 h 116"/>
                <a:gd name="T28" fmla="*/ 62 w 212"/>
                <a:gd name="T29" fmla="*/ 89 h 116"/>
                <a:gd name="T30" fmla="*/ 68 w 212"/>
                <a:gd name="T31" fmla="*/ 79 h 116"/>
                <a:gd name="T32" fmla="*/ 68 w 212"/>
                <a:gd name="T33" fmla="*/ 78 h 116"/>
                <a:gd name="T34" fmla="*/ 72 w 212"/>
                <a:gd name="T35" fmla="*/ 76 h 116"/>
                <a:gd name="T36" fmla="*/ 78 w 212"/>
                <a:gd name="T37" fmla="*/ 78 h 116"/>
                <a:gd name="T38" fmla="*/ 86 w 212"/>
                <a:gd name="T39" fmla="*/ 73 h 116"/>
                <a:gd name="T40" fmla="*/ 91 w 212"/>
                <a:gd name="T41" fmla="*/ 73 h 116"/>
                <a:gd name="T42" fmla="*/ 95 w 212"/>
                <a:gd name="T43" fmla="*/ 70 h 116"/>
                <a:gd name="T44" fmla="*/ 99 w 212"/>
                <a:gd name="T45" fmla="*/ 67 h 116"/>
                <a:gd name="T46" fmla="*/ 103 w 212"/>
                <a:gd name="T47" fmla="*/ 67 h 116"/>
                <a:gd name="T48" fmla="*/ 107 w 212"/>
                <a:gd name="T49" fmla="*/ 60 h 116"/>
                <a:gd name="T50" fmla="*/ 103 w 212"/>
                <a:gd name="T51" fmla="*/ 54 h 116"/>
                <a:gd name="T52" fmla="*/ 108 w 212"/>
                <a:gd name="T53" fmla="*/ 48 h 116"/>
                <a:gd name="T54" fmla="*/ 107 w 212"/>
                <a:gd name="T55" fmla="*/ 46 h 116"/>
                <a:gd name="T56" fmla="*/ 105 w 212"/>
                <a:gd name="T57" fmla="*/ 41 h 116"/>
                <a:gd name="T58" fmla="*/ 107 w 212"/>
                <a:gd name="T59" fmla="*/ 40 h 116"/>
                <a:gd name="T60" fmla="*/ 107 w 212"/>
                <a:gd name="T61" fmla="*/ 35 h 116"/>
                <a:gd name="T62" fmla="*/ 110 w 212"/>
                <a:gd name="T63" fmla="*/ 33 h 116"/>
                <a:gd name="T64" fmla="*/ 116 w 212"/>
                <a:gd name="T65" fmla="*/ 33 h 116"/>
                <a:gd name="T66" fmla="*/ 121 w 212"/>
                <a:gd name="T67" fmla="*/ 33 h 116"/>
                <a:gd name="T68" fmla="*/ 123 w 212"/>
                <a:gd name="T69" fmla="*/ 32 h 116"/>
                <a:gd name="T70" fmla="*/ 129 w 212"/>
                <a:gd name="T71" fmla="*/ 25 h 116"/>
                <a:gd name="T72" fmla="*/ 138 w 212"/>
                <a:gd name="T73" fmla="*/ 19 h 116"/>
                <a:gd name="T74" fmla="*/ 148 w 212"/>
                <a:gd name="T75" fmla="*/ 12 h 116"/>
                <a:gd name="T76" fmla="*/ 150 w 212"/>
                <a:gd name="T77" fmla="*/ 11 h 116"/>
                <a:gd name="T78" fmla="*/ 151 w 212"/>
                <a:gd name="T79" fmla="*/ 12 h 116"/>
                <a:gd name="T80" fmla="*/ 158 w 212"/>
                <a:gd name="T81" fmla="*/ 16 h 116"/>
                <a:gd name="T82" fmla="*/ 164 w 212"/>
                <a:gd name="T83" fmla="*/ 14 h 116"/>
                <a:gd name="T84" fmla="*/ 166 w 212"/>
                <a:gd name="T85" fmla="*/ 12 h 116"/>
                <a:gd name="T86" fmla="*/ 169 w 212"/>
                <a:gd name="T87" fmla="*/ 9 h 116"/>
                <a:gd name="T88" fmla="*/ 167 w 212"/>
                <a:gd name="T89" fmla="*/ 6 h 116"/>
                <a:gd name="T90" fmla="*/ 172 w 212"/>
                <a:gd name="T91" fmla="*/ 4 h 116"/>
                <a:gd name="T92" fmla="*/ 175 w 212"/>
                <a:gd name="T93" fmla="*/ 8 h 116"/>
                <a:gd name="T94" fmla="*/ 177 w 212"/>
                <a:gd name="T95" fmla="*/ 9 h 116"/>
                <a:gd name="T96" fmla="*/ 180 w 212"/>
                <a:gd name="T97" fmla="*/ 8 h 116"/>
                <a:gd name="T98" fmla="*/ 188 w 212"/>
                <a:gd name="T99" fmla="*/ 1 h 116"/>
                <a:gd name="T100" fmla="*/ 194 w 212"/>
                <a:gd name="T101" fmla="*/ 0 h 116"/>
                <a:gd name="T102" fmla="*/ 202 w 212"/>
                <a:gd name="T103" fmla="*/ 0 h 116"/>
                <a:gd name="T104" fmla="*/ 207 w 212"/>
                <a:gd name="T105" fmla="*/ 3 h 116"/>
                <a:gd name="T106" fmla="*/ 212 w 212"/>
                <a:gd name="T107" fmla="*/ 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2" h="116">
                  <a:moveTo>
                    <a:pt x="0" y="103"/>
                  </a:moveTo>
                  <a:lnTo>
                    <a:pt x="0" y="103"/>
                  </a:lnTo>
                  <a:lnTo>
                    <a:pt x="1" y="105"/>
                  </a:lnTo>
                  <a:lnTo>
                    <a:pt x="3" y="106"/>
                  </a:lnTo>
                  <a:lnTo>
                    <a:pt x="3" y="106"/>
                  </a:lnTo>
                  <a:lnTo>
                    <a:pt x="3" y="110"/>
                  </a:lnTo>
                  <a:lnTo>
                    <a:pt x="5" y="111"/>
                  </a:lnTo>
                  <a:lnTo>
                    <a:pt x="6" y="111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7" y="114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4" y="114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3" y="106"/>
                  </a:lnTo>
                  <a:lnTo>
                    <a:pt x="36" y="103"/>
                  </a:lnTo>
                  <a:lnTo>
                    <a:pt x="36" y="103"/>
                  </a:lnTo>
                  <a:lnTo>
                    <a:pt x="40" y="100"/>
                  </a:lnTo>
                  <a:lnTo>
                    <a:pt x="46" y="100"/>
                  </a:lnTo>
                  <a:lnTo>
                    <a:pt x="46" y="100"/>
                  </a:lnTo>
                  <a:lnTo>
                    <a:pt x="51" y="99"/>
                  </a:lnTo>
                  <a:lnTo>
                    <a:pt x="54" y="95"/>
                  </a:lnTo>
                  <a:lnTo>
                    <a:pt x="54" y="95"/>
                  </a:lnTo>
                  <a:lnTo>
                    <a:pt x="62" y="89"/>
                  </a:lnTo>
                  <a:lnTo>
                    <a:pt x="62" y="89"/>
                  </a:lnTo>
                  <a:lnTo>
                    <a:pt x="68" y="79"/>
                  </a:lnTo>
                  <a:lnTo>
                    <a:pt x="68" y="79"/>
                  </a:lnTo>
                  <a:lnTo>
                    <a:pt x="68" y="78"/>
                  </a:lnTo>
                  <a:lnTo>
                    <a:pt x="72" y="76"/>
                  </a:lnTo>
                  <a:lnTo>
                    <a:pt x="72" y="76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6" y="73"/>
                  </a:lnTo>
                  <a:lnTo>
                    <a:pt x="86" y="73"/>
                  </a:lnTo>
                  <a:lnTo>
                    <a:pt x="89" y="73"/>
                  </a:lnTo>
                  <a:lnTo>
                    <a:pt x="91" y="73"/>
                  </a:lnTo>
                  <a:lnTo>
                    <a:pt x="94" y="71"/>
                  </a:lnTo>
                  <a:lnTo>
                    <a:pt x="95" y="70"/>
                  </a:lnTo>
                  <a:lnTo>
                    <a:pt x="95" y="70"/>
                  </a:lnTo>
                  <a:lnTo>
                    <a:pt x="99" y="67"/>
                  </a:lnTo>
                  <a:lnTo>
                    <a:pt x="103" y="67"/>
                  </a:lnTo>
                  <a:lnTo>
                    <a:pt x="103" y="67"/>
                  </a:lnTo>
                  <a:lnTo>
                    <a:pt x="105" y="63"/>
                  </a:lnTo>
                  <a:lnTo>
                    <a:pt x="107" y="60"/>
                  </a:lnTo>
                  <a:lnTo>
                    <a:pt x="107" y="57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8" y="48"/>
                  </a:lnTo>
                  <a:lnTo>
                    <a:pt x="108" y="48"/>
                  </a:lnTo>
                  <a:lnTo>
                    <a:pt x="107" y="46"/>
                  </a:lnTo>
                  <a:lnTo>
                    <a:pt x="105" y="44"/>
                  </a:lnTo>
                  <a:lnTo>
                    <a:pt x="105" y="41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7" y="36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10" y="33"/>
                  </a:lnTo>
                  <a:lnTo>
                    <a:pt x="111" y="32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21" y="33"/>
                  </a:lnTo>
                  <a:lnTo>
                    <a:pt x="123" y="32"/>
                  </a:lnTo>
                  <a:lnTo>
                    <a:pt x="123" y="32"/>
                  </a:lnTo>
                  <a:lnTo>
                    <a:pt x="126" y="27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38" y="19"/>
                  </a:lnTo>
                  <a:lnTo>
                    <a:pt x="138" y="19"/>
                  </a:lnTo>
                  <a:lnTo>
                    <a:pt x="148" y="12"/>
                  </a:lnTo>
                  <a:lnTo>
                    <a:pt x="148" y="12"/>
                  </a:lnTo>
                  <a:lnTo>
                    <a:pt x="150" y="11"/>
                  </a:lnTo>
                  <a:lnTo>
                    <a:pt x="151" y="12"/>
                  </a:lnTo>
                  <a:lnTo>
                    <a:pt x="151" y="12"/>
                  </a:lnTo>
                  <a:lnTo>
                    <a:pt x="154" y="14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2"/>
                  </a:lnTo>
                  <a:lnTo>
                    <a:pt x="167" y="11"/>
                  </a:lnTo>
                  <a:lnTo>
                    <a:pt x="169" y="9"/>
                  </a:lnTo>
                  <a:lnTo>
                    <a:pt x="167" y="6"/>
                  </a:lnTo>
                  <a:lnTo>
                    <a:pt x="167" y="6"/>
                  </a:lnTo>
                  <a:lnTo>
                    <a:pt x="169" y="4"/>
                  </a:lnTo>
                  <a:lnTo>
                    <a:pt x="172" y="4"/>
                  </a:lnTo>
                  <a:lnTo>
                    <a:pt x="173" y="6"/>
                  </a:lnTo>
                  <a:lnTo>
                    <a:pt x="175" y="8"/>
                  </a:lnTo>
                  <a:lnTo>
                    <a:pt x="175" y="8"/>
                  </a:lnTo>
                  <a:lnTo>
                    <a:pt x="177" y="9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3" y="4"/>
                  </a:lnTo>
                  <a:lnTo>
                    <a:pt x="188" y="1"/>
                  </a:lnTo>
                  <a:lnTo>
                    <a:pt x="188" y="1"/>
                  </a:lnTo>
                  <a:lnTo>
                    <a:pt x="194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4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12" y="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B3B8B91-D860-45A5-82C3-1BD0167ED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" y="1114"/>
              <a:ext cx="105" cy="324"/>
            </a:xfrm>
            <a:custGeom>
              <a:avLst/>
              <a:gdLst>
                <a:gd name="T0" fmla="*/ 30 w 105"/>
                <a:gd name="T1" fmla="*/ 0 h 324"/>
                <a:gd name="T2" fmla="*/ 24 w 105"/>
                <a:gd name="T3" fmla="*/ 0 h 324"/>
                <a:gd name="T4" fmla="*/ 30 w 105"/>
                <a:gd name="T5" fmla="*/ 21 h 324"/>
                <a:gd name="T6" fmla="*/ 28 w 105"/>
                <a:gd name="T7" fmla="*/ 34 h 324"/>
                <a:gd name="T8" fmla="*/ 30 w 105"/>
                <a:gd name="T9" fmla="*/ 45 h 324"/>
                <a:gd name="T10" fmla="*/ 38 w 105"/>
                <a:gd name="T11" fmla="*/ 53 h 324"/>
                <a:gd name="T12" fmla="*/ 44 w 105"/>
                <a:gd name="T13" fmla="*/ 59 h 324"/>
                <a:gd name="T14" fmla="*/ 49 w 105"/>
                <a:gd name="T15" fmla="*/ 64 h 324"/>
                <a:gd name="T16" fmla="*/ 44 w 105"/>
                <a:gd name="T17" fmla="*/ 69 h 324"/>
                <a:gd name="T18" fmla="*/ 44 w 105"/>
                <a:gd name="T19" fmla="*/ 85 h 324"/>
                <a:gd name="T20" fmla="*/ 48 w 105"/>
                <a:gd name="T21" fmla="*/ 93 h 324"/>
                <a:gd name="T22" fmla="*/ 55 w 105"/>
                <a:gd name="T23" fmla="*/ 102 h 324"/>
                <a:gd name="T24" fmla="*/ 76 w 105"/>
                <a:gd name="T25" fmla="*/ 102 h 324"/>
                <a:gd name="T26" fmla="*/ 87 w 105"/>
                <a:gd name="T27" fmla="*/ 105 h 324"/>
                <a:gd name="T28" fmla="*/ 94 w 105"/>
                <a:gd name="T29" fmla="*/ 110 h 324"/>
                <a:gd name="T30" fmla="*/ 99 w 105"/>
                <a:gd name="T31" fmla="*/ 123 h 324"/>
                <a:gd name="T32" fmla="*/ 97 w 105"/>
                <a:gd name="T33" fmla="*/ 125 h 324"/>
                <a:gd name="T34" fmla="*/ 92 w 105"/>
                <a:gd name="T35" fmla="*/ 139 h 324"/>
                <a:gd name="T36" fmla="*/ 97 w 105"/>
                <a:gd name="T37" fmla="*/ 144 h 324"/>
                <a:gd name="T38" fmla="*/ 97 w 105"/>
                <a:gd name="T39" fmla="*/ 147 h 324"/>
                <a:gd name="T40" fmla="*/ 103 w 105"/>
                <a:gd name="T41" fmla="*/ 163 h 324"/>
                <a:gd name="T42" fmla="*/ 105 w 105"/>
                <a:gd name="T43" fmla="*/ 172 h 324"/>
                <a:gd name="T44" fmla="*/ 99 w 105"/>
                <a:gd name="T45" fmla="*/ 185 h 324"/>
                <a:gd name="T46" fmla="*/ 94 w 105"/>
                <a:gd name="T47" fmla="*/ 188 h 324"/>
                <a:gd name="T48" fmla="*/ 97 w 105"/>
                <a:gd name="T49" fmla="*/ 195 h 324"/>
                <a:gd name="T50" fmla="*/ 87 w 105"/>
                <a:gd name="T51" fmla="*/ 201 h 324"/>
                <a:gd name="T52" fmla="*/ 79 w 105"/>
                <a:gd name="T53" fmla="*/ 200 h 324"/>
                <a:gd name="T54" fmla="*/ 79 w 105"/>
                <a:gd name="T55" fmla="*/ 208 h 324"/>
                <a:gd name="T56" fmla="*/ 75 w 105"/>
                <a:gd name="T57" fmla="*/ 206 h 324"/>
                <a:gd name="T58" fmla="*/ 76 w 105"/>
                <a:gd name="T59" fmla="*/ 211 h 324"/>
                <a:gd name="T60" fmla="*/ 71 w 105"/>
                <a:gd name="T61" fmla="*/ 217 h 324"/>
                <a:gd name="T62" fmla="*/ 65 w 105"/>
                <a:gd name="T63" fmla="*/ 233 h 324"/>
                <a:gd name="T64" fmla="*/ 67 w 105"/>
                <a:gd name="T65" fmla="*/ 247 h 324"/>
                <a:gd name="T66" fmla="*/ 57 w 105"/>
                <a:gd name="T67" fmla="*/ 244 h 324"/>
                <a:gd name="T68" fmla="*/ 44 w 105"/>
                <a:gd name="T69" fmla="*/ 241 h 324"/>
                <a:gd name="T70" fmla="*/ 28 w 105"/>
                <a:gd name="T71" fmla="*/ 241 h 324"/>
                <a:gd name="T72" fmla="*/ 28 w 105"/>
                <a:gd name="T73" fmla="*/ 249 h 324"/>
                <a:gd name="T74" fmla="*/ 24 w 105"/>
                <a:gd name="T75" fmla="*/ 255 h 324"/>
                <a:gd name="T76" fmla="*/ 24 w 105"/>
                <a:gd name="T77" fmla="*/ 266 h 324"/>
                <a:gd name="T78" fmla="*/ 11 w 105"/>
                <a:gd name="T79" fmla="*/ 270 h 324"/>
                <a:gd name="T80" fmla="*/ 1 w 105"/>
                <a:gd name="T81" fmla="*/ 273 h 324"/>
                <a:gd name="T82" fmla="*/ 6 w 105"/>
                <a:gd name="T83" fmla="*/ 284 h 324"/>
                <a:gd name="T84" fmla="*/ 5 w 105"/>
                <a:gd name="T85" fmla="*/ 289 h 324"/>
                <a:gd name="T86" fmla="*/ 0 w 105"/>
                <a:gd name="T87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" h="324">
                  <a:moveTo>
                    <a:pt x="30" y="0"/>
                  </a:moveTo>
                  <a:lnTo>
                    <a:pt x="24" y="0"/>
                  </a:lnTo>
                  <a:lnTo>
                    <a:pt x="30" y="21"/>
                  </a:lnTo>
                  <a:lnTo>
                    <a:pt x="28" y="34"/>
                  </a:lnTo>
                  <a:lnTo>
                    <a:pt x="30" y="45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9" y="64"/>
                  </a:lnTo>
                  <a:lnTo>
                    <a:pt x="44" y="69"/>
                  </a:lnTo>
                  <a:lnTo>
                    <a:pt x="44" y="85"/>
                  </a:lnTo>
                  <a:lnTo>
                    <a:pt x="48" y="93"/>
                  </a:lnTo>
                  <a:lnTo>
                    <a:pt x="55" y="102"/>
                  </a:lnTo>
                  <a:lnTo>
                    <a:pt x="76" y="102"/>
                  </a:lnTo>
                  <a:lnTo>
                    <a:pt x="87" y="105"/>
                  </a:lnTo>
                  <a:lnTo>
                    <a:pt x="94" y="110"/>
                  </a:lnTo>
                  <a:lnTo>
                    <a:pt x="99" y="123"/>
                  </a:lnTo>
                  <a:lnTo>
                    <a:pt x="97" y="125"/>
                  </a:lnTo>
                  <a:lnTo>
                    <a:pt x="92" y="139"/>
                  </a:lnTo>
                  <a:lnTo>
                    <a:pt x="97" y="144"/>
                  </a:lnTo>
                  <a:lnTo>
                    <a:pt x="97" y="147"/>
                  </a:lnTo>
                  <a:lnTo>
                    <a:pt x="103" y="163"/>
                  </a:lnTo>
                  <a:lnTo>
                    <a:pt x="105" y="172"/>
                  </a:lnTo>
                  <a:lnTo>
                    <a:pt x="99" y="185"/>
                  </a:lnTo>
                  <a:lnTo>
                    <a:pt x="94" y="188"/>
                  </a:lnTo>
                  <a:lnTo>
                    <a:pt x="97" y="195"/>
                  </a:lnTo>
                  <a:lnTo>
                    <a:pt x="87" y="201"/>
                  </a:lnTo>
                  <a:lnTo>
                    <a:pt x="79" y="200"/>
                  </a:lnTo>
                  <a:lnTo>
                    <a:pt x="79" y="208"/>
                  </a:lnTo>
                  <a:lnTo>
                    <a:pt x="75" y="206"/>
                  </a:lnTo>
                  <a:lnTo>
                    <a:pt x="76" y="211"/>
                  </a:lnTo>
                  <a:lnTo>
                    <a:pt x="71" y="217"/>
                  </a:lnTo>
                  <a:lnTo>
                    <a:pt x="65" y="233"/>
                  </a:lnTo>
                  <a:lnTo>
                    <a:pt x="67" y="247"/>
                  </a:lnTo>
                  <a:lnTo>
                    <a:pt x="57" y="244"/>
                  </a:lnTo>
                  <a:lnTo>
                    <a:pt x="44" y="241"/>
                  </a:lnTo>
                  <a:lnTo>
                    <a:pt x="28" y="241"/>
                  </a:lnTo>
                  <a:lnTo>
                    <a:pt x="28" y="249"/>
                  </a:lnTo>
                  <a:lnTo>
                    <a:pt x="24" y="255"/>
                  </a:lnTo>
                  <a:lnTo>
                    <a:pt x="24" y="266"/>
                  </a:lnTo>
                  <a:lnTo>
                    <a:pt x="11" y="270"/>
                  </a:lnTo>
                  <a:lnTo>
                    <a:pt x="1" y="273"/>
                  </a:lnTo>
                  <a:lnTo>
                    <a:pt x="6" y="284"/>
                  </a:lnTo>
                  <a:lnTo>
                    <a:pt x="5" y="289"/>
                  </a:lnTo>
                  <a:lnTo>
                    <a:pt x="0" y="32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1AEF6A2-9A7E-4BF4-A5E8-854091200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" y="1095"/>
              <a:ext cx="239" cy="126"/>
            </a:xfrm>
            <a:custGeom>
              <a:avLst/>
              <a:gdLst>
                <a:gd name="T0" fmla="*/ 239 w 239"/>
                <a:gd name="T1" fmla="*/ 0 h 126"/>
                <a:gd name="T2" fmla="*/ 233 w 239"/>
                <a:gd name="T3" fmla="*/ 3 h 126"/>
                <a:gd name="T4" fmla="*/ 220 w 239"/>
                <a:gd name="T5" fmla="*/ 8 h 126"/>
                <a:gd name="T6" fmla="*/ 209 w 239"/>
                <a:gd name="T7" fmla="*/ 18 h 126"/>
                <a:gd name="T8" fmla="*/ 209 w 239"/>
                <a:gd name="T9" fmla="*/ 30 h 126"/>
                <a:gd name="T10" fmla="*/ 203 w 239"/>
                <a:gd name="T11" fmla="*/ 34 h 126"/>
                <a:gd name="T12" fmla="*/ 190 w 239"/>
                <a:gd name="T13" fmla="*/ 30 h 126"/>
                <a:gd name="T14" fmla="*/ 185 w 239"/>
                <a:gd name="T15" fmla="*/ 43 h 126"/>
                <a:gd name="T16" fmla="*/ 182 w 239"/>
                <a:gd name="T17" fmla="*/ 62 h 126"/>
                <a:gd name="T18" fmla="*/ 179 w 239"/>
                <a:gd name="T19" fmla="*/ 64 h 126"/>
                <a:gd name="T20" fmla="*/ 182 w 239"/>
                <a:gd name="T21" fmla="*/ 70 h 126"/>
                <a:gd name="T22" fmla="*/ 176 w 239"/>
                <a:gd name="T23" fmla="*/ 86 h 126"/>
                <a:gd name="T24" fmla="*/ 171 w 239"/>
                <a:gd name="T25" fmla="*/ 88 h 126"/>
                <a:gd name="T26" fmla="*/ 176 w 239"/>
                <a:gd name="T27" fmla="*/ 94 h 126"/>
                <a:gd name="T28" fmla="*/ 169 w 239"/>
                <a:gd name="T29" fmla="*/ 97 h 126"/>
                <a:gd name="T30" fmla="*/ 176 w 239"/>
                <a:gd name="T31" fmla="*/ 104 h 126"/>
                <a:gd name="T32" fmla="*/ 172 w 239"/>
                <a:gd name="T33" fmla="*/ 109 h 126"/>
                <a:gd name="T34" fmla="*/ 166 w 239"/>
                <a:gd name="T35" fmla="*/ 107 h 126"/>
                <a:gd name="T36" fmla="*/ 166 w 239"/>
                <a:gd name="T37" fmla="*/ 110 h 126"/>
                <a:gd name="T38" fmla="*/ 160 w 239"/>
                <a:gd name="T39" fmla="*/ 109 h 126"/>
                <a:gd name="T40" fmla="*/ 156 w 239"/>
                <a:gd name="T41" fmla="*/ 109 h 126"/>
                <a:gd name="T42" fmla="*/ 156 w 239"/>
                <a:gd name="T43" fmla="*/ 117 h 126"/>
                <a:gd name="T44" fmla="*/ 150 w 239"/>
                <a:gd name="T45" fmla="*/ 121 h 126"/>
                <a:gd name="T46" fmla="*/ 147 w 239"/>
                <a:gd name="T47" fmla="*/ 117 h 126"/>
                <a:gd name="T48" fmla="*/ 144 w 239"/>
                <a:gd name="T49" fmla="*/ 124 h 126"/>
                <a:gd name="T50" fmla="*/ 141 w 239"/>
                <a:gd name="T51" fmla="*/ 120 h 126"/>
                <a:gd name="T52" fmla="*/ 137 w 239"/>
                <a:gd name="T53" fmla="*/ 124 h 126"/>
                <a:gd name="T54" fmla="*/ 134 w 239"/>
                <a:gd name="T55" fmla="*/ 126 h 126"/>
                <a:gd name="T56" fmla="*/ 115 w 239"/>
                <a:gd name="T57" fmla="*/ 115 h 126"/>
                <a:gd name="T58" fmla="*/ 107 w 239"/>
                <a:gd name="T59" fmla="*/ 117 h 126"/>
                <a:gd name="T60" fmla="*/ 104 w 239"/>
                <a:gd name="T61" fmla="*/ 110 h 126"/>
                <a:gd name="T62" fmla="*/ 96 w 239"/>
                <a:gd name="T63" fmla="*/ 107 h 126"/>
                <a:gd name="T64" fmla="*/ 88 w 239"/>
                <a:gd name="T65" fmla="*/ 110 h 126"/>
                <a:gd name="T66" fmla="*/ 82 w 239"/>
                <a:gd name="T67" fmla="*/ 104 h 126"/>
                <a:gd name="T68" fmla="*/ 82 w 239"/>
                <a:gd name="T69" fmla="*/ 102 h 126"/>
                <a:gd name="T70" fmla="*/ 80 w 239"/>
                <a:gd name="T71" fmla="*/ 102 h 126"/>
                <a:gd name="T72" fmla="*/ 70 w 239"/>
                <a:gd name="T73" fmla="*/ 104 h 126"/>
                <a:gd name="T74" fmla="*/ 56 w 239"/>
                <a:gd name="T75" fmla="*/ 109 h 126"/>
                <a:gd name="T76" fmla="*/ 56 w 239"/>
                <a:gd name="T77" fmla="*/ 104 h 126"/>
                <a:gd name="T78" fmla="*/ 61 w 239"/>
                <a:gd name="T79" fmla="*/ 97 h 126"/>
                <a:gd name="T80" fmla="*/ 53 w 239"/>
                <a:gd name="T81" fmla="*/ 94 h 126"/>
                <a:gd name="T82" fmla="*/ 55 w 239"/>
                <a:gd name="T83" fmla="*/ 81 h 126"/>
                <a:gd name="T84" fmla="*/ 34 w 239"/>
                <a:gd name="T85" fmla="*/ 78 h 126"/>
                <a:gd name="T86" fmla="*/ 24 w 239"/>
                <a:gd name="T87" fmla="*/ 62 h 126"/>
                <a:gd name="T88" fmla="*/ 0 w 239"/>
                <a:gd name="T89" fmla="*/ 5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9" h="126">
                  <a:moveTo>
                    <a:pt x="239" y="0"/>
                  </a:moveTo>
                  <a:lnTo>
                    <a:pt x="233" y="3"/>
                  </a:lnTo>
                  <a:lnTo>
                    <a:pt x="220" y="8"/>
                  </a:lnTo>
                  <a:lnTo>
                    <a:pt x="209" y="18"/>
                  </a:lnTo>
                  <a:lnTo>
                    <a:pt x="209" y="30"/>
                  </a:lnTo>
                  <a:lnTo>
                    <a:pt x="203" y="34"/>
                  </a:lnTo>
                  <a:lnTo>
                    <a:pt x="190" y="30"/>
                  </a:lnTo>
                  <a:lnTo>
                    <a:pt x="185" y="43"/>
                  </a:lnTo>
                  <a:lnTo>
                    <a:pt x="182" y="62"/>
                  </a:lnTo>
                  <a:lnTo>
                    <a:pt x="179" y="64"/>
                  </a:lnTo>
                  <a:lnTo>
                    <a:pt x="182" y="70"/>
                  </a:lnTo>
                  <a:lnTo>
                    <a:pt x="176" y="86"/>
                  </a:lnTo>
                  <a:lnTo>
                    <a:pt x="171" y="88"/>
                  </a:lnTo>
                  <a:lnTo>
                    <a:pt x="176" y="94"/>
                  </a:lnTo>
                  <a:lnTo>
                    <a:pt x="169" y="97"/>
                  </a:lnTo>
                  <a:lnTo>
                    <a:pt x="176" y="104"/>
                  </a:lnTo>
                  <a:lnTo>
                    <a:pt x="172" y="109"/>
                  </a:lnTo>
                  <a:lnTo>
                    <a:pt x="166" y="107"/>
                  </a:lnTo>
                  <a:lnTo>
                    <a:pt x="166" y="110"/>
                  </a:lnTo>
                  <a:lnTo>
                    <a:pt x="160" y="109"/>
                  </a:lnTo>
                  <a:lnTo>
                    <a:pt x="156" y="109"/>
                  </a:lnTo>
                  <a:lnTo>
                    <a:pt x="156" y="117"/>
                  </a:lnTo>
                  <a:lnTo>
                    <a:pt x="150" y="121"/>
                  </a:lnTo>
                  <a:lnTo>
                    <a:pt x="147" y="117"/>
                  </a:lnTo>
                  <a:lnTo>
                    <a:pt x="144" y="124"/>
                  </a:lnTo>
                  <a:lnTo>
                    <a:pt x="141" y="120"/>
                  </a:lnTo>
                  <a:lnTo>
                    <a:pt x="137" y="124"/>
                  </a:lnTo>
                  <a:lnTo>
                    <a:pt x="134" y="126"/>
                  </a:lnTo>
                  <a:lnTo>
                    <a:pt x="115" y="115"/>
                  </a:lnTo>
                  <a:lnTo>
                    <a:pt x="107" y="117"/>
                  </a:lnTo>
                  <a:lnTo>
                    <a:pt x="104" y="110"/>
                  </a:lnTo>
                  <a:lnTo>
                    <a:pt x="96" y="107"/>
                  </a:lnTo>
                  <a:lnTo>
                    <a:pt x="88" y="110"/>
                  </a:lnTo>
                  <a:lnTo>
                    <a:pt x="82" y="104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0" y="104"/>
                  </a:lnTo>
                  <a:lnTo>
                    <a:pt x="56" y="109"/>
                  </a:lnTo>
                  <a:lnTo>
                    <a:pt x="56" y="104"/>
                  </a:lnTo>
                  <a:lnTo>
                    <a:pt x="61" y="97"/>
                  </a:lnTo>
                  <a:lnTo>
                    <a:pt x="53" y="94"/>
                  </a:lnTo>
                  <a:lnTo>
                    <a:pt x="55" y="81"/>
                  </a:lnTo>
                  <a:lnTo>
                    <a:pt x="34" y="78"/>
                  </a:lnTo>
                  <a:lnTo>
                    <a:pt x="24" y="62"/>
                  </a:lnTo>
                  <a:lnTo>
                    <a:pt x="0" y="5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1EFF473-81E1-4245-875E-B23AAF2F8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" y="1165"/>
              <a:ext cx="12" cy="121"/>
            </a:xfrm>
            <a:custGeom>
              <a:avLst/>
              <a:gdLst>
                <a:gd name="T0" fmla="*/ 1 w 12"/>
                <a:gd name="T1" fmla="*/ 121 h 121"/>
                <a:gd name="T2" fmla="*/ 1 w 12"/>
                <a:gd name="T3" fmla="*/ 117 h 121"/>
                <a:gd name="T4" fmla="*/ 0 w 12"/>
                <a:gd name="T5" fmla="*/ 110 h 121"/>
                <a:gd name="T6" fmla="*/ 0 w 12"/>
                <a:gd name="T7" fmla="*/ 102 h 121"/>
                <a:gd name="T8" fmla="*/ 4 w 12"/>
                <a:gd name="T9" fmla="*/ 101 h 121"/>
                <a:gd name="T10" fmla="*/ 6 w 12"/>
                <a:gd name="T11" fmla="*/ 98 h 121"/>
                <a:gd name="T12" fmla="*/ 1 w 12"/>
                <a:gd name="T13" fmla="*/ 96 h 121"/>
                <a:gd name="T14" fmla="*/ 4 w 12"/>
                <a:gd name="T15" fmla="*/ 93 h 121"/>
                <a:gd name="T16" fmla="*/ 8 w 12"/>
                <a:gd name="T17" fmla="*/ 93 h 121"/>
                <a:gd name="T18" fmla="*/ 12 w 12"/>
                <a:gd name="T19" fmla="*/ 75 h 121"/>
                <a:gd name="T20" fmla="*/ 9 w 12"/>
                <a:gd name="T21" fmla="*/ 67 h 121"/>
                <a:gd name="T22" fmla="*/ 6 w 12"/>
                <a:gd name="T23" fmla="*/ 61 h 121"/>
                <a:gd name="T24" fmla="*/ 6 w 12"/>
                <a:gd name="T25" fmla="*/ 50 h 121"/>
                <a:gd name="T26" fmla="*/ 4 w 12"/>
                <a:gd name="T27" fmla="*/ 42 h 121"/>
                <a:gd name="T28" fmla="*/ 6 w 12"/>
                <a:gd name="T29" fmla="*/ 37 h 121"/>
                <a:gd name="T30" fmla="*/ 4 w 12"/>
                <a:gd name="T31" fmla="*/ 24 h 121"/>
                <a:gd name="T32" fmla="*/ 6 w 12"/>
                <a:gd name="T33" fmla="*/ 24 h 121"/>
                <a:gd name="T34" fmla="*/ 1 w 12"/>
                <a:gd name="T35" fmla="*/ 10 h 121"/>
                <a:gd name="T36" fmla="*/ 4 w 12"/>
                <a:gd name="T37" fmla="*/ 0 h 121"/>
                <a:gd name="T38" fmla="*/ 8 w 12"/>
                <a:gd name="T39" fmla="*/ 2 h 121"/>
                <a:gd name="T40" fmla="*/ 9 w 12"/>
                <a:gd name="T41" fmla="*/ 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1">
                  <a:moveTo>
                    <a:pt x="1" y="121"/>
                  </a:moveTo>
                  <a:lnTo>
                    <a:pt x="1" y="117"/>
                  </a:lnTo>
                  <a:lnTo>
                    <a:pt x="0" y="110"/>
                  </a:lnTo>
                  <a:lnTo>
                    <a:pt x="0" y="102"/>
                  </a:lnTo>
                  <a:lnTo>
                    <a:pt x="4" y="101"/>
                  </a:lnTo>
                  <a:lnTo>
                    <a:pt x="6" y="98"/>
                  </a:lnTo>
                  <a:lnTo>
                    <a:pt x="1" y="96"/>
                  </a:lnTo>
                  <a:lnTo>
                    <a:pt x="4" y="93"/>
                  </a:lnTo>
                  <a:lnTo>
                    <a:pt x="8" y="93"/>
                  </a:lnTo>
                  <a:lnTo>
                    <a:pt x="12" y="75"/>
                  </a:lnTo>
                  <a:lnTo>
                    <a:pt x="9" y="67"/>
                  </a:lnTo>
                  <a:lnTo>
                    <a:pt x="6" y="61"/>
                  </a:lnTo>
                  <a:lnTo>
                    <a:pt x="6" y="50"/>
                  </a:lnTo>
                  <a:lnTo>
                    <a:pt x="4" y="42"/>
                  </a:lnTo>
                  <a:lnTo>
                    <a:pt x="6" y="37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1" y="10"/>
                  </a:lnTo>
                  <a:lnTo>
                    <a:pt x="4" y="0"/>
                  </a:lnTo>
                  <a:lnTo>
                    <a:pt x="8" y="2"/>
                  </a:lnTo>
                  <a:lnTo>
                    <a:pt x="9" y="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3844F6-9372-4B34-B92E-F14A5F624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" y="1054"/>
              <a:ext cx="170" cy="41"/>
            </a:xfrm>
            <a:custGeom>
              <a:avLst/>
              <a:gdLst>
                <a:gd name="T0" fmla="*/ 170 w 170"/>
                <a:gd name="T1" fmla="*/ 41 h 41"/>
                <a:gd name="T2" fmla="*/ 165 w 170"/>
                <a:gd name="T3" fmla="*/ 33 h 41"/>
                <a:gd name="T4" fmla="*/ 157 w 170"/>
                <a:gd name="T5" fmla="*/ 38 h 41"/>
                <a:gd name="T6" fmla="*/ 151 w 170"/>
                <a:gd name="T7" fmla="*/ 28 h 41"/>
                <a:gd name="T8" fmla="*/ 140 w 170"/>
                <a:gd name="T9" fmla="*/ 32 h 41"/>
                <a:gd name="T10" fmla="*/ 125 w 170"/>
                <a:gd name="T11" fmla="*/ 27 h 41"/>
                <a:gd name="T12" fmla="*/ 86 w 170"/>
                <a:gd name="T13" fmla="*/ 32 h 41"/>
                <a:gd name="T14" fmla="*/ 71 w 170"/>
                <a:gd name="T15" fmla="*/ 32 h 41"/>
                <a:gd name="T16" fmla="*/ 71 w 170"/>
                <a:gd name="T17" fmla="*/ 41 h 41"/>
                <a:gd name="T18" fmla="*/ 58 w 170"/>
                <a:gd name="T19" fmla="*/ 41 h 41"/>
                <a:gd name="T20" fmla="*/ 41 w 170"/>
                <a:gd name="T21" fmla="*/ 33 h 41"/>
                <a:gd name="T22" fmla="*/ 31 w 170"/>
                <a:gd name="T23" fmla="*/ 17 h 41"/>
                <a:gd name="T24" fmla="*/ 17 w 170"/>
                <a:gd name="T25" fmla="*/ 22 h 41"/>
                <a:gd name="T26" fmla="*/ 20 w 170"/>
                <a:gd name="T27" fmla="*/ 6 h 41"/>
                <a:gd name="T28" fmla="*/ 12 w 170"/>
                <a:gd name="T29" fmla="*/ 4 h 41"/>
                <a:gd name="T30" fmla="*/ 0 w 170"/>
                <a:gd name="T3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41">
                  <a:moveTo>
                    <a:pt x="170" y="41"/>
                  </a:moveTo>
                  <a:lnTo>
                    <a:pt x="165" y="33"/>
                  </a:lnTo>
                  <a:lnTo>
                    <a:pt x="157" y="38"/>
                  </a:lnTo>
                  <a:lnTo>
                    <a:pt x="151" y="28"/>
                  </a:lnTo>
                  <a:lnTo>
                    <a:pt x="140" y="32"/>
                  </a:lnTo>
                  <a:lnTo>
                    <a:pt x="125" y="27"/>
                  </a:lnTo>
                  <a:lnTo>
                    <a:pt x="86" y="32"/>
                  </a:lnTo>
                  <a:lnTo>
                    <a:pt x="71" y="32"/>
                  </a:lnTo>
                  <a:lnTo>
                    <a:pt x="71" y="41"/>
                  </a:lnTo>
                  <a:lnTo>
                    <a:pt x="58" y="41"/>
                  </a:lnTo>
                  <a:lnTo>
                    <a:pt x="41" y="33"/>
                  </a:lnTo>
                  <a:lnTo>
                    <a:pt x="31" y="17"/>
                  </a:lnTo>
                  <a:lnTo>
                    <a:pt x="17" y="22"/>
                  </a:lnTo>
                  <a:lnTo>
                    <a:pt x="20" y="6"/>
                  </a:lnTo>
                  <a:lnTo>
                    <a:pt x="12" y="4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831D642-5790-4A24-A64F-C64623F14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1232"/>
              <a:ext cx="412" cy="309"/>
            </a:xfrm>
            <a:custGeom>
              <a:avLst/>
              <a:gdLst>
                <a:gd name="T0" fmla="*/ 408 w 412"/>
                <a:gd name="T1" fmla="*/ 0 h 309"/>
                <a:gd name="T2" fmla="*/ 412 w 412"/>
                <a:gd name="T3" fmla="*/ 16 h 309"/>
                <a:gd name="T4" fmla="*/ 412 w 412"/>
                <a:gd name="T5" fmla="*/ 38 h 309"/>
                <a:gd name="T6" fmla="*/ 409 w 412"/>
                <a:gd name="T7" fmla="*/ 43 h 309"/>
                <a:gd name="T8" fmla="*/ 403 w 412"/>
                <a:gd name="T9" fmla="*/ 48 h 309"/>
                <a:gd name="T10" fmla="*/ 392 w 412"/>
                <a:gd name="T11" fmla="*/ 48 h 309"/>
                <a:gd name="T12" fmla="*/ 377 w 412"/>
                <a:gd name="T13" fmla="*/ 54 h 309"/>
                <a:gd name="T14" fmla="*/ 363 w 412"/>
                <a:gd name="T15" fmla="*/ 56 h 309"/>
                <a:gd name="T16" fmla="*/ 355 w 412"/>
                <a:gd name="T17" fmla="*/ 61 h 309"/>
                <a:gd name="T18" fmla="*/ 347 w 412"/>
                <a:gd name="T19" fmla="*/ 56 h 309"/>
                <a:gd name="T20" fmla="*/ 333 w 412"/>
                <a:gd name="T21" fmla="*/ 58 h 309"/>
                <a:gd name="T22" fmla="*/ 326 w 412"/>
                <a:gd name="T23" fmla="*/ 56 h 309"/>
                <a:gd name="T24" fmla="*/ 320 w 412"/>
                <a:gd name="T25" fmla="*/ 62 h 309"/>
                <a:gd name="T26" fmla="*/ 298 w 412"/>
                <a:gd name="T27" fmla="*/ 53 h 309"/>
                <a:gd name="T28" fmla="*/ 282 w 412"/>
                <a:gd name="T29" fmla="*/ 53 h 309"/>
                <a:gd name="T30" fmla="*/ 275 w 412"/>
                <a:gd name="T31" fmla="*/ 48 h 309"/>
                <a:gd name="T32" fmla="*/ 271 w 412"/>
                <a:gd name="T33" fmla="*/ 50 h 309"/>
                <a:gd name="T34" fmla="*/ 264 w 412"/>
                <a:gd name="T35" fmla="*/ 43 h 309"/>
                <a:gd name="T36" fmla="*/ 256 w 412"/>
                <a:gd name="T37" fmla="*/ 50 h 309"/>
                <a:gd name="T38" fmla="*/ 242 w 412"/>
                <a:gd name="T39" fmla="*/ 54 h 309"/>
                <a:gd name="T40" fmla="*/ 234 w 412"/>
                <a:gd name="T41" fmla="*/ 54 h 309"/>
                <a:gd name="T42" fmla="*/ 215 w 412"/>
                <a:gd name="T43" fmla="*/ 61 h 309"/>
                <a:gd name="T44" fmla="*/ 199 w 412"/>
                <a:gd name="T45" fmla="*/ 94 h 309"/>
                <a:gd name="T46" fmla="*/ 212 w 412"/>
                <a:gd name="T47" fmla="*/ 101 h 309"/>
                <a:gd name="T48" fmla="*/ 212 w 412"/>
                <a:gd name="T49" fmla="*/ 120 h 309"/>
                <a:gd name="T50" fmla="*/ 209 w 412"/>
                <a:gd name="T51" fmla="*/ 131 h 309"/>
                <a:gd name="T52" fmla="*/ 209 w 412"/>
                <a:gd name="T53" fmla="*/ 136 h 309"/>
                <a:gd name="T54" fmla="*/ 207 w 412"/>
                <a:gd name="T55" fmla="*/ 136 h 309"/>
                <a:gd name="T56" fmla="*/ 204 w 412"/>
                <a:gd name="T57" fmla="*/ 145 h 309"/>
                <a:gd name="T58" fmla="*/ 197 w 412"/>
                <a:gd name="T59" fmla="*/ 148 h 309"/>
                <a:gd name="T60" fmla="*/ 197 w 412"/>
                <a:gd name="T61" fmla="*/ 164 h 309"/>
                <a:gd name="T62" fmla="*/ 177 w 412"/>
                <a:gd name="T63" fmla="*/ 182 h 309"/>
                <a:gd name="T64" fmla="*/ 180 w 412"/>
                <a:gd name="T65" fmla="*/ 192 h 309"/>
                <a:gd name="T66" fmla="*/ 177 w 412"/>
                <a:gd name="T67" fmla="*/ 203 h 309"/>
                <a:gd name="T68" fmla="*/ 185 w 412"/>
                <a:gd name="T69" fmla="*/ 204 h 309"/>
                <a:gd name="T70" fmla="*/ 177 w 412"/>
                <a:gd name="T71" fmla="*/ 214 h 309"/>
                <a:gd name="T72" fmla="*/ 180 w 412"/>
                <a:gd name="T73" fmla="*/ 227 h 309"/>
                <a:gd name="T74" fmla="*/ 169 w 412"/>
                <a:gd name="T75" fmla="*/ 228 h 309"/>
                <a:gd name="T76" fmla="*/ 142 w 412"/>
                <a:gd name="T77" fmla="*/ 241 h 309"/>
                <a:gd name="T78" fmla="*/ 134 w 412"/>
                <a:gd name="T79" fmla="*/ 236 h 309"/>
                <a:gd name="T80" fmla="*/ 126 w 412"/>
                <a:gd name="T81" fmla="*/ 241 h 309"/>
                <a:gd name="T82" fmla="*/ 116 w 412"/>
                <a:gd name="T83" fmla="*/ 243 h 309"/>
                <a:gd name="T84" fmla="*/ 105 w 412"/>
                <a:gd name="T85" fmla="*/ 254 h 309"/>
                <a:gd name="T86" fmla="*/ 102 w 412"/>
                <a:gd name="T87" fmla="*/ 258 h 309"/>
                <a:gd name="T88" fmla="*/ 102 w 412"/>
                <a:gd name="T89" fmla="*/ 262 h 309"/>
                <a:gd name="T90" fmla="*/ 97 w 412"/>
                <a:gd name="T91" fmla="*/ 274 h 309"/>
                <a:gd name="T92" fmla="*/ 97 w 412"/>
                <a:gd name="T93" fmla="*/ 279 h 309"/>
                <a:gd name="T94" fmla="*/ 91 w 412"/>
                <a:gd name="T95" fmla="*/ 279 h 309"/>
                <a:gd name="T96" fmla="*/ 83 w 412"/>
                <a:gd name="T97" fmla="*/ 276 h 309"/>
                <a:gd name="T98" fmla="*/ 72 w 412"/>
                <a:gd name="T99" fmla="*/ 276 h 309"/>
                <a:gd name="T100" fmla="*/ 68 w 412"/>
                <a:gd name="T101" fmla="*/ 274 h 309"/>
                <a:gd name="T102" fmla="*/ 54 w 412"/>
                <a:gd name="T103" fmla="*/ 278 h 309"/>
                <a:gd name="T104" fmla="*/ 43 w 412"/>
                <a:gd name="T105" fmla="*/ 278 h 309"/>
                <a:gd name="T106" fmla="*/ 43 w 412"/>
                <a:gd name="T107" fmla="*/ 284 h 309"/>
                <a:gd name="T108" fmla="*/ 38 w 412"/>
                <a:gd name="T109" fmla="*/ 287 h 309"/>
                <a:gd name="T110" fmla="*/ 33 w 412"/>
                <a:gd name="T111" fmla="*/ 292 h 309"/>
                <a:gd name="T112" fmla="*/ 33 w 412"/>
                <a:gd name="T113" fmla="*/ 302 h 309"/>
                <a:gd name="T114" fmla="*/ 29 w 412"/>
                <a:gd name="T115" fmla="*/ 305 h 309"/>
                <a:gd name="T116" fmla="*/ 24 w 412"/>
                <a:gd name="T117" fmla="*/ 305 h 309"/>
                <a:gd name="T118" fmla="*/ 0 w 412"/>
                <a:gd name="T11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2" h="309">
                  <a:moveTo>
                    <a:pt x="408" y="0"/>
                  </a:moveTo>
                  <a:lnTo>
                    <a:pt x="412" y="16"/>
                  </a:lnTo>
                  <a:lnTo>
                    <a:pt x="412" y="38"/>
                  </a:lnTo>
                  <a:lnTo>
                    <a:pt x="409" y="43"/>
                  </a:lnTo>
                  <a:lnTo>
                    <a:pt x="403" y="48"/>
                  </a:lnTo>
                  <a:lnTo>
                    <a:pt x="392" y="48"/>
                  </a:lnTo>
                  <a:lnTo>
                    <a:pt x="377" y="54"/>
                  </a:lnTo>
                  <a:lnTo>
                    <a:pt x="363" y="56"/>
                  </a:lnTo>
                  <a:lnTo>
                    <a:pt x="355" y="61"/>
                  </a:lnTo>
                  <a:lnTo>
                    <a:pt x="347" y="56"/>
                  </a:lnTo>
                  <a:lnTo>
                    <a:pt x="333" y="58"/>
                  </a:lnTo>
                  <a:lnTo>
                    <a:pt x="326" y="56"/>
                  </a:lnTo>
                  <a:lnTo>
                    <a:pt x="320" y="62"/>
                  </a:lnTo>
                  <a:lnTo>
                    <a:pt x="298" y="53"/>
                  </a:lnTo>
                  <a:lnTo>
                    <a:pt x="282" y="53"/>
                  </a:lnTo>
                  <a:lnTo>
                    <a:pt x="275" y="48"/>
                  </a:lnTo>
                  <a:lnTo>
                    <a:pt x="271" y="50"/>
                  </a:lnTo>
                  <a:lnTo>
                    <a:pt x="264" y="43"/>
                  </a:lnTo>
                  <a:lnTo>
                    <a:pt x="256" y="50"/>
                  </a:lnTo>
                  <a:lnTo>
                    <a:pt x="242" y="54"/>
                  </a:lnTo>
                  <a:lnTo>
                    <a:pt x="234" y="54"/>
                  </a:lnTo>
                  <a:lnTo>
                    <a:pt x="215" y="61"/>
                  </a:lnTo>
                  <a:lnTo>
                    <a:pt x="199" y="94"/>
                  </a:lnTo>
                  <a:lnTo>
                    <a:pt x="212" y="101"/>
                  </a:lnTo>
                  <a:lnTo>
                    <a:pt x="212" y="120"/>
                  </a:lnTo>
                  <a:lnTo>
                    <a:pt x="209" y="131"/>
                  </a:lnTo>
                  <a:lnTo>
                    <a:pt x="209" y="136"/>
                  </a:lnTo>
                  <a:lnTo>
                    <a:pt x="207" y="136"/>
                  </a:lnTo>
                  <a:lnTo>
                    <a:pt x="204" y="145"/>
                  </a:lnTo>
                  <a:lnTo>
                    <a:pt x="197" y="148"/>
                  </a:lnTo>
                  <a:lnTo>
                    <a:pt x="197" y="164"/>
                  </a:lnTo>
                  <a:lnTo>
                    <a:pt x="177" y="182"/>
                  </a:lnTo>
                  <a:lnTo>
                    <a:pt x="180" y="192"/>
                  </a:lnTo>
                  <a:lnTo>
                    <a:pt x="177" y="203"/>
                  </a:lnTo>
                  <a:lnTo>
                    <a:pt x="185" y="204"/>
                  </a:lnTo>
                  <a:lnTo>
                    <a:pt x="177" y="214"/>
                  </a:lnTo>
                  <a:lnTo>
                    <a:pt x="180" y="227"/>
                  </a:lnTo>
                  <a:lnTo>
                    <a:pt x="169" y="228"/>
                  </a:lnTo>
                  <a:lnTo>
                    <a:pt x="142" y="241"/>
                  </a:lnTo>
                  <a:lnTo>
                    <a:pt x="134" y="236"/>
                  </a:lnTo>
                  <a:lnTo>
                    <a:pt x="126" y="241"/>
                  </a:lnTo>
                  <a:lnTo>
                    <a:pt x="116" y="243"/>
                  </a:lnTo>
                  <a:lnTo>
                    <a:pt x="105" y="254"/>
                  </a:lnTo>
                  <a:lnTo>
                    <a:pt x="102" y="258"/>
                  </a:lnTo>
                  <a:lnTo>
                    <a:pt x="102" y="262"/>
                  </a:lnTo>
                  <a:lnTo>
                    <a:pt x="97" y="274"/>
                  </a:lnTo>
                  <a:lnTo>
                    <a:pt x="97" y="279"/>
                  </a:lnTo>
                  <a:lnTo>
                    <a:pt x="91" y="279"/>
                  </a:lnTo>
                  <a:lnTo>
                    <a:pt x="83" y="276"/>
                  </a:lnTo>
                  <a:lnTo>
                    <a:pt x="72" y="276"/>
                  </a:lnTo>
                  <a:lnTo>
                    <a:pt x="68" y="274"/>
                  </a:lnTo>
                  <a:lnTo>
                    <a:pt x="54" y="278"/>
                  </a:lnTo>
                  <a:lnTo>
                    <a:pt x="43" y="278"/>
                  </a:lnTo>
                  <a:lnTo>
                    <a:pt x="43" y="284"/>
                  </a:lnTo>
                  <a:lnTo>
                    <a:pt x="38" y="287"/>
                  </a:lnTo>
                  <a:lnTo>
                    <a:pt x="33" y="292"/>
                  </a:lnTo>
                  <a:lnTo>
                    <a:pt x="33" y="302"/>
                  </a:lnTo>
                  <a:lnTo>
                    <a:pt x="29" y="305"/>
                  </a:lnTo>
                  <a:lnTo>
                    <a:pt x="24" y="305"/>
                  </a:lnTo>
                  <a:lnTo>
                    <a:pt x="0" y="309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470972DD-22B9-46DF-9916-6F01BD1CC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1055"/>
              <a:ext cx="166" cy="161"/>
            </a:xfrm>
            <a:custGeom>
              <a:avLst/>
              <a:gdLst>
                <a:gd name="T0" fmla="*/ 0 w 166"/>
                <a:gd name="T1" fmla="*/ 133 h 161"/>
                <a:gd name="T2" fmla="*/ 11 w 166"/>
                <a:gd name="T3" fmla="*/ 134 h 161"/>
                <a:gd name="T4" fmla="*/ 18 w 166"/>
                <a:gd name="T5" fmla="*/ 134 h 161"/>
                <a:gd name="T6" fmla="*/ 24 w 166"/>
                <a:gd name="T7" fmla="*/ 144 h 161"/>
                <a:gd name="T8" fmla="*/ 40 w 166"/>
                <a:gd name="T9" fmla="*/ 157 h 161"/>
                <a:gd name="T10" fmla="*/ 51 w 166"/>
                <a:gd name="T11" fmla="*/ 157 h 161"/>
                <a:gd name="T12" fmla="*/ 62 w 166"/>
                <a:gd name="T13" fmla="*/ 152 h 161"/>
                <a:gd name="T14" fmla="*/ 69 w 166"/>
                <a:gd name="T15" fmla="*/ 155 h 161"/>
                <a:gd name="T16" fmla="*/ 81 w 166"/>
                <a:gd name="T17" fmla="*/ 157 h 161"/>
                <a:gd name="T18" fmla="*/ 96 w 166"/>
                <a:gd name="T19" fmla="*/ 161 h 161"/>
                <a:gd name="T20" fmla="*/ 110 w 166"/>
                <a:gd name="T21" fmla="*/ 157 h 161"/>
                <a:gd name="T22" fmla="*/ 115 w 166"/>
                <a:gd name="T23" fmla="*/ 150 h 161"/>
                <a:gd name="T24" fmla="*/ 118 w 166"/>
                <a:gd name="T25" fmla="*/ 142 h 161"/>
                <a:gd name="T26" fmla="*/ 128 w 166"/>
                <a:gd name="T27" fmla="*/ 137 h 161"/>
                <a:gd name="T28" fmla="*/ 142 w 166"/>
                <a:gd name="T29" fmla="*/ 134 h 161"/>
                <a:gd name="T30" fmla="*/ 142 w 166"/>
                <a:gd name="T31" fmla="*/ 128 h 161"/>
                <a:gd name="T32" fmla="*/ 145 w 166"/>
                <a:gd name="T33" fmla="*/ 123 h 161"/>
                <a:gd name="T34" fmla="*/ 166 w 166"/>
                <a:gd name="T35" fmla="*/ 106 h 161"/>
                <a:gd name="T36" fmla="*/ 161 w 166"/>
                <a:gd name="T37" fmla="*/ 104 h 161"/>
                <a:gd name="T38" fmla="*/ 151 w 166"/>
                <a:gd name="T39" fmla="*/ 82 h 161"/>
                <a:gd name="T40" fmla="*/ 147 w 166"/>
                <a:gd name="T41" fmla="*/ 67 h 161"/>
                <a:gd name="T42" fmla="*/ 150 w 166"/>
                <a:gd name="T43" fmla="*/ 48 h 161"/>
                <a:gd name="T44" fmla="*/ 145 w 166"/>
                <a:gd name="T45" fmla="*/ 31 h 161"/>
                <a:gd name="T46" fmla="*/ 128 w 166"/>
                <a:gd name="T4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6" h="161">
                  <a:moveTo>
                    <a:pt x="0" y="133"/>
                  </a:moveTo>
                  <a:lnTo>
                    <a:pt x="11" y="134"/>
                  </a:lnTo>
                  <a:lnTo>
                    <a:pt x="18" y="134"/>
                  </a:lnTo>
                  <a:lnTo>
                    <a:pt x="24" y="144"/>
                  </a:lnTo>
                  <a:lnTo>
                    <a:pt x="40" y="157"/>
                  </a:lnTo>
                  <a:lnTo>
                    <a:pt x="51" y="157"/>
                  </a:lnTo>
                  <a:lnTo>
                    <a:pt x="62" y="152"/>
                  </a:lnTo>
                  <a:lnTo>
                    <a:pt x="69" y="155"/>
                  </a:lnTo>
                  <a:lnTo>
                    <a:pt x="81" y="157"/>
                  </a:lnTo>
                  <a:lnTo>
                    <a:pt x="96" y="161"/>
                  </a:lnTo>
                  <a:lnTo>
                    <a:pt x="110" y="157"/>
                  </a:lnTo>
                  <a:lnTo>
                    <a:pt x="115" y="150"/>
                  </a:lnTo>
                  <a:lnTo>
                    <a:pt x="118" y="142"/>
                  </a:lnTo>
                  <a:lnTo>
                    <a:pt x="128" y="137"/>
                  </a:lnTo>
                  <a:lnTo>
                    <a:pt x="142" y="134"/>
                  </a:lnTo>
                  <a:lnTo>
                    <a:pt x="142" y="128"/>
                  </a:lnTo>
                  <a:lnTo>
                    <a:pt x="145" y="123"/>
                  </a:lnTo>
                  <a:lnTo>
                    <a:pt x="166" y="106"/>
                  </a:lnTo>
                  <a:lnTo>
                    <a:pt x="161" y="104"/>
                  </a:lnTo>
                  <a:lnTo>
                    <a:pt x="151" y="82"/>
                  </a:lnTo>
                  <a:lnTo>
                    <a:pt x="147" y="67"/>
                  </a:lnTo>
                  <a:lnTo>
                    <a:pt x="150" y="48"/>
                  </a:lnTo>
                  <a:lnTo>
                    <a:pt x="145" y="31"/>
                  </a:lnTo>
                  <a:lnTo>
                    <a:pt x="128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EE3948-933C-48E9-8352-3AD71A7AA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" y="1406"/>
              <a:ext cx="1836" cy="1382"/>
            </a:xfrm>
            <a:custGeom>
              <a:avLst/>
              <a:gdLst>
                <a:gd name="T0" fmla="*/ 1817 w 1836"/>
                <a:gd name="T1" fmla="*/ 1361 h 1382"/>
                <a:gd name="T2" fmla="*/ 1801 w 1836"/>
                <a:gd name="T3" fmla="*/ 1374 h 1382"/>
                <a:gd name="T4" fmla="*/ 1766 w 1836"/>
                <a:gd name="T5" fmla="*/ 1344 h 1382"/>
                <a:gd name="T6" fmla="*/ 1734 w 1836"/>
                <a:gd name="T7" fmla="*/ 1326 h 1382"/>
                <a:gd name="T8" fmla="*/ 1730 w 1836"/>
                <a:gd name="T9" fmla="*/ 1306 h 1382"/>
                <a:gd name="T10" fmla="*/ 1730 w 1836"/>
                <a:gd name="T11" fmla="*/ 1286 h 1382"/>
                <a:gd name="T12" fmla="*/ 1734 w 1836"/>
                <a:gd name="T13" fmla="*/ 1272 h 1382"/>
                <a:gd name="T14" fmla="*/ 1725 w 1836"/>
                <a:gd name="T15" fmla="*/ 1243 h 1382"/>
                <a:gd name="T16" fmla="*/ 1731 w 1836"/>
                <a:gd name="T17" fmla="*/ 1221 h 1382"/>
                <a:gd name="T18" fmla="*/ 1730 w 1836"/>
                <a:gd name="T19" fmla="*/ 1194 h 1382"/>
                <a:gd name="T20" fmla="*/ 1763 w 1836"/>
                <a:gd name="T21" fmla="*/ 1186 h 1382"/>
                <a:gd name="T22" fmla="*/ 1785 w 1836"/>
                <a:gd name="T23" fmla="*/ 1170 h 1382"/>
                <a:gd name="T24" fmla="*/ 1795 w 1836"/>
                <a:gd name="T25" fmla="*/ 1149 h 1382"/>
                <a:gd name="T26" fmla="*/ 1811 w 1836"/>
                <a:gd name="T27" fmla="*/ 1125 h 1382"/>
                <a:gd name="T28" fmla="*/ 1827 w 1836"/>
                <a:gd name="T29" fmla="*/ 1098 h 1382"/>
                <a:gd name="T30" fmla="*/ 1827 w 1836"/>
                <a:gd name="T31" fmla="*/ 1033 h 1382"/>
                <a:gd name="T32" fmla="*/ 1827 w 1836"/>
                <a:gd name="T33" fmla="*/ 1004 h 1382"/>
                <a:gd name="T34" fmla="*/ 1814 w 1836"/>
                <a:gd name="T35" fmla="*/ 953 h 1382"/>
                <a:gd name="T36" fmla="*/ 1798 w 1836"/>
                <a:gd name="T37" fmla="*/ 915 h 1382"/>
                <a:gd name="T38" fmla="*/ 1766 w 1836"/>
                <a:gd name="T39" fmla="*/ 877 h 1382"/>
                <a:gd name="T40" fmla="*/ 1769 w 1836"/>
                <a:gd name="T41" fmla="*/ 826 h 1382"/>
                <a:gd name="T42" fmla="*/ 1779 w 1836"/>
                <a:gd name="T43" fmla="*/ 802 h 1382"/>
                <a:gd name="T44" fmla="*/ 1757 w 1836"/>
                <a:gd name="T45" fmla="*/ 730 h 1382"/>
                <a:gd name="T46" fmla="*/ 1742 w 1836"/>
                <a:gd name="T47" fmla="*/ 689 h 1382"/>
                <a:gd name="T48" fmla="*/ 1741 w 1836"/>
                <a:gd name="T49" fmla="*/ 647 h 1382"/>
                <a:gd name="T50" fmla="*/ 1725 w 1836"/>
                <a:gd name="T51" fmla="*/ 623 h 1382"/>
                <a:gd name="T52" fmla="*/ 1699 w 1836"/>
                <a:gd name="T53" fmla="*/ 619 h 1382"/>
                <a:gd name="T54" fmla="*/ 1664 w 1836"/>
                <a:gd name="T55" fmla="*/ 599 h 1382"/>
                <a:gd name="T56" fmla="*/ 1652 w 1836"/>
                <a:gd name="T57" fmla="*/ 572 h 1382"/>
                <a:gd name="T58" fmla="*/ 1642 w 1836"/>
                <a:gd name="T59" fmla="*/ 542 h 1382"/>
                <a:gd name="T60" fmla="*/ 1628 w 1836"/>
                <a:gd name="T61" fmla="*/ 516 h 1382"/>
                <a:gd name="T62" fmla="*/ 1613 w 1836"/>
                <a:gd name="T63" fmla="*/ 497 h 1382"/>
                <a:gd name="T64" fmla="*/ 1589 w 1836"/>
                <a:gd name="T65" fmla="*/ 481 h 1382"/>
                <a:gd name="T66" fmla="*/ 1545 w 1836"/>
                <a:gd name="T67" fmla="*/ 475 h 1382"/>
                <a:gd name="T68" fmla="*/ 1511 w 1836"/>
                <a:gd name="T69" fmla="*/ 426 h 1382"/>
                <a:gd name="T70" fmla="*/ 1472 w 1836"/>
                <a:gd name="T71" fmla="*/ 414 h 1382"/>
                <a:gd name="T72" fmla="*/ 1446 w 1836"/>
                <a:gd name="T73" fmla="*/ 373 h 1382"/>
                <a:gd name="T74" fmla="*/ 1435 w 1836"/>
                <a:gd name="T75" fmla="*/ 314 h 1382"/>
                <a:gd name="T76" fmla="*/ 1400 w 1836"/>
                <a:gd name="T77" fmla="*/ 241 h 1382"/>
                <a:gd name="T78" fmla="*/ 1355 w 1836"/>
                <a:gd name="T79" fmla="*/ 131 h 1382"/>
                <a:gd name="T80" fmla="*/ 1276 w 1836"/>
                <a:gd name="T81" fmla="*/ 67 h 1382"/>
                <a:gd name="T82" fmla="*/ 1225 w 1836"/>
                <a:gd name="T83" fmla="*/ 40 h 1382"/>
                <a:gd name="T84" fmla="*/ 1188 w 1836"/>
                <a:gd name="T85" fmla="*/ 25 h 1382"/>
                <a:gd name="T86" fmla="*/ 1124 w 1836"/>
                <a:gd name="T87" fmla="*/ 0 h 1382"/>
                <a:gd name="T88" fmla="*/ 1029 w 1836"/>
                <a:gd name="T89" fmla="*/ 54 h 1382"/>
                <a:gd name="T90" fmla="*/ 967 w 1836"/>
                <a:gd name="T91" fmla="*/ 113 h 1382"/>
                <a:gd name="T92" fmla="*/ 900 w 1836"/>
                <a:gd name="T93" fmla="*/ 180 h 1382"/>
                <a:gd name="T94" fmla="*/ 785 w 1836"/>
                <a:gd name="T95" fmla="*/ 225 h 1382"/>
                <a:gd name="T96" fmla="*/ 658 w 1836"/>
                <a:gd name="T97" fmla="*/ 252 h 1382"/>
                <a:gd name="T98" fmla="*/ 557 w 1836"/>
                <a:gd name="T99" fmla="*/ 293 h 1382"/>
                <a:gd name="T100" fmla="*/ 457 w 1836"/>
                <a:gd name="T101" fmla="*/ 222 h 1382"/>
                <a:gd name="T102" fmla="*/ 350 w 1836"/>
                <a:gd name="T103" fmla="*/ 204 h 1382"/>
                <a:gd name="T104" fmla="*/ 197 w 1836"/>
                <a:gd name="T105" fmla="*/ 210 h 1382"/>
                <a:gd name="T106" fmla="*/ 9 w 1836"/>
                <a:gd name="T107" fmla="*/ 274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6" h="1382">
                  <a:moveTo>
                    <a:pt x="1827" y="1350"/>
                  </a:moveTo>
                  <a:lnTo>
                    <a:pt x="1827" y="1349"/>
                  </a:lnTo>
                  <a:lnTo>
                    <a:pt x="1825" y="1349"/>
                  </a:lnTo>
                  <a:lnTo>
                    <a:pt x="1822" y="1350"/>
                  </a:lnTo>
                  <a:lnTo>
                    <a:pt x="1819" y="1360"/>
                  </a:lnTo>
                  <a:lnTo>
                    <a:pt x="1817" y="1361"/>
                  </a:lnTo>
                  <a:lnTo>
                    <a:pt x="1817" y="1371"/>
                  </a:lnTo>
                  <a:lnTo>
                    <a:pt x="1814" y="1374"/>
                  </a:lnTo>
                  <a:lnTo>
                    <a:pt x="1811" y="1382"/>
                  </a:lnTo>
                  <a:lnTo>
                    <a:pt x="1805" y="1377"/>
                  </a:lnTo>
                  <a:lnTo>
                    <a:pt x="1801" y="1377"/>
                  </a:lnTo>
                  <a:lnTo>
                    <a:pt x="1801" y="1374"/>
                  </a:lnTo>
                  <a:lnTo>
                    <a:pt x="1792" y="1374"/>
                  </a:lnTo>
                  <a:lnTo>
                    <a:pt x="1789" y="1371"/>
                  </a:lnTo>
                  <a:lnTo>
                    <a:pt x="1785" y="1365"/>
                  </a:lnTo>
                  <a:lnTo>
                    <a:pt x="1781" y="1365"/>
                  </a:lnTo>
                  <a:lnTo>
                    <a:pt x="1776" y="1360"/>
                  </a:lnTo>
                  <a:lnTo>
                    <a:pt x="1766" y="1344"/>
                  </a:lnTo>
                  <a:lnTo>
                    <a:pt x="1757" y="1344"/>
                  </a:lnTo>
                  <a:lnTo>
                    <a:pt x="1747" y="1339"/>
                  </a:lnTo>
                  <a:lnTo>
                    <a:pt x="1742" y="1337"/>
                  </a:lnTo>
                  <a:lnTo>
                    <a:pt x="1739" y="1337"/>
                  </a:lnTo>
                  <a:lnTo>
                    <a:pt x="1734" y="1329"/>
                  </a:lnTo>
                  <a:lnTo>
                    <a:pt x="1734" y="1326"/>
                  </a:lnTo>
                  <a:lnTo>
                    <a:pt x="1731" y="1318"/>
                  </a:lnTo>
                  <a:lnTo>
                    <a:pt x="1734" y="1317"/>
                  </a:lnTo>
                  <a:lnTo>
                    <a:pt x="1731" y="1310"/>
                  </a:lnTo>
                  <a:lnTo>
                    <a:pt x="1730" y="1314"/>
                  </a:lnTo>
                  <a:lnTo>
                    <a:pt x="1728" y="1310"/>
                  </a:lnTo>
                  <a:lnTo>
                    <a:pt x="1730" y="1306"/>
                  </a:lnTo>
                  <a:lnTo>
                    <a:pt x="1728" y="1304"/>
                  </a:lnTo>
                  <a:lnTo>
                    <a:pt x="1730" y="1301"/>
                  </a:lnTo>
                  <a:lnTo>
                    <a:pt x="1731" y="1304"/>
                  </a:lnTo>
                  <a:lnTo>
                    <a:pt x="1734" y="1296"/>
                  </a:lnTo>
                  <a:lnTo>
                    <a:pt x="1738" y="1294"/>
                  </a:lnTo>
                  <a:lnTo>
                    <a:pt x="1730" y="1286"/>
                  </a:lnTo>
                  <a:lnTo>
                    <a:pt x="1728" y="1288"/>
                  </a:lnTo>
                  <a:lnTo>
                    <a:pt x="1725" y="1286"/>
                  </a:lnTo>
                  <a:lnTo>
                    <a:pt x="1725" y="1278"/>
                  </a:lnTo>
                  <a:lnTo>
                    <a:pt x="1731" y="1278"/>
                  </a:lnTo>
                  <a:lnTo>
                    <a:pt x="1734" y="1277"/>
                  </a:lnTo>
                  <a:lnTo>
                    <a:pt x="1734" y="1272"/>
                  </a:lnTo>
                  <a:lnTo>
                    <a:pt x="1739" y="1269"/>
                  </a:lnTo>
                  <a:lnTo>
                    <a:pt x="1738" y="1267"/>
                  </a:lnTo>
                  <a:lnTo>
                    <a:pt x="1739" y="1261"/>
                  </a:lnTo>
                  <a:lnTo>
                    <a:pt x="1738" y="1256"/>
                  </a:lnTo>
                  <a:lnTo>
                    <a:pt x="1730" y="1247"/>
                  </a:lnTo>
                  <a:lnTo>
                    <a:pt x="1725" y="1243"/>
                  </a:lnTo>
                  <a:lnTo>
                    <a:pt x="1730" y="1240"/>
                  </a:lnTo>
                  <a:lnTo>
                    <a:pt x="1725" y="1234"/>
                  </a:lnTo>
                  <a:lnTo>
                    <a:pt x="1722" y="1231"/>
                  </a:lnTo>
                  <a:lnTo>
                    <a:pt x="1725" y="1226"/>
                  </a:lnTo>
                  <a:lnTo>
                    <a:pt x="1722" y="1226"/>
                  </a:lnTo>
                  <a:lnTo>
                    <a:pt x="1731" y="1221"/>
                  </a:lnTo>
                  <a:lnTo>
                    <a:pt x="1734" y="1216"/>
                  </a:lnTo>
                  <a:lnTo>
                    <a:pt x="1734" y="1212"/>
                  </a:lnTo>
                  <a:lnTo>
                    <a:pt x="1731" y="1205"/>
                  </a:lnTo>
                  <a:lnTo>
                    <a:pt x="1738" y="1204"/>
                  </a:lnTo>
                  <a:lnTo>
                    <a:pt x="1731" y="1202"/>
                  </a:lnTo>
                  <a:lnTo>
                    <a:pt x="1730" y="1194"/>
                  </a:lnTo>
                  <a:lnTo>
                    <a:pt x="1730" y="1189"/>
                  </a:lnTo>
                  <a:lnTo>
                    <a:pt x="1734" y="1189"/>
                  </a:lnTo>
                  <a:lnTo>
                    <a:pt x="1741" y="1184"/>
                  </a:lnTo>
                  <a:lnTo>
                    <a:pt x="1744" y="1186"/>
                  </a:lnTo>
                  <a:lnTo>
                    <a:pt x="1757" y="1183"/>
                  </a:lnTo>
                  <a:lnTo>
                    <a:pt x="1763" y="1186"/>
                  </a:lnTo>
                  <a:lnTo>
                    <a:pt x="1769" y="1184"/>
                  </a:lnTo>
                  <a:lnTo>
                    <a:pt x="1769" y="1181"/>
                  </a:lnTo>
                  <a:lnTo>
                    <a:pt x="1774" y="1181"/>
                  </a:lnTo>
                  <a:lnTo>
                    <a:pt x="1774" y="1176"/>
                  </a:lnTo>
                  <a:lnTo>
                    <a:pt x="1779" y="1180"/>
                  </a:lnTo>
                  <a:lnTo>
                    <a:pt x="1785" y="1170"/>
                  </a:lnTo>
                  <a:lnTo>
                    <a:pt x="1795" y="1165"/>
                  </a:lnTo>
                  <a:lnTo>
                    <a:pt x="1797" y="1162"/>
                  </a:lnTo>
                  <a:lnTo>
                    <a:pt x="1795" y="1154"/>
                  </a:lnTo>
                  <a:lnTo>
                    <a:pt x="1798" y="1153"/>
                  </a:lnTo>
                  <a:lnTo>
                    <a:pt x="1798" y="1149"/>
                  </a:lnTo>
                  <a:lnTo>
                    <a:pt x="1795" y="1149"/>
                  </a:lnTo>
                  <a:lnTo>
                    <a:pt x="1790" y="1143"/>
                  </a:lnTo>
                  <a:lnTo>
                    <a:pt x="1792" y="1141"/>
                  </a:lnTo>
                  <a:lnTo>
                    <a:pt x="1803" y="1133"/>
                  </a:lnTo>
                  <a:lnTo>
                    <a:pt x="1801" y="1129"/>
                  </a:lnTo>
                  <a:lnTo>
                    <a:pt x="1803" y="1129"/>
                  </a:lnTo>
                  <a:lnTo>
                    <a:pt x="1811" y="1125"/>
                  </a:lnTo>
                  <a:lnTo>
                    <a:pt x="1814" y="1122"/>
                  </a:lnTo>
                  <a:lnTo>
                    <a:pt x="1817" y="1111"/>
                  </a:lnTo>
                  <a:lnTo>
                    <a:pt x="1822" y="1105"/>
                  </a:lnTo>
                  <a:lnTo>
                    <a:pt x="1822" y="1100"/>
                  </a:lnTo>
                  <a:lnTo>
                    <a:pt x="1822" y="1098"/>
                  </a:lnTo>
                  <a:lnTo>
                    <a:pt x="1827" y="1098"/>
                  </a:lnTo>
                  <a:lnTo>
                    <a:pt x="1830" y="1089"/>
                  </a:lnTo>
                  <a:lnTo>
                    <a:pt x="1830" y="1062"/>
                  </a:lnTo>
                  <a:lnTo>
                    <a:pt x="1832" y="1051"/>
                  </a:lnTo>
                  <a:lnTo>
                    <a:pt x="1830" y="1049"/>
                  </a:lnTo>
                  <a:lnTo>
                    <a:pt x="1830" y="1039"/>
                  </a:lnTo>
                  <a:lnTo>
                    <a:pt x="1827" y="1033"/>
                  </a:lnTo>
                  <a:lnTo>
                    <a:pt x="1836" y="1028"/>
                  </a:lnTo>
                  <a:lnTo>
                    <a:pt x="1835" y="1027"/>
                  </a:lnTo>
                  <a:lnTo>
                    <a:pt x="1830" y="1017"/>
                  </a:lnTo>
                  <a:lnTo>
                    <a:pt x="1822" y="1012"/>
                  </a:lnTo>
                  <a:lnTo>
                    <a:pt x="1822" y="1011"/>
                  </a:lnTo>
                  <a:lnTo>
                    <a:pt x="1827" y="1004"/>
                  </a:lnTo>
                  <a:lnTo>
                    <a:pt x="1822" y="1001"/>
                  </a:lnTo>
                  <a:lnTo>
                    <a:pt x="1822" y="987"/>
                  </a:lnTo>
                  <a:lnTo>
                    <a:pt x="1811" y="982"/>
                  </a:lnTo>
                  <a:lnTo>
                    <a:pt x="1817" y="974"/>
                  </a:lnTo>
                  <a:lnTo>
                    <a:pt x="1814" y="960"/>
                  </a:lnTo>
                  <a:lnTo>
                    <a:pt x="1814" y="953"/>
                  </a:lnTo>
                  <a:lnTo>
                    <a:pt x="1819" y="950"/>
                  </a:lnTo>
                  <a:lnTo>
                    <a:pt x="1814" y="941"/>
                  </a:lnTo>
                  <a:lnTo>
                    <a:pt x="1808" y="933"/>
                  </a:lnTo>
                  <a:lnTo>
                    <a:pt x="1808" y="917"/>
                  </a:lnTo>
                  <a:lnTo>
                    <a:pt x="1801" y="917"/>
                  </a:lnTo>
                  <a:lnTo>
                    <a:pt x="1798" y="915"/>
                  </a:lnTo>
                  <a:lnTo>
                    <a:pt x="1792" y="907"/>
                  </a:lnTo>
                  <a:lnTo>
                    <a:pt x="1790" y="899"/>
                  </a:lnTo>
                  <a:lnTo>
                    <a:pt x="1782" y="893"/>
                  </a:lnTo>
                  <a:lnTo>
                    <a:pt x="1779" y="883"/>
                  </a:lnTo>
                  <a:lnTo>
                    <a:pt x="1773" y="877"/>
                  </a:lnTo>
                  <a:lnTo>
                    <a:pt x="1766" y="877"/>
                  </a:lnTo>
                  <a:lnTo>
                    <a:pt x="1761" y="870"/>
                  </a:lnTo>
                  <a:lnTo>
                    <a:pt x="1757" y="862"/>
                  </a:lnTo>
                  <a:lnTo>
                    <a:pt x="1757" y="848"/>
                  </a:lnTo>
                  <a:lnTo>
                    <a:pt x="1763" y="840"/>
                  </a:lnTo>
                  <a:lnTo>
                    <a:pt x="1761" y="831"/>
                  </a:lnTo>
                  <a:lnTo>
                    <a:pt x="1769" y="826"/>
                  </a:lnTo>
                  <a:lnTo>
                    <a:pt x="1774" y="823"/>
                  </a:lnTo>
                  <a:lnTo>
                    <a:pt x="1774" y="818"/>
                  </a:lnTo>
                  <a:lnTo>
                    <a:pt x="1781" y="813"/>
                  </a:lnTo>
                  <a:lnTo>
                    <a:pt x="1782" y="807"/>
                  </a:lnTo>
                  <a:lnTo>
                    <a:pt x="1781" y="805"/>
                  </a:lnTo>
                  <a:lnTo>
                    <a:pt x="1779" y="802"/>
                  </a:lnTo>
                  <a:lnTo>
                    <a:pt x="1779" y="794"/>
                  </a:lnTo>
                  <a:lnTo>
                    <a:pt x="1776" y="786"/>
                  </a:lnTo>
                  <a:lnTo>
                    <a:pt x="1779" y="775"/>
                  </a:lnTo>
                  <a:lnTo>
                    <a:pt x="1769" y="746"/>
                  </a:lnTo>
                  <a:lnTo>
                    <a:pt x="1754" y="733"/>
                  </a:lnTo>
                  <a:lnTo>
                    <a:pt x="1757" y="730"/>
                  </a:lnTo>
                  <a:lnTo>
                    <a:pt x="1754" y="725"/>
                  </a:lnTo>
                  <a:lnTo>
                    <a:pt x="1752" y="714"/>
                  </a:lnTo>
                  <a:lnTo>
                    <a:pt x="1752" y="708"/>
                  </a:lnTo>
                  <a:lnTo>
                    <a:pt x="1757" y="706"/>
                  </a:lnTo>
                  <a:lnTo>
                    <a:pt x="1747" y="689"/>
                  </a:lnTo>
                  <a:lnTo>
                    <a:pt x="1742" y="689"/>
                  </a:lnTo>
                  <a:lnTo>
                    <a:pt x="1742" y="676"/>
                  </a:lnTo>
                  <a:lnTo>
                    <a:pt x="1744" y="673"/>
                  </a:lnTo>
                  <a:lnTo>
                    <a:pt x="1742" y="670"/>
                  </a:lnTo>
                  <a:lnTo>
                    <a:pt x="1739" y="657"/>
                  </a:lnTo>
                  <a:lnTo>
                    <a:pt x="1742" y="655"/>
                  </a:lnTo>
                  <a:lnTo>
                    <a:pt x="1741" y="647"/>
                  </a:lnTo>
                  <a:lnTo>
                    <a:pt x="1742" y="644"/>
                  </a:lnTo>
                  <a:lnTo>
                    <a:pt x="1742" y="641"/>
                  </a:lnTo>
                  <a:lnTo>
                    <a:pt x="1744" y="638"/>
                  </a:lnTo>
                  <a:lnTo>
                    <a:pt x="1741" y="625"/>
                  </a:lnTo>
                  <a:lnTo>
                    <a:pt x="1728" y="625"/>
                  </a:lnTo>
                  <a:lnTo>
                    <a:pt x="1725" y="623"/>
                  </a:lnTo>
                  <a:lnTo>
                    <a:pt x="1730" y="620"/>
                  </a:lnTo>
                  <a:lnTo>
                    <a:pt x="1718" y="619"/>
                  </a:lnTo>
                  <a:lnTo>
                    <a:pt x="1712" y="617"/>
                  </a:lnTo>
                  <a:lnTo>
                    <a:pt x="1711" y="623"/>
                  </a:lnTo>
                  <a:lnTo>
                    <a:pt x="1703" y="620"/>
                  </a:lnTo>
                  <a:lnTo>
                    <a:pt x="1699" y="619"/>
                  </a:lnTo>
                  <a:lnTo>
                    <a:pt x="1701" y="609"/>
                  </a:lnTo>
                  <a:lnTo>
                    <a:pt x="1691" y="609"/>
                  </a:lnTo>
                  <a:lnTo>
                    <a:pt x="1691" y="603"/>
                  </a:lnTo>
                  <a:lnTo>
                    <a:pt x="1683" y="607"/>
                  </a:lnTo>
                  <a:lnTo>
                    <a:pt x="1674" y="603"/>
                  </a:lnTo>
                  <a:lnTo>
                    <a:pt x="1664" y="599"/>
                  </a:lnTo>
                  <a:lnTo>
                    <a:pt x="1658" y="595"/>
                  </a:lnTo>
                  <a:lnTo>
                    <a:pt x="1663" y="590"/>
                  </a:lnTo>
                  <a:lnTo>
                    <a:pt x="1660" y="575"/>
                  </a:lnTo>
                  <a:lnTo>
                    <a:pt x="1658" y="571"/>
                  </a:lnTo>
                  <a:lnTo>
                    <a:pt x="1655" y="574"/>
                  </a:lnTo>
                  <a:lnTo>
                    <a:pt x="1652" y="572"/>
                  </a:lnTo>
                  <a:lnTo>
                    <a:pt x="1655" y="564"/>
                  </a:lnTo>
                  <a:lnTo>
                    <a:pt x="1656" y="563"/>
                  </a:lnTo>
                  <a:lnTo>
                    <a:pt x="1650" y="556"/>
                  </a:lnTo>
                  <a:lnTo>
                    <a:pt x="1647" y="547"/>
                  </a:lnTo>
                  <a:lnTo>
                    <a:pt x="1640" y="547"/>
                  </a:lnTo>
                  <a:lnTo>
                    <a:pt x="1642" y="542"/>
                  </a:lnTo>
                  <a:lnTo>
                    <a:pt x="1637" y="540"/>
                  </a:lnTo>
                  <a:lnTo>
                    <a:pt x="1636" y="534"/>
                  </a:lnTo>
                  <a:lnTo>
                    <a:pt x="1631" y="529"/>
                  </a:lnTo>
                  <a:lnTo>
                    <a:pt x="1634" y="526"/>
                  </a:lnTo>
                  <a:lnTo>
                    <a:pt x="1629" y="521"/>
                  </a:lnTo>
                  <a:lnTo>
                    <a:pt x="1628" y="516"/>
                  </a:lnTo>
                  <a:lnTo>
                    <a:pt x="1624" y="512"/>
                  </a:lnTo>
                  <a:lnTo>
                    <a:pt x="1628" y="507"/>
                  </a:lnTo>
                  <a:lnTo>
                    <a:pt x="1624" y="504"/>
                  </a:lnTo>
                  <a:lnTo>
                    <a:pt x="1620" y="507"/>
                  </a:lnTo>
                  <a:lnTo>
                    <a:pt x="1615" y="507"/>
                  </a:lnTo>
                  <a:lnTo>
                    <a:pt x="1613" y="497"/>
                  </a:lnTo>
                  <a:lnTo>
                    <a:pt x="1609" y="494"/>
                  </a:lnTo>
                  <a:lnTo>
                    <a:pt x="1601" y="491"/>
                  </a:lnTo>
                  <a:lnTo>
                    <a:pt x="1597" y="491"/>
                  </a:lnTo>
                  <a:lnTo>
                    <a:pt x="1601" y="489"/>
                  </a:lnTo>
                  <a:lnTo>
                    <a:pt x="1596" y="489"/>
                  </a:lnTo>
                  <a:lnTo>
                    <a:pt x="1589" y="481"/>
                  </a:lnTo>
                  <a:lnTo>
                    <a:pt x="1585" y="481"/>
                  </a:lnTo>
                  <a:lnTo>
                    <a:pt x="1574" y="469"/>
                  </a:lnTo>
                  <a:lnTo>
                    <a:pt x="1562" y="470"/>
                  </a:lnTo>
                  <a:lnTo>
                    <a:pt x="1558" y="470"/>
                  </a:lnTo>
                  <a:lnTo>
                    <a:pt x="1553" y="475"/>
                  </a:lnTo>
                  <a:lnTo>
                    <a:pt x="1545" y="475"/>
                  </a:lnTo>
                  <a:lnTo>
                    <a:pt x="1537" y="469"/>
                  </a:lnTo>
                  <a:lnTo>
                    <a:pt x="1537" y="464"/>
                  </a:lnTo>
                  <a:lnTo>
                    <a:pt x="1521" y="453"/>
                  </a:lnTo>
                  <a:lnTo>
                    <a:pt x="1518" y="448"/>
                  </a:lnTo>
                  <a:lnTo>
                    <a:pt x="1518" y="442"/>
                  </a:lnTo>
                  <a:lnTo>
                    <a:pt x="1511" y="426"/>
                  </a:lnTo>
                  <a:lnTo>
                    <a:pt x="1502" y="414"/>
                  </a:lnTo>
                  <a:lnTo>
                    <a:pt x="1499" y="408"/>
                  </a:lnTo>
                  <a:lnTo>
                    <a:pt x="1486" y="403"/>
                  </a:lnTo>
                  <a:lnTo>
                    <a:pt x="1480" y="406"/>
                  </a:lnTo>
                  <a:lnTo>
                    <a:pt x="1475" y="414"/>
                  </a:lnTo>
                  <a:lnTo>
                    <a:pt x="1472" y="414"/>
                  </a:lnTo>
                  <a:lnTo>
                    <a:pt x="1464" y="416"/>
                  </a:lnTo>
                  <a:lnTo>
                    <a:pt x="1460" y="416"/>
                  </a:lnTo>
                  <a:lnTo>
                    <a:pt x="1454" y="410"/>
                  </a:lnTo>
                  <a:lnTo>
                    <a:pt x="1457" y="394"/>
                  </a:lnTo>
                  <a:lnTo>
                    <a:pt x="1454" y="376"/>
                  </a:lnTo>
                  <a:lnTo>
                    <a:pt x="1446" y="373"/>
                  </a:lnTo>
                  <a:lnTo>
                    <a:pt x="1441" y="368"/>
                  </a:lnTo>
                  <a:lnTo>
                    <a:pt x="1441" y="360"/>
                  </a:lnTo>
                  <a:lnTo>
                    <a:pt x="1444" y="352"/>
                  </a:lnTo>
                  <a:lnTo>
                    <a:pt x="1444" y="336"/>
                  </a:lnTo>
                  <a:lnTo>
                    <a:pt x="1437" y="322"/>
                  </a:lnTo>
                  <a:lnTo>
                    <a:pt x="1435" y="314"/>
                  </a:lnTo>
                  <a:lnTo>
                    <a:pt x="1425" y="290"/>
                  </a:lnTo>
                  <a:lnTo>
                    <a:pt x="1429" y="284"/>
                  </a:lnTo>
                  <a:lnTo>
                    <a:pt x="1406" y="261"/>
                  </a:lnTo>
                  <a:lnTo>
                    <a:pt x="1400" y="255"/>
                  </a:lnTo>
                  <a:lnTo>
                    <a:pt x="1394" y="249"/>
                  </a:lnTo>
                  <a:lnTo>
                    <a:pt x="1400" y="241"/>
                  </a:lnTo>
                  <a:lnTo>
                    <a:pt x="1413" y="202"/>
                  </a:lnTo>
                  <a:lnTo>
                    <a:pt x="1401" y="175"/>
                  </a:lnTo>
                  <a:lnTo>
                    <a:pt x="1379" y="145"/>
                  </a:lnTo>
                  <a:lnTo>
                    <a:pt x="1374" y="140"/>
                  </a:lnTo>
                  <a:lnTo>
                    <a:pt x="1365" y="137"/>
                  </a:lnTo>
                  <a:lnTo>
                    <a:pt x="1355" y="131"/>
                  </a:lnTo>
                  <a:lnTo>
                    <a:pt x="1354" y="120"/>
                  </a:lnTo>
                  <a:lnTo>
                    <a:pt x="1346" y="108"/>
                  </a:lnTo>
                  <a:lnTo>
                    <a:pt x="1328" y="102"/>
                  </a:lnTo>
                  <a:lnTo>
                    <a:pt x="1295" y="81"/>
                  </a:lnTo>
                  <a:lnTo>
                    <a:pt x="1282" y="77"/>
                  </a:lnTo>
                  <a:lnTo>
                    <a:pt x="1276" y="67"/>
                  </a:lnTo>
                  <a:lnTo>
                    <a:pt x="1263" y="59"/>
                  </a:lnTo>
                  <a:lnTo>
                    <a:pt x="1241" y="59"/>
                  </a:lnTo>
                  <a:lnTo>
                    <a:pt x="1234" y="53"/>
                  </a:lnTo>
                  <a:lnTo>
                    <a:pt x="1221" y="49"/>
                  </a:lnTo>
                  <a:lnTo>
                    <a:pt x="1221" y="48"/>
                  </a:lnTo>
                  <a:lnTo>
                    <a:pt x="1225" y="40"/>
                  </a:lnTo>
                  <a:lnTo>
                    <a:pt x="1221" y="35"/>
                  </a:lnTo>
                  <a:lnTo>
                    <a:pt x="1212" y="35"/>
                  </a:lnTo>
                  <a:lnTo>
                    <a:pt x="1206" y="32"/>
                  </a:lnTo>
                  <a:lnTo>
                    <a:pt x="1206" y="22"/>
                  </a:lnTo>
                  <a:lnTo>
                    <a:pt x="1196" y="22"/>
                  </a:lnTo>
                  <a:lnTo>
                    <a:pt x="1188" y="25"/>
                  </a:lnTo>
                  <a:lnTo>
                    <a:pt x="1170" y="14"/>
                  </a:lnTo>
                  <a:lnTo>
                    <a:pt x="1158" y="14"/>
                  </a:lnTo>
                  <a:lnTo>
                    <a:pt x="1151" y="21"/>
                  </a:lnTo>
                  <a:lnTo>
                    <a:pt x="1145" y="21"/>
                  </a:lnTo>
                  <a:lnTo>
                    <a:pt x="1143" y="10"/>
                  </a:lnTo>
                  <a:lnTo>
                    <a:pt x="1124" y="0"/>
                  </a:lnTo>
                  <a:lnTo>
                    <a:pt x="1092" y="8"/>
                  </a:lnTo>
                  <a:lnTo>
                    <a:pt x="1081" y="18"/>
                  </a:lnTo>
                  <a:lnTo>
                    <a:pt x="1069" y="21"/>
                  </a:lnTo>
                  <a:lnTo>
                    <a:pt x="1051" y="32"/>
                  </a:lnTo>
                  <a:lnTo>
                    <a:pt x="1043" y="49"/>
                  </a:lnTo>
                  <a:lnTo>
                    <a:pt x="1029" y="54"/>
                  </a:lnTo>
                  <a:lnTo>
                    <a:pt x="1022" y="70"/>
                  </a:lnTo>
                  <a:lnTo>
                    <a:pt x="1010" y="81"/>
                  </a:lnTo>
                  <a:lnTo>
                    <a:pt x="1008" y="89"/>
                  </a:lnTo>
                  <a:lnTo>
                    <a:pt x="995" y="100"/>
                  </a:lnTo>
                  <a:lnTo>
                    <a:pt x="983" y="108"/>
                  </a:lnTo>
                  <a:lnTo>
                    <a:pt x="967" y="113"/>
                  </a:lnTo>
                  <a:lnTo>
                    <a:pt x="965" y="113"/>
                  </a:lnTo>
                  <a:lnTo>
                    <a:pt x="928" y="150"/>
                  </a:lnTo>
                  <a:lnTo>
                    <a:pt x="925" y="158"/>
                  </a:lnTo>
                  <a:lnTo>
                    <a:pt x="912" y="171"/>
                  </a:lnTo>
                  <a:lnTo>
                    <a:pt x="911" y="177"/>
                  </a:lnTo>
                  <a:lnTo>
                    <a:pt x="900" y="180"/>
                  </a:lnTo>
                  <a:lnTo>
                    <a:pt x="882" y="188"/>
                  </a:lnTo>
                  <a:lnTo>
                    <a:pt x="865" y="193"/>
                  </a:lnTo>
                  <a:lnTo>
                    <a:pt x="844" y="207"/>
                  </a:lnTo>
                  <a:lnTo>
                    <a:pt x="812" y="222"/>
                  </a:lnTo>
                  <a:lnTo>
                    <a:pt x="799" y="217"/>
                  </a:lnTo>
                  <a:lnTo>
                    <a:pt x="785" y="225"/>
                  </a:lnTo>
                  <a:lnTo>
                    <a:pt x="772" y="215"/>
                  </a:lnTo>
                  <a:lnTo>
                    <a:pt x="734" y="220"/>
                  </a:lnTo>
                  <a:lnTo>
                    <a:pt x="685" y="236"/>
                  </a:lnTo>
                  <a:lnTo>
                    <a:pt x="678" y="242"/>
                  </a:lnTo>
                  <a:lnTo>
                    <a:pt x="669" y="249"/>
                  </a:lnTo>
                  <a:lnTo>
                    <a:pt x="658" y="252"/>
                  </a:lnTo>
                  <a:lnTo>
                    <a:pt x="635" y="265"/>
                  </a:lnTo>
                  <a:lnTo>
                    <a:pt x="629" y="269"/>
                  </a:lnTo>
                  <a:lnTo>
                    <a:pt x="613" y="277"/>
                  </a:lnTo>
                  <a:lnTo>
                    <a:pt x="589" y="285"/>
                  </a:lnTo>
                  <a:lnTo>
                    <a:pt x="573" y="285"/>
                  </a:lnTo>
                  <a:lnTo>
                    <a:pt x="557" y="293"/>
                  </a:lnTo>
                  <a:lnTo>
                    <a:pt x="556" y="292"/>
                  </a:lnTo>
                  <a:lnTo>
                    <a:pt x="538" y="285"/>
                  </a:lnTo>
                  <a:lnTo>
                    <a:pt x="513" y="271"/>
                  </a:lnTo>
                  <a:lnTo>
                    <a:pt x="485" y="247"/>
                  </a:lnTo>
                  <a:lnTo>
                    <a:pt x="466" y="233"/>
                  </a:lnTo>
                  <a:lnTo>
                    <a:pt x="457" y="222"/>
                  </a:lnTo>
                  <a:lnTo>
                    <a:pt x="450" y="209"/>
                  </a:lnTo>
                  <a:lnTo>
                    <a:pt x="423" y="202"/>
                  </a:lnTo>
                  <a:lnTo>
                    <a:pt x="393" y="202"/>
                  </a:lnTo>
                  <a:lnTo>
                    <a:pt x="376" y="198"/>
                  </a:lnTo>
                  <a:lnTo>
                    <a:pt x="355" y="202"/>
                  </a:lnTo>
                  <a:lnTo>
                    <a:pt x="350" y="204"/>
                  </a:lnTo>
                  <a:lnTo>
                    <a:pt x="339" y="217"/>
                  </a:lnTo>
                  <a:lnTo>
                    <a:pt x="318" y="220"/>
                  </a:lnTo>
                  <a:lnTo>
                    <a:pt x="278" y="204"/>
                  </a:lnTo>
                  <a:lnTo>
                    <a:pt x="256" y="204"/>
                  </a:lnTo>
                  <a:lnTo>
                    <a:pt x="250" y="209"/>
                  </a:lnTo>
                  <a:lnTo>
                    <a:pt x="197" y="210"/>
                  </a:lnTo>
                  <a:lnTo>
                    <a:pt x="141" y="225"/>
                  </a:lnTo>
                  <a:lnTo>
                    <a:pt x="100" y="261"/>
                  </a:lnTo>
                  <a:lnTo>
                    <a:pt x="68" y="281"/>
                  </a:lnTo>
                  <a:lnTo>
                    <a:pt x="47" y="287"/>
                  </a:lnTo>
                  <a:lnTo>
                    <a:pt x="25" y="276"/>
                  </a:lnTo>
                  <a:lnTo>
                    <a:pt x="9" y="274"/>
                  </a:lnTo>
                  <a:lnTo>
                    <a:pt x="0" y="27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4735838-351E-46BB-A435-DFA044DA2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1884"/>
              <a:ext cx="209" cy="190"/>
            </a:xfrm>
            <a:custGeom>
              <a:avLst/>
              <a:gdLst>
                <a:gd name="T0" fmla="*/ 209 w 209"/>
                <a:gd name="T1" fmla="*/ 32 h 190"/>
                <a:gd name="T2" fmla="*/ 204 w 209"/>
                <a:gd name="T3" fmla="*/ 29 h 190"/>
                <a:gd name="T4" fmla="*/ 195 w 209"/>
                <a:gd name="T5" fmla="*/ 29 h 190"/>
                <a:gd name="T6" fmla="*/ 179 w 209"/>
                <a:gd name="T7" fmla="*/ 23 h 190"/>
                <a:gd name="T8" fmla="*/ 166 w 209"/>
                <a:gd name="T9" fmla="*/ 13 h 190"/>
                <a:gd name="T10" fmla="*/ 164 w 209"/>
                <a:gd name="T11" fmla="*/ 13 h 190"/>
                <a:gd name="T12" fmla="*/ 156 w 209"/>
                <a:gd name="T13" fmla="*/ 10 h 190"/>
                <a:gd name="T14" fmla="*/ 153 w 209"/>
                <a:gd name="T15" fmla="*/ 10 h 190"/>
                <a:gd name="T16" fmla="*/ 150 w 209"/>
                <a:gd name="T17" fmla="*/ 5 h 190"/>
                <a:gd name="T18" fmla="*/ 145 w 209"/>
                <a:gd name="T19" fmla="*/ 0 h 190"/>
                <a:gd name="T20" fmla="*/ 142 w 209"/>
                <a:gd name="T21" fmla="*/ 3 h 190"/>
                <a:gd name="T22" fmla="*/ 142 w 209"/>
                <a:gd name="T23" fmla="*/ 7 h 190"/>
                <a:gd name="T24" fmla="*/ 137 w 209"/>
                <a:gd name="T25" fmla="*/ 11 h 190"/>
                <a:gd name="T26" fmla="*/ 134 w 209"/>
                <a:gd name="T27" fmla="*/ 19 h 190"/>
                <a:gd name="T28" fmla="*/ 133 w 209"/>
                <a:gd name="T29" fmla="*/ 23 h 190"/>
                <a:gd name="T30" fmla="*/ 134 w 209"/>
                <a:gd name="T31" fmla="*/ 27 h 190"/>
                <a:gd name="T32" fmla="*/ 133 w 209"/>
                <a:gd name="T33" fmla="*/ 29 h 190"/>
                <a:gd name="T34" fmla="*/ 133 w 209"/>
                <a:gd name="T35" fmla="*/ 37 h 190"/>
                <a:gd name="T36" fmla="*/ 131 w 209"/>
                <a:gd name="T37" fmla="*/ 40 h 190"/>
                <a:gd name="T38" fmla="*/ 126 w 209"/>
                <a:gd name="T39" fmla="*/ 42 h 190"/>
                <a:gd name="T40" fmla="*/ 117 w 209"/>
                <a:gd name="T41" fmla="*/ 51 h 190"/>
                <a:gd name="T42" fmla="*/ 110 w 209"/>
                <a:gd name="T43" fmla="*/ 50 h 190"/>
                <a:gd name="T44" fmla="*/ 104 w 209"/>
                <a:gd name="T45" fmla="*/ 50 h 190"/>
                <a:gd name="T46" fmla="*/ 104 w 209"/>
                <a:gd name="T47" fmla="*/ 56 h 190"/>
                <a:gd name="T48" fmla="*/ 101 w 209"/>
                <a:gd name="T49" fmla="*/ 59 h 190"/>
                <a:gd name="T50" fmla="*/ 99 w 209"/>
                <a:gd name="T51" fmla="*/ 59 h 190"/>
                <a:gd name="T52" fmla="*/ 94 w 209"/>
                <a:gd name="T53" fmla="*/ 64 h 190"/>
                <a:gd name="T54" fmla="*/ 96 w 209"/>
                <a:gd name="T55" fmla="*/ 67 h 190"/>
                <a:gd name="T56" fmla="*/ 101 w 209"/>
                <a:gd name="T57" fmla="*/ 72 h 190"/>
                <a:gd name="T58" fmla="*/ 94 w 209"/>
                <a:gd name="T59" fmla="*/ 77 h 190"/>
                <a:gd name="T60" fmla="*/ 91 w 209"/>
                <a:gd name="T61" fmla="*/ 80 h 190"/>
                <a:gd name="T62" fmla="*/ 90 w 209"/>
                <a:gd name="T63" fmla="*/ 83 h 190"/>
                <a:gd name="T64" fmla="*/ 83 w 209"/>
                <a:gd name="T65" fmla="*/ 78 h 190"/>
                <a:gd name="T66" fmla="*/ 82 w 209"/>
                <a:gd name="T67" fmla="*/ 78 h 190"/>
                <a:gd name="T68" fmla="*/ 82 w 209"/>
                <a:gd name="T69" fmla="*/ 88 h 190"/>
                <a:gd name="T70" fmla="*/ 77 w 209"/>
                <a:gd name="T71" fmla="*/ 88 h 190"/>
                <a:gd name="T72" fmla="*/ 64 w 209"/>
                <a:gd name="T73" fmla="*/ 96 h 190"/>
                <a:gd name="T74" fmla="*/ 59 w 209"/>
                <a:gd name="T75" fmla="*/ 96 h 190"/>
                <a:gd name="T76" fmla="*/ 50 w 209"/>
                <a:gd name="T77" fmla="*/ 101 h 190"/>
                <a:gd name="T78" fmla="*/ 40 w 209"/>
                <a:gd name="T79" fmla="*/ 102 h 190"/>
                <a:gd name="T80" fmla="*/ 42 w 209"/>
                <a:gd name="T81" fmla="*/ 112 h 190"/>
                <a:gd name="T82" fmla="*/ 42 w 209"/>
                <a:gd name="T83" fmla="*/ 115 h 190"/>
                <a:gd name="T84" fmla="*/ 40 w 209"/>
                <a:gd name="T85" fmla="*/ 118 h 190"/>
                <a:gd name="T86" fmla="*/ 35 w 209"/>
                <a:gd name="T87" fmla="*/ 110 h 190"/>
                <a:gd name="T88" fmla="*/ 29 w 209"/>
                <a:gd name="T89" fmla="*/ 112 h 190"/>
                <a:gd name="T90" fmla="*/ 29 w 209"/>
                <a:gd name="T91" fmla="*/ 137 h 190"/>
                <a:gd name="T92" fmla="*/ 23 w 209"/>
                <a:gd name="T93" fmla="*/ 148 h 190"/>
                <a:gd name="T94" fmla="*/ 8 w 209"/>
                <a:gd name="T95" fmla="*/ 156 h 190"/>
                <a:gd name="T96" fmla="*/ 0 w 209"/>
                <a:gd name="T97" fmla="*/ 163 h 190"/>
                <a:gd name="T98" fmla="*/ 5 w 209"/>
                <a:gd name="T99" fmla="*/ 176 h 190"/>
                <a:gd name="T100" fmla="*/ 4 w 209"/>
                <a:gd name="T101" fmla="*/ 177 h 190"/>
                <a:gd name="T102" fmla="*/ 0 w 209"/>
                <a:gd name="T103" fmla="*/ 184 h 190"/>
                <a:gd name="T104" fmla="*/ 4 w 209"/>
                <a:gd name="T105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90">
                  <a:moveTo>
                    <a:pt x="209" y="32"/>
                  </a:moveTo>
                  <a:lnTo>
                    <a:pt x="204" y="29"/>
                  </a:lnTo>
                  <a:lnTo>
                    <a:pt x="195" y="29"/>
                  </a:lnTo>
                  <a:lnTo>
                    <a:pt x="179" y="23"/>
                  </a:lnTo>
                  <a:lnTo>
                    <a:pt x="166" y="13"/>
                  </a:lnTo>
                  <a:lnTo>
                    <a:pt x="164" y="13"/>
                  </a:lnTo>
                  <a:lnTo>
                    <a:pt x="156" y="10"/>
                  </a:lnTo>
                  <a:lnTo>
                    <a:pt x="153" y="10"/>
                  </a:lnTo>
                  <a:lnTo>
                    <a:pt x="150" y="5"/>
                  </a:lnTo>
                  <a:lnTo>
                    <a:pt x="145" y="0"/>
                  </a:lnTo>
                  <a:lnTo>
                    <a:pt x="142" y="3"/>
                  </a:lnTo>
                  <a:lnTo>
                    <a:pt x="142" y="7"/>
                  </a:lnTo>
                  <a:lnTo>
                    <a:pt x="137" y="11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4" y="27"/>
                  </a:lnTo>
                  <a:lnTo>
                    <a:pt x="133" y="29"/>
                  </a:lnTo>
                  <a:lnTo>
                    <a:pt x="133" y="37"/>
                  </a:lnTo>
                  <a:lnTo>
                    <a:pt x="131" y="40"/>
                  </a:lnTo>
                  <a:lnTo>
                    <a:pt x="126" y="42"/>
                  </a:lnTo>
                  <a:lnTo>
                    <a:pt x="117" y="51"/>
                  </a:lnTo>
                  <a:lnTo>
                    <a:pt x="110" y="50"/>
                  </a:lnTo>
                  <a:lnTo>
                    <a:pt x="104" y="50"/>
                  </a:lnTo>
                  <a:lnTo>
                    <a:pt x="104" y="56"/>
                  </a:lnTo>
                  <a:lnTo>
                    <a:pt x="101" y="59"/>
                  </a:lnTo>
                  <a:lnTo>
                    <a:pt x="99" y="59"/>
                  </a:lnTo>
                  <a:lnTo>
                    <a:pt x="94" y="64"/>
                  </a:lnTo>
                  <a:lnTo>
                    <a:pt x="96" y="67"/>
                  </a:lnTo>
                  <a:lnTo>
                    <a:pt x="101" y="72"/>
                  </a:lnTo>
                  <a:lnTo>
                    <a:pt x="94" y="77"/>
                  </a:lnTo>
                  <a:lnTo>
                    <a:pt x="91" y="80"/>
                  </a:lnTo>
                  <a:lnTo>
                    <a:pt x="90" y="83"/>
                  </a:lnTo>
                  <a:lnTo>
                    <a:pt x="83" y="78"/>
                  </a:lnTo>
                  <a:lnTo>
                    <a:pt x="82" y="78"/>
                  </a:lnTo>
                  <a:lnTo>
                    <a:pt x="82" y="88"/>
                  </a:lnTo>
                  <a:lnTo>
                    <a:pt x="77" y="88"/>
                  </a:lnTo>
                  <a:lnTo>
                    <a:pt x="64" y="96"/>
                  </a:lnTo>
                  <a:lnTo>
                    <a:pt x="59" y="96"/>
                  </a:lnTo>
                  <a:lnTo>
                    <a:pt x="50" y="101"/>
                  </a:lnTo>
                  <a:lnTo>
                    <a:pt x="40" y="102"/>
                  </a:lnTo>
                  <a:lnTo>
                    <a:pt x="42" y="112"/>
                  </a:lnTo>
                  <a:lnTo>
                    <a:pt x="42" y="115"/>
                  </a:lnTo>
                  <a:lnTo>
                    <a:pt x="40" y="118"/>
                  </a:lnTo>
                  <a:lnTo>
                    <a:pt x="35" y="110"/>
                  </a:lnTo>
                  <a:lnTo>
                    <a:pt x="29" y="112"/>
                  </a:lnTo>
                  <a:lnTo>
                    <a:pt x="29" y="137"/>
                  </a:lnTo>
                  <a:lnTo>
                    <a:pt x="23" y="148"/>
                  </a:lnTo>
                  <a:lnTo>
                    <a:pt x="8" y="156"/>
                  </a:lnTo>
                  <a:lnTo>
                    <a:pt x="0" y="163"/>
                  </a:lnTo>
                  <a:lnTo>
                    <a:pt x="5" y="176"/>
                  </a:lnTo>
                  <a:lnTo>
                    <a:pt x="4" y="177"/>
                  </a:lnTo>
                  <a:lnTo>
                    <a:pt x="0" y="184"/>
                  </a:lnTo>
                  <a:lnTo>
                    <a:pt x="4" y="19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7F846D3-ED0D-4728-9749-BE84FB816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" y="1677"/>
              <a:ext cx="133" cy="287"/>
            </a:xfrm>
            <a:custGeom>
              <a:avLst/>
              <a:gdLst>
                <a:gd name="T0" fmla="*/ 0 w 133"/>
                <a:gd name="T1" fmla="*/ 282 h 287"/>
                <a:gd name="T2" fmla="*/ 7 w 133"/>
                <a:gd name="T3" fmla="*/ 276 h 287"/>
                <a:gd name="T4" fmla="*/ 23 w 133"/>
                <a:gd name="T5" fmla="*/ 287 h 287"/>
                <a:gd name="T6" fmla="*/ 31 w 133"/>
                <a:gd name="T7" fmla="*/ 287 h 287"/>
                <a:gd name="T8" fmla="*/ 35 w 133"/>
                <a:gd name="T9" fmla="*/ 282 h 287"/>
                <a:gd name="T10" fmla="*/ 39 w 133"/>
                <a:gd name="T11" fmla="*/ 281 h 287"/>
                <a:gd name="T12" fmla="*/ 53 w 133"/>
                <a:gd name="T13" fmla="*/ 281 h 287"/>
                <a:gd name="T14" fmla="*/ 61 w 133"/>
                <a:gd name="T15" fmla="*/ 276 h 287"/>
                <a:gd name="T16" fmla="*/ 64 w 133"/>
                <a:gd name="T17" fmla="*/ 271 h 287"/>
                <a:gd name="T18" fmla="*/ 70 w 133"/>
                <a:gd name="T19" fmla="*/ 269 h 287"/>
                <a:gd name="T20" fmla="*/ 82 w 133"/>
                <a:gd name="T21" fmla="*/ 268 h 287"/>
                <a:gd name="T22" fmla="*/ 82 w 133"/>
                <a:gd name="T23" fmla="*/ 265 h 287"/>
                <a:gd name="T24" fmla="*/ 96 w 133"/>
                <a:gd name="T25" fmla="*/ 260 h 287"/>
                <a:gd name="T26" fmla="*/ 104 w 133"/>
                <a:gd name="T27" fmla="*/ 245 h 287"/>
                <a:gd name="T28" fmla="*/ 101 w 133"/>
                <a:gd name="T29" fmla="*/ 238 h 287"/>
                <a:gd name="T30" fmla="*/ 94 w 133"/>
                <a:gd name="T31" fmla="*/ 228 h 287"/>
                <a:gd name="T32" fmla="*/ 94 w 133"/>
                <a:gd name="T33" fmla="*/ 220 h 287"/>
                <a:gd name="T34" fmla="*/ 96 w 133"/>
                <a:gd name="T35" fmla="*/ 220 h 287"/>
                <a:gd name="T36" fmla="*/ 96 w 133"/>
                <a:gd name="T37" fmla="*/ 209 h 287"/>
                <a:gd name="T38" fmla="*/ 101 w 133"/>
                <a:gd name="T39" fmla="*/ 201 h 287"/>
                <a:gd name="T40" fmla="*/ 101 w 133"/>
                <a:gd name="T41" fmla="*/ 186 h 287"/>
                <a:gd name="T42" fmla="*/ 105 w 133"/>
                <a:gd name="T43" fmla="*/ 177 h 287"/>
                <a:gd name="T44" fmla="*/ 101 w 133"/>
                <a:gd name="T45" fmla="*/ 167 h 287"/>
                <a:gd name="T46" fmla="*/ 105 w 133"/>
                <a:gd name="T47" fmla="*/ 167 h 287"/>
                <a:gd name="T48" fmla="*/ 109 w 133"/>
                <a:gd name="T49" fmla="*/ 150 h 287"/>
                <a:gd name="T50" fmla="*/ 104 w 133"/>
                <a:gd name="T51" fmla="*/ 148 h 287"/>
                <a:gd name="T52" fmla="*/ 104 w 133"/>
                <a:gd name="T53" fmla="*/ 139 h 287"/>
                <a:gd name="T54" fmla="*/ 77 w 133"/>
                <a:gd name="T55" fmla="*/ 123 h 287"/>
                <a:gd name="T56" fmla="*/ 74 w 133"/>
                <a:gd name="T57" fmla="*/ 108 h 287"/>
                <a:gd name="T58" fmla="*/ 78 w 133"/>
                <a:gd name="T59" fmla="*/ 99 h 287"/>
                <a:gd name="T60" fmla="*/ 82 w 133"/>
                <a:gd name="T61" fmla="*/ 84 h 287"/>
                <a:gd name="T62" fmla="*/ 86 w 133"/>
                <a:gd name="T63" fmla="*/ 83 h 287"/>
                <a:gd name="T64" fmla="*/ 88 w 133"/>
                <a:gd name="T65" fmla="*/ 75 h 287"/>
                <a:gd name="T66" fmla="*/ 94 w 133"/>
                <a:gd name="T67" fmla="*/ 67 h 287"/>
                <a:gd name="T68" fmla="*/ 96 w 133"/>
                <a:gd name="T69" fmla="*/ 61 h 287"/>
                <a:gd name="T70" fmla="*/ 101 w 133"/>
                <a:gd name="T71" fmla="*/ 62 h 287"/>
                <a:gd name="T72" fmla="*/ 101 w 133"/>
                <a:gd name="T73" fmla="*/ 59 h 287"/>
                <a:gd name="T74" fmla="*/ 118 w 133"/>
                <a:gd name="T75" fmla="*/ 43 h 287"/>
                <a:gd name="T76" fmla="*/ 118 w 133"/>
                <a:gd name="T77" fmla="*/ 38 h 287"/>
                <a:gd name="T78" fmla="*/ 121 w 133"/>
                <a:gd name="T79" fmla="*/ 37 h 287"/>
                <a:gd name="T80" fmla="*/ 126 w 133"/>
                <a:gd name="T81" fmla="*/ 25 h 287"/>
                <a:gd name="T82" fmla="*/ 128 w 133"/>
                <a:gd name="T83" fmla="*/ 6 h 287"/>
                <a:gd name="T84" fmla="*/ 133 w 133"/>
                <a:gd name="T8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" h="287">
                  <a:moveTo>
                    <a:pt x="0" y="282"/>
                  </a:moveTo>
                  <a:lnTo>
                    <a:pt x="7" y="276"/>
                  </a:lnTo>
                  <a:lnTo>
                    <a:pt x="23" y="287"/>
                  </a:lnTo>
                  <a:lnTo>
                    <a:pt x="31" y="287"/>
                  </a:lnTo>
                  <a:lnTo>
                    <a:pt x="35" y="282"/>
                  </a:lnTo>
                  <a:lnTo>
                    <a:pt x="39" y="281"/>
                  </a:lnTo>
                  <a:lnTo>
                    <a:pt x="53" y="281"/>
                  </a:lnTo>
                  <a:lnTo>
                    <a:pt x="61" y="276"/>
                  </a:lnTo>
                  <a:lnTo>
                    <a:pt x="64" y="271"/>
                  </a:lnTo>
                  <a:lnTo>
                    <a:pt x="70" y="269"/>
                  </a:lnTo>
                  <a:lnTo>
                    <a:pt x="82" y="268"/>
                  </a:lnTo>
                  <a:lnTo>
                    <a:pt x="82" y="265"/>
                  </a:lnTo>
                  <a:lnTo>
                    <a:pt x="96" y="260"/>
                  </a:lnTo>
                  <a:lnTo>
                    <a:pt x="104" y="245"/>
                  </a:lnTo>
                  <a:lnTo>
                    <a:pt x="101" y="238"/>
                  </a:lnTo>
                  <a:lnTo>
                    <a:pt x="94" y="228"/>
                  </a:lnTo>
                  <a:lnTo>
                    <a:pt x="94" y="220"/>
                  </a:lnTo>
                  <a:lnTo>
                    <a:pt x="96" y="220"/>
                  </a:lnTo>
                  <a:lnTo>
                    <a:pt x="96" y="209"/>
                  </a:lnTo>
                  <a:lnTo>
                    <a:pt x="101" y="201"/>
                  </a:lnTo>
                  <a:lnTo>
                    <a:pt x="101" y="186"/>
                  </a:lnTo>
                  <a:lnTo>
                    <a:pt x="105" y="177"/>
                  </a:lnTo>
                  <a:lnTo>
                    <a:pt x="101" y="167"/>
                  </a:lnTo>
                  <a:lnTo>
                    <a:pt x="105" y="167"/>
                  </a:lnTo>
                  <a:lnTo>
                    <a:pt x="109" y="150"/>
                  </a:lnTo>
                  <a:lnTo>
                    <a:pt x="104" y="148"/>
                  </a:lnTo>
                  <a:lnTo>
                    <a:pt x="104" y="139"/>
                  </a:lnTo>
                  <a:lnTo>
                    <a:pt x="77" y="123"/>
                  </a:lnTo>
                  <a:lnTo>
                    <a:pt x="74" y="108"/>
                  </a:lnTo>
                  <a:lnTo>
                    <a:pt x="78" y="99"/>
                  </a:lnTo>
                  <a:lnTo>
                    <a:pt x="82" y="84"/>
                  </a:lnTo>
                  <a:lnTo>
                    <a:pt x="86" y="83"/>
                  </a:lnTo>
                  <a:lnTo>
                    <a:pt x="88" y="75"/>
                  </a:lnTo>
                  <a:lnTo>
                    <a:pt x="94" y="67"/>
                  </a:lnTo>
                  <a:lnTo>
                    <a:pt x="96" y="61"/>
                  </a:lnTo>
                  <a:lnTo>
                    <a:pt x="101" y="62"/>
                  </a:lnTo>
                  <a:lnTo>
                    <a:pt x="101" y="59"/>
                  </a:lnTo>
                  <a:lnTo>
                    <a:pt x="118" y="43"/>
                  </a:lnTo>
                  <a:lnTo>
                    <a:pt x="118" y="38"/>
                  </a:lnTo>
                  <a:lnTo>
                    <a:pt x="121" y="37"/>
                  </a:lnTo>
                  <a:lnTo>
                    <a:pt x="126" y="25"/>
                  </a:lnTo>
                  <a:lnTo>
                    <a:pt x="128" y="6"/>
                  </a:lnTo>
                  <a:lnTo>
                    <a:pt x="133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A4E9DEC-D41B-4901-B257-7684CD6D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1690"/>
              <a:ext cx="309" cy="264"/>
            </a:xfrm>
            <a:custGeom>
              <a:avLst/>
              <a:gdLst>
                <a:gd name="T0" fmla="*/ 309 w 309"/>
                <a:gd name="T1" fmla="*/ 264 h 264"/>
                <a:gd name="T2" fmla="*/ 308 w 309"/>
                <a:gd name="T3" fmla="*/ 261 h 264"/>
                <a:gd name="T4" fmla="*/ 308 w 309"/>
                <a:gd name="T5" fmla="*/ 256 h 264"/>
                <a:gd name="T6" fmla="*/ 298 w 309"/>
                <a:gd name="T7" fmla="*/ 242 h 264"/>
                <a:gd name="T8" fmla="*/ 297 w 309"/>
                <a:gd name="T9" fmla="*/ 232 h 264"/>
                <a:gd name="T10" fmla="*/ 285 w 309"/>
                <a:gd name="T11" fmla="*/ 229 h 264"/>
                <a:gd name="T12" fmla="*/ 278 w 309"/>
                <a:gd name="T13" fmla="*/ 220 h 264"/>
                <a:gd name="T14" fmla="*/ 273 w 309"/>
                <a:gd name="T15" fmla="*/ 201 h 264"/>
                <a:gd name="T16" fmla="*/ 233 w 309"/>
                <a:gd name="T17" fmla="*/ 167 h 264"/>
                <a:gd name="T18" fmla="*/ 228 w 309"/>
                <a:gd name="T19" fmla="*/ 162 h 264"/>
                <a:gd name="T20" fmla="*/ 203 w 309"/>
                <a:gd name="T21" fmla="*/ 130 h 264"/>
                <a:gd name="T22" fmla="*/ 204 w 309"/>
                <a:gd name="T23" fmla="*/ 126 h 264"/>
                <a:gd name="T24" fmla="*/ 196 w 309"/>
                <a:gd name="T25" fmla="*/ 110 h 264"/>
                <a:gd name="T26" fmla="*/ 185 w 309"/>
                <a:gd name="T27" fmla="*/ 108 h 264"/>
                <a:gd name="T28" fmla="*/ 180 w 309"/>
                <a:gd name="T29" fmla="*/ 102 h 264"/>
                <a:gd name="T30" fmla="*/ 168 w 309"/>
                <a:gd name="T31" fmla="*/ 94 h 264"/>
                <a:gd name="T32" fmla="*/ 105 w 309"/>
                <a:gd name="T33" fmla="*/ 73 h 264"/>
                <a:gd name="T34" fmla="*/ 98 w 309"/>
                <a:gd name="T35" fmla="*/ 62 h 264"/>
                <a:gd name="T36" fmla="*/ 70 w 309"/>
                <a:gd name="T37" fmla="*/ 32 h 264"/>
                <a:gd name="T38" fmla="*/ 51 w 309"/>
                <a:gd name="T39" fmla="*/ 25 h 264"/>
                <a:gd name="T40" fmla="*/ 43 w 309"/>
                <a:gd name="T41" fmla="*/ 20 h 264"/>
                <a:gd name="T42" fmla="*/ 29 w 309"/>
                <a:gd name="T43" fmla="*/ 19 h 264"/>
                <a:gd name="T44" fmla="*/ 24 w 309"/>
                <a:gd name="T45" fmla="*/ 14 h 264"/>
                <a:gd name="T46" fmla="*/ 21 w 309"/>
                <a:gd name="T47" fmla="*/ 12 h 264"/>
                <a:gd name="T48" fmla="*/ 16 w 309"/>
                <a:gd name="T49" fmla="*/ 8 h 264"/>
                <a:gd name="T50" fmla="*/ 0 w 309"/>
                <a:gd name="T5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9" h="264">
                  <a:moveTo>
                    <a:pt x="309" y="264"/>
                  </a:moveTo>
                  <a:lnTo>
                    <a:pt x="308" y="261"/>
                  </a:lnTo>
                  <a:lnTo>
                    <a:pt x="308" y="256"/>
                  </a:lnTo>
                  <a:lnTo>
                    <a:pt x="298" y="242"/>
                  </a:lnTo>
                  <a:lnTo>
                    <a:pt x="297" y="232"/>
                  </a:lnTo>
                  <a:lnTo>
                    <a:pt x="285" y="229"/>
                  </a:lnTo>
                  <a:lnTo>
                    <a:pt x="278" y="220"/>
                  </a:lnTo>
                  <a:lnTo>
                    <a:pt x="273" y="201"/>
                  </a:lnTo>
                  <a:lnTo>
                    <a:pt x="233" y="167"/>
                  </a:lnTo>
                  <a:lnTo>
                    <a:pt x="228" y="162"/>
                  </a:lnTo>
                  <a:lnTo>
                    <a:pt x="203" y="130"/>
                  </a:lnTo>
                  <a:lnTo>
                    <a:pt x="204" y="126"/>
                  </a:lnTo>
                  <a:lnTo>
                    <a:pt x="196" y="110"/>
                  </a:lnTo>
                  <a:lnTo>
                    <a:pt x="185" y="108"/>
                  </a:lnTo>
                  <a:lnTo>
                    <a:pt x="180" y="102"/>
                  </a:lnTo>
                  <a:lnTo>
                    <a:pt x="168" y="94"/>
                  </a:lnTo>
                  <a:lnTo>
                    <a:pt x="105" y="73"/>
                  </a:lnTo>
                  <a:lnTo>
                    <a:pt x="98" y="62"/>
                  </a:lnTo>
                  <a:lnTo>
                    <a:pt x="70" y="32"/>
                  </a:lnTo>
                  <a:lnTo>
                    <a:pt x="51" y="25"/>
                  </a:lnTo>
                  <a:lnTo>
                    <a:pt x="43" y="20"/>
                  </a:lnTo>
                  <a:lnTo>
                    <a:pt x="29" y="19"/>
                  </a:lnTo>
                  <a:lnTo>
                    <a:pt x="24" y="14"/>
                  </a:lnTo>
                  <a:lnTo>
                    <a:pt x="21" y="12"/>
                  </a:lnTo>
                  <a:lnTo>
                    <a:pt x="16" y="8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EF766ED-2178-4A52-923B-4A6F3DD6B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" y="2053"/>
              <a:ext cx="338" cy="53"/>
            </a:xfrm>
            <a:custGeom>
              <a:avLst/>
              <a:gdLst>
                <a:gd name="T0" fmla="*/ 319 w 338"/>
                <a:gd name="T1" fmla="*/ 53 h 53"/>
                <a:gd name="T2" fmla="*/ 320 w 338"/>
                <a:gd name="T3" fmla="*/ 51 h 53"/>
                <a:gd name="T4" fmla="*/ 338 w 338"/>
                <a:gd name="T5" fmla="*/ 43 h 53"/>
                <a:gd name="T6" fmla="*/ 327 w 338"/>
                <a:gd name="T7" fmla="*/ 35 h 53"/>
                <a:gd name="T8" fmla="*/ 315 w 338"/>
                <a:gd name="T9" fmla="*/ 24 h 53"/>
                <a:gd name="T10" fmla="*/ 311 w 338"/>
                <a:gd name="T11" fmla="*/ 16 h 53"/>
                <a:gd name="T12" fmla="*/ 300 w 338"/>
                <a:gd name="T13" fmla="*/ 10 h 53"/>
                <a:gd name="T14" fmla="*/ 296 w 338"/>
                <a:gd name="T15" fmla="*/ 7 h 53"/>
                <a:gd name="T16" fmla="*/ 292 w 338"/>
                <a:gd name="T17" fmla="*/ 0 h 53"/>
                <a:gd name="T18" fmla="*/ 287 w 338"/>
                <a:gd name="T19" fmla="*/ 0 h 53"/>
                <a:gd name="T20" fmla="*/ 284 w 338"/>
                <a:gd name="T21" fmla="*/ 3 h 53"/>
                <a:gd name="T22" fmla="*/ 279 w 338"/>
                <a:gd name="T23" fmla="*/ 3 h 53"/>
                <a:gd name="T24" fmla="*/ 279 w 338"/>
                <a:gd name="T25" fmla="*/ 10 h 53"/>
                <a:gd name="T26" fmla="*/ 257 w 338"/>
                <a:gd name="T27" fmla="*/ 15 h 53"/>
                <a:gd name="T28" fmla="*/ 253 w 338"/>
                <a:gd name="T29" fmla="*/ 19 h 53"/>
                <a:gd name="T30" fmla="*/ 250 w 338"/>
                <a:gd name="T31" fmla="*/ 16 h 53"/>
                <a:gd name="T32" fmla="*/ 239 w 338"/>
                <a:gd name="T33" fmla="*/ 11 h 53"/>
                <a:gd name="T34" fmla="*/ 234 w 338"/>
                <a:gd name="T35" fmla="*/ 15 h 53"/>
                <a:gd name="T36" fmla="*/ 233 w 338"/>
                <a:gd name="T37" fmla="*/ 10 h 53"/>
                <a:gd name="T38" fmla="*/ 225 w 338"/>
                <a:gd name="T39" fmla="*/ 2 h 53"/>
                <a:gd name="T40" fmla="*/ 221 w 338"/>
                <a:gd name="T41" fmla="*/ 3 h 53"/>
                <a:gd name="T42" fmla="*/ 217 w 338"/>
                <a:gd name="T43" fmla="*/ 0 h 53"/>
                <a:gd name="T44" fmla="*/ 215 w 338"/>
                <a:gd name="T45" fmla="*/ 2 h 53"/>
                <a:gd name="T46" fmla="*/ 209 w 338"/>
                <a:gd name="T47" fmla="*/ 3 h 53"/>
                <a:gd name="T48" fmla="*/ 206 w 338"/>
                <a:gd name="T49" fmla="*/ 2 h 53"/>
                <a:gd name="T50" fmla="*/ 204 w 338"/>
                <a:gd name="T51" fmla="*/ 3 h 53"/>
                <a:gd name="T52" fmla="*/ 209 w 338"/>
                <a:gd name="T53" fmla="*/ 7 h 53"/>
                <a:gd name="T54" fmla="*/ 202 w 338"/>
                <a:gd name="T55" fmla="*/ 10 h 53"/>
                <a:gd name="T56" fmla="*/ 204 w 338"/>
                <a:gd name="T57" fmla="*/ 11 h 53"/>
                <a:gd name="T58" fmla="*/ 209 w 338"/>
                <a:gd name="T59" fmla="*/ 10 h 53"/>
                <a:gd name="T60" fmla="*/ 209 w 338"/>
                <a:gd name="T61" fmla="*/ 11 h 53"/>
                <a:gd name="T62" fmla="*/ 209 w 338"/>
                <a:gd name="T63" fmla="*/ 15 h 53"/>
                <a:gd name="T64" fmla="*/ 204 w 338"/>
                <a:gd name="T65" fmla="*/ 16 h 53"/>
                <a:gd name="T66" fmla="*/ 209 w 338"/>
                <a:gd name="T67" fmla="*/ 21 h 53"/>
                <a:gd name="T68" fmla="*/ 206 w 338"/>
                <a:gd name="T69" fmla="*/ 24 h 53"/>
                <a:gd name="T70" fmla="*/ 206 w 338"/>
                <a:gd name="T71" fmla="*/ 30 h 53"/>
                <a:gd name="T72" fmla="*/ 196 w 338"/>
                <a:gd name="T73" fmla="*/ 30 h 53"/>
                <a:gd name="T74" fmla="*/ 194 w 338"/>
                <a:gd name="T75" fmla="*/ 35 h 53"/>
                <a:gd name="T76" fmla="*/ 193 w 338"/>
                <a:gd name="T77" fmla="*/ 30 h 53"/>
                <a:gd name="T78" fmla="*/ 190 w 338"/>
                <a:gd name="T79" fmla="*/ 29 h 53"/>
                <a:gd name="T80" fmla="*/ 183 w 338"/>
                <a:gd name="T81" fmla="*/ 37 h 53"/>
                <a:gd name="T82" fmla="*/ 182 w 338"/>
                <a:gd name="T83" fmla="*/ 34 h 53"/>
                <a:gd name="T84" fmla="*/ 174 w 338"/>
                <a:gd name="T85" fmla="*/ 34 h 53"/>
                <a:gd name="T86" fmla="*/ 156 w 338"/>
                <a:gd name="T87" fmla="*/ 37 h 53"/>
                <a:gd name="T88" fmla="*/ 155 w 338"/>
                <a:gd name="T89" fmla="*/ 37 h 53"/>
                <a:gd name="T90" fmla="*/ 140 w 338"/>
                <a:gd name="T91" fmla="*/ 35 h 53"/>
                <a:gd name="T92" fmla="*/ 137 w 338"/>
                <a:gd name="T93" fmla="*/ 42 h 53"/>
                <a:gd name="T94" fmla="*/ 126 w 338"/>
                <a:gd name="T95" fmla="*/ 37 h 53"/>
                <a:gd name="T96" fmla="*/ 116 w 338"/>
                <a:gd name="T97" fmla="*/ 30 h 53"/>
                <a:gd name="T98" fmla="*/ 110 w 338"/>
                <a:gd name="T99" fmla="*/ 34 h 53"/>
                <a:gd name="T100" fmla="*/ 102 w 338"/>
                <a:gd name="T101" fmla="*/ 26 h 53"/>
                <a:gd name="T102" fmla="*/ 99 w 338"/>
                <a:gd name="T103" fmla="*/ 24 h 53"/>
                <a:gd name="T104" fmla="*/ 94 w 338"/>
                <a:gd name="T105" fmla="*/ 21 h 53"/>
                <a:gd name="T106" fmla="*/ 83 w 338"/>
                <a:gd name="T107" fmla="*/ 26 h 53"/>
                <a:gd name="T108" fmla="*/ 73 w 338"/>
                <a:gd name="T109" fmla="*/ 34 h 53"/>
                <a:gd name="T110" fmla="*/ 16 w 338"/>
                <a:gd name="T111" fmla="*/ 29 h 53"/>
                <a:gd name="T112" fmla="*/ 13 w 338"/>
                <a:gd name="T113" fmla="*/ 30 h 53"/>
                <a:gd name="T114" fmla="*/ 0 w 338"/>
                <a:gd name="T115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8" h="53">
                  <a:moveTo>
                    <a:pt x="319" y="53"/>
                  </a:moveTo>
                  <a:lnTo>
                    <a:pt x="320" y="51"/>
                  </a:lnTo>
                  <a:lnTo>
                    <a:pt x="338" y="43"/>
                  </a:lnTo>
                  <a:lnTo>
                    <a:pt x="327" y="35"/>
                  </a:lnTo>
                  <a:lnTo>
                    <a:pt x="315" y="24"/>
                  </a:lnTo>
                  <a:lnTo>
                    <a:pt x="311" y="16"/>
                  </a:lnTo>
                  <a:lnTo>
                    <a:pt x="300" y="10"/>
                  </a:lnTo>
                  <a:lnTo>
                    <a:pt x="296" y="7"/>
                  </a:lnTo>
                  <a:lnTo>
                    <a:pt x="292" y="0"/>
                  </a:lnTo>
                  <a:lnTo>
                    <a:pt x="287" y="0"/>
                  </a:lnTo>
                  <a:lnTo>
                    <a:pt x="284" y="3"/>
                  </a:lnTo>
                  <a:lnTo>
                    <a:pt x="279" y="3"/>
                  </a:lnTo>
                  <a:lnTo>
                    <a:pt x="279" y="10"/>
                  </a:lnTo>
                  <a:lnTo>
                    <a:pt x="257" y="15"/>
                  </a:lnTo>
                  <a:lnTo>
                    <a:pt x="253" y="19"/>
                  </a:lnTo>
                  <a:lnTo>
                    <a:pt x="250" y="16"/>
                  </a:lnTo>
                  <a:lnTo>
                    <a:pt x="239" y="11"/>
                  </a:lnTo>
                  <a:lnTo>
                    <a:pt x="234" y="15"/>
                  </a:lnTo>
                  <a:lnTo>
                    <a:pt x="233" y="10"/>
                  </a:lnTo>
                  <a:lnTo>
                    <a:pt x="225" y="2"/>
                  </a:lnTo>
                  <a:lnTo>
                    <a:pt x="221" y="3"/>
                  </a:lnTo>
                  <a:lnTo>
                    <a:pt x="217" y="0"/>
                  </a:lnTo>
                  <a:lnTo>
                    <a:pt x="215" y="2"/>
                  </a:lnTo>
                  <a:lnTo>
                    <a:pt x="209" y="3"/>
                  </a:lnTo>
                  <a:lnTo>
                    <a:pt x="206" y="2"/>
                  </a:lnTo>
                  <a:lnTo>
                    <a:pt x="204" y="3"/>
                  </a:lnTo>
                  <a:lnTo>
                    <a:pt x="209" y="7"/>
                  </a:lnTo>
                  <a:lnTo>
                    <a:pt x="202" y="10"/>
                  </a:lnTo>
                  <a:lnTo>
                    <a:pt x="204" y="11"/>
                  </a:lnTo>
                  <a:lnTo>
                    <a:pt x="209" y="10"/>
                  </a:lnTo>
                  <a:lnTo>
                    <a:pt x="209" y="11"/>
                  </a:lnTo>
                  <a:lnTo>
                    <a:pt x="209" y="15"/>
                  </a:lnTo>
                  <a:lnTo>
                    <a:pt x="204" y="16"/>
                  </a:lnTo>
                  <a:lnTo>
                    <a:pt x="209" y="21"/>
                  </a:lnTo>
                  <a:lnTo>
                    <a:pt x="206" y="24"/>
                  </a:lnTo>
                  <a:lnTo>
                    <a:pt x="206" y="30"/>
                  </a:lnTo>
                  <a:lnTo>
                    <a:pt x="196" y="30"/>
                  </a:lnTo>
                  <a:lnTo>
                    <a:pt x="194" y="35"/>
                  </a:lnTo>
                  <a:lnTo>
                    <a:pt x="193" y="30"/>
                  </a:lnTo>
                  <a:lnTo>
                    <a:pt x="190" y="29"/>
                  </a:lnTo>
                  <a:lnTo>
                    <a:pt x="183" y="37"/>
                  </a:lnTo>
                  <a:lnTo>
                    <a:pt x="182" y="34"/>
                  </a:lnTo>
                  <a:lnTo>
                    <a:pt x="174" y="34"/>
                  </a:lnTo>
                  <a:lnTo>
                    <a:pt x="156" y="37"/>
                  </a:lnTo>
                  <a:lnTo>
                    <a:pt x="155" y="37"/>
                  </a:lnTo>
                  <a:lnTo>
                    <a:pt x="140" y="35"/>
                  </a:lnTo>
                  <a:lnTo>
                    <a:pt x="137" y="42"/>
                  </a:lnTo>
                  <a:lnTo>
                    <a:pt x="126" y="37"/>
                  </a:lnTo>
                  <a:lnTo>
                    <a:pt x="116" y="30"/>
                  </a:lnTo>
                  <a:lnTo>
                    <a:pt x="110" y="34"/>
                  </a:lnTo>
                  <a:lnTo>
                    <a:pt x="102" y="26"/>
                  </a:lnTo>
                  <a:lnTo>
                    <a:pt x="99" y="24"/>
                  </a:lnTo>
                  <a:lnTo>
                    <a:pt x="94" y="21"/>
                  </a:lnTo>
                  <a:lnTo>
                    <a:pt x="83" y="26"/>
                  </a:lnTo>
                  <a:lnTo>
                    <a:pt x="73" y="34"/>
                  </a:lnTo>
                  <a:lnTo>
                    <a:pt x="16" y="29"/>
                  </a:lnTo>
                  <a:lnTo>
                    <a:pt x="13" y="30"/>
                  </a:lnTo>
                  <a:lnTo>
                    <a:pt x="0" y="3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19C350D-A820-4339-B540-032270A29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2168"/>
              <a:ext cx="561" cy="242"/>
            </a:xfrm>
            <a:custGeom>
              <a:avLst/>
              <a:gdLst>
                <a:gd name="T0" fmla="*/ 557 w 561"/>
                <a:gd name="T1" fmla="*/ 166 h 242"/>
                <a:gd name="T2" fmla="*/ 543 w 561"/>
                <a:gd name="T3" fmla="*/ 159 h 242"/>
                <a:gd name="T4" fmla="*/ 521 w 561"/>
                <a:gd name="T5" fmla="*/ 140 h 242"/>
                <a:gd name="T6" fmla="*/ 513 w 561"/>
                <a:gd name="T7" fmla="*/ 116 h 242"/>
                <a:gd name="T8" fmla="*/ 497 w 561"/>
                <a:gd name="T9" fmla="*/ 100 h 242"/>
                <a:gd name="T10" fmla="*/ 490 w 561"/>
                <a:gd name="T11" fmla="*/ 61 h 242"/>
                <a:gd name="T12" fmla="*/ 475 w 561"/>
                <a:gd name="T13" fmla="*/ 51 h 242"/>
                <a:gd name="T14" fmla="*/ 467 w 561"/>
                <a:gd name="T15" fmla="*/ 30 h 242"/>
                <a:gd name="T16" fmla="*/ 459 w 561"/>
                <a:gd name="T17" fmla="*/ 19 h 242"/>
                <a:gd name="T18" fmla="*/ 441 w 561"/>
                <a:gd name="T19" fmla="*/ 3 h 242"/>
                <a:gd name="T20" fmla="*/ 416 w 561"/>
                <a:gd name="T21" fmla="*/ 6 h 242"/>
                <a:gd name="T22" fmla="*/ 403 w 561"/>
                <a:gd name="T23" fmla="*/ 6 h 242"/>
                <a:gd name="T24" fmla="*/ 406 w 561"/>
                <a:gd name="T25" fmla="*/ 21 h 242"/>
                <a:gd name="T26" fmla="*/ 408 w 561"/>
                <a:gd name="T27" fmla="*/ 27 h 242"/>
                <a:gd name="T28" fmla="*/ 406 w 561"/>
                <a:gd name="T29" fmla="*/ 35 h 242"/>
                <a:gd name="T30" fmla="*/ 406 w 561"/>
                <a:gd name="T31" fmla="*/ 48 h 242"/>
                <a:gd name="T32" fmla="*/ 396 w 561"/>
                <a:gd name="T33" fmla="*/ 59 h 242"/>
                <a:gd name="T34" fmla="*/ 400 w 561"/>
                <a:gd name="T35" fmla="*/ 64 h 242"/>
                <a:gd name="T36" fmla="*/ 400 w 561"/>
                <a:gd name="T37" fmla="*/ 73 h 242"/>
                <a:gd name="T38" fmla="*/ 403 w 561"/>
                <a:gd name="T39" fmla="*/ 89 h 242"/>
                <a:gd name="T40" fmla="*/ 406 w 561"/>
                <a:gd name="T41" fmla="*/ 108 h 242"/>
                <a:gd name="T42" fmla="*/ 396 w 561"/>
                <a:gd name="T43" fmla="*/ 110 h 242"/>
                <a:gd name="T44" fmla="*/ 392 w 561"/>
                <a:gd name="T45" fmla="*/ 121 h 242"/>
                <a:gd name="T46" fmla="*/ 381 w 561"/>
                <a:gd name="T47" fmla="*/ 115 h 242"/>
                <a:gd name="T48" fmla="*/ 374 w 561"/>
                <a:gd name="T49" fmla="*/ 115 h 242"/>
                <a:gd name="T50" fmla="*/ 361 w 561"/>
                <a:gd name="T51" fmla="*/ 116 h 242"/>
                <a:gd name="T52" fmla="*/ 350 w 561"/>
                <a:gd name="T53" fmla="*/ 137 h 242"/>
                <a:gd name="T54" fmla="*/ 341 w 561"/>
                <a:gd name="T55" fmla="*/ 147 h 242"/>
                <a:gd name="T56" fmla="*/ 347 w 561"/>
                <a:gd name="T57" fmla="*/ 155 h 242"/>
                <a:gd name="T58" fmla="*/ 361 w 561"/>
                <a:gd name="T59" fmla="*/ 161 h 242"/>
                <a:gd name="T60" fmla="*/ 363 w 561"/>
                <a:gd name="T61" fmla="*/ 171 h 242"/>
                <a:gd name="T62" fmla="*/ 353 w 561"/>
                <a:gd name="T63" fmla="*/ 183 h 242"/>
                <a:gd name="T64" fmla="*/ 358 w 561"/>
                <a:gd name="T65" fmla="*/ 198 h 242"/>
                <a:gd name="T66" fmla="*/ 369 w 561"/>
                <a:gd name="T67" fmla="*/ 201 h 242"/>
                <a:gd name="T68" fmla="*/ 374 w 561"/>
                <a:gd name="T69" fmla="*/ 220 h 242"/>
                <a:gd name="T70" fmla="*/ 358 w 561"/>
                <a:gd name="T71" fmla="*/ 215 h 242"/>
                <a:gd name="T72" fmla="*/ 341 w 561"/>
                <a:gd name="T73" fmla="*/ 226 h 242"/>
                <a:gd name="T74" fmla="*/ 334 w 561"/>
                <a:gd name="T75" fmla="*/ 239 h 242"/>
                <a:gd name="T76" fmla="*/ 325 w 561"/>
                <a:gd name="T77" fmla="*/ 228 h 242"/>
                <a:gd name="T78" fmla="*/ 314 w 561"/>
                <a:gd name="T79" fmla="*/ 239 h 242"/>
                <a:gd name="T80" fmla="*/ 307 w 561"/>
                <a:gd name="T81" fmla="*/ 228 h 242"/>
                <a:gd name="T82" fmla="*/ 283 w 561"/>
                <a:gd name="T83" fmla="*/ 206 h 242"/>
                <a:gd name="T84" fmla="*/ 244 w 561"/>
                <a:gd name="T85" fmla="*/ 204 h 242"/>
                <a:gd name="T86" fmla="*/ 226 w 561"/>
                <a:gd name="T87" fmla="*/ 191 h 242"/>
                <a:gd name="T88" fmla="*/ 205 w 561"/>
                <a:gd name="T89" fmla="*/ 204 h 242"/>
                <a:gd name="T90" fmla="*/ 189 w 561"/>
                <a:gd name="T91" fmla="*/ 201 h 242"/>
                <a:gd name="T92" fmla="*/ 181 w 561"/>
                <a:gd name="T93" fmla="*/ 199 h 242"/>
                <a:gd name="T94" fmla="*/ 130 w 561"/>
                <a:gd name="T95" fmla="*/ 179 h 242"/>
                <a:gd name="T96" fmla="*/ 135 w 561"/>
                <a:gd name="T97" fmla="*/ 159 h 242"/>
                <a:gd name="T98" fmla="*/ 130 w 561"/>
                <a:gd name="T99" fmla="*/ 147 h 242"/>
                <a:gd name="T100" fmla="*/ 126 w 561"/>
                <a:gd name="T101" fmla="*/ 131 h 242"/>
                <a:gd name="T102" fmla="*/ 113 w 561"/>
                <a:gd name="T103" fmla="*/ 123 h 242"/>
                <a:gd name="T104" fmla="*/ 108 w 561"/>
                <a:gd name="T105" fmla="*/ 112 h 242"/>
                <a:gd name="T106" fmla="*/ 81 w 561"/>
                <a:gd name="T107" fmla="*/ 108 h 242"/>
                <a:gd name="T108" fmla="*/ 60 w 561"/>
                <a:gd name="T109" fmla="*/ 91 h 242"/>
                <a:gd name="T110" fmla="*/ 40 w 561"/>
                <a:gd name="T111" fmla="*/ 80 h 242"/>
                <a:gd name="T112" fmla="*/ 32 w 561"/>
                <a:gd name="T1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61" h="242">
                  <a:moveTo>
                    <a:pt x="561" y="174"/>
                  </a:moveTo>
                  <a:lnTo>
                    <a:pt x="557" y="172"/>
                  </a:lnTo>
                  <a:lnTo>
                    <a:pt x="557" y="166"/>
                  </a:lnTo>
                  <a:lnTo>
                    <a:pt x="556" y="161"/>
                  </a:lnTo>
                  <a:lnTo>
                    <a:pt x="551" y="159"/>
                  </a:lnTo>
                  <a:lnTo>
                    <a:pt x="543" y="159"/>
                  </a:lnTo>
                  <a:lnTo>
                    <a:pt x="540" y="150"/>
                  </a:lnTo>
                  <a:lnTo>
                    <a:pt x="532" y="143"/>
                  </a:lnTo>
                  <a:lnTo>
                    <a:pt x="521" y="140"/>
                  </a:lnTo>
                  <a:lnTo>
                    <a:pt x="519" y="132"/>
                  </a:lnTo>
                  <a:lnTo>
                    <a:pt x="514" y="123"/>
                  </a:lnTo>
                  <a:lnTo>
                    <a:pt x="513" y="116"/>
                  </a:lnTo>
                  <a:lnTo>
                    <a:pt x="508" y="112"/>
                  </a:lnTo>
                  <a:lnTo>
                    <a:pt x="503" y="105"/>
                  </a:lnTo>
                  <a:lnTo>
                    <a:pt x="497" y="100"/>
                  </a:lnTo>
                  <a:lnTo>
                    <a:pt x="492" y="91"/>
                  </a:lnTo>
                  <a:lnTo>
                    <a:pt x="492" y="70"/>
                  </a:lnTo>
                  <a:lnTo>
                    <a:pt x="490" y="61"/>
                  </a:lnTo>
                  <a:lnTo>
                    <a:pt x="486" y="59"/>
                  </a:lnTo>
                  <a:lnTo>
                    <a:pt x="481" y="54"/>
                  </a:lnTo>
                  <a:lnTo>
                    <a:pt x="475" y="51"/>
                  </a:lnTo>
                  <a:lnTo>
                    <a:pt x="468" y="48"/>
                  </a:lnTo>
                  <a:lnTo>
                    <a:pt x="467" y="40"/>
                  </a:lnTo>
                  <a:lnTo>
                    <a:pt x="467" y="30"/>
                  </a:lnTo>
                  <a:lnTo>
                    <a:pt x="459" y="27"/>
                  </a:lnTo>
                  <a:lnTo>
                    <a:pt x="457" y="22"/>
                  </a:lnTo>
                  <a:lnTo>
                    <a:pt x="459" y="19"/>
                  </a:lnTo>
                  <a:lnTo>
                    <a:pt x="454" y="16"/>
                  </a:lnTo>
                  <a:lnTo>
                    <a:pt x="451" y="6"/>
                  </a:lnTo>
                  <a:lnTo>
                    <a:pt x="441" y="3"/>
                  </a:lnTo>
                  <a:lnTo>
                    <a:pt x="431" y="0"/>
                  </a:lnTo>
                  <a:lnTo>
                    <a:pt x="420" y="3"/>
                  </a:lnTo>
                  <a:lnTo>
                    <a:pt x="416" y="6"/>
                  </a:lnTo>
                  <a:lnTo>
                    <a:pt x="409" y="3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406" y="13"/>
                  </a:lnTo>
                  <a:lnTo>
                    <a:pt x="403" y="16"/>
                  </a:lnTo>
                  <a:lnTo>
                    <a:pt x="406" y="21"/>
                  </a:lnTo>
                  <a:lnTo>
                    <a:pt x="400" y="22"/>
                  </a:lnTo>
                  <a:lnTo>
                    <a:pt x="400" y="25"/>
                  </a:lnTo>
                  <a:lnTo>
                    <a:pt x="408" y="27"/>
                  </a:lnTo>
                  <a:lnTo>
                    <a:pt x="406" y="32"/>
                  </a:lnTo>
                  <a:lnTo>
                    <a:pt x="409" y="33"/>
                  </a:lnTo>
                  <a:lnTo>
                    <a:pt x="406" y="35"/>
                  </a:lnTo>
                  <a:lnTo>
                    <a:pt x="408" y="43"/>
                  </a:lnTo>
                  <a:lnTo>
                    <a:pt x="403" y="43"/>
                  </a:lnTo>
                  <a:lnTo>
                    <a:pt x="406" y="48"/>
                  </a:lnTo>
                  <a:lnTo>
                    <a:pt x="398" y="51"/>
                  </a:lnTo>
                  <a:lnTo>
                    <a:pt x="400" y="57"/>
                  </a:lnTo>
                  <a:lnTo>
                    <a:pt x="396" y="59"/>
                  </a:lnTo>
                  <a:lnTo>
                    <a:pt x="398" y="62"/>
                  </a:lnTo>
                  <a:lnTo>
                    <a:pt x="406" y="62"/>
                  </a:lnTo>
                  <a:lnTo>
                    <a:pt x="400" y="64"/>
                  </a:lnTo>
                  <a:lnTo>
                    <a:pt x="398" y="67"/>
                  </a:lnTo>
                  <a:lnTo>
                    <a:pt x="403" y="72"/>
                  </a:lnTo>
                  <a:lnTo>
                    <a:pt x="400" y="73"/>
                  </a:lnTo>
                  <a:lnTo>
                    <a:pt x="403" y="83"/>
                  </a:lnTo>
                  <a:lnTo>
                    <a:pt x="396" y="86"/>
                  </a:lnTo>
                  <a:lnTo>
                    <a:pt x="403" y="89"/>
                  </a:lnTo>
                  <a:lnTo>
                    <a:pt x="403" y="100"/>
                  </a:lnTo>
                  <a:lnTo>
                    <a:pt x="398" y="102"/>
                  </a:lnTo>
                  <a:lnTo>
                    <a:pt x="406" y="108"/>
                  </a:lnTo>
                  <a:lnTo>
                    <a:pt x="403" y="112"/>
                  </a:lnTo>
                  <a:lnTo>
                    <a:pt x="398" y="110"/>
                  </a:lnTo>
                  <a:lnTo>
                    <a:pt x="396" y="110"/>
                  </a:lnTo>
                  <a:lnTo>
                    <a:pt x="396" y="115"/>
                  </a:lnTo>
                  <a:lnTo>
                    <a:pt x="392" y="115"/>
                  </a:lnTo>
                  <a:lnTo>
                    <a:pt x="392" y="121"/>
                  </a:lnTo>
                  <a:lnTo>
                    <a:pt x="388" y="123"/>
                  </a:lnTo>
                  <a:lnTo>
                    <a:pt x="384" y="121"/>
                  </a:lnTo>
                  <a:lnTo>
                    <a:pt x="381" y="115"/>
                  </a:lnTo>
                  <a:lnTo>
                    <a:pt x="381" y="110"/>
                  </a:lnTo>
                  <a:lnTo>
                    <a:pt x="377" y="110"/>
                  </a:lnTo>
                  <a:lnTo>
                    <a:pt x="374" y="115"/>
                  </a:lnTo>
                  <a:lnTo>
                    <a:pt x="373" y="118"/>
                  </a:lnTo>
                  <a:lnTo>
                    <a:pt x="365" y="118"/>
                  </a:lnTo>
                  <a:lnTo>
                    <a:pt x="361" y="116"/>
                  </a:lnTo>
                  <a:lnTo>
                    <a:pt x="353" y="127"/>
                  </a:lnTo>
                  <a:lnTo>
                    <a:pt x="350" y="127"/>
                  </a:lnTo>
                  <a:lnTo>
                    <a:pt x="350" y="137"/>
                  </a:lnTo>
                  <a:lnTo>
                    <a:pt x="336" y="137"/>
                  </a:lnTo>
                  <a:lnTo>
                    <a:pt x="336" y="142"/>
                  </a:lnTo>
                  <a:lnTo>
                    <a:pt x="341" y="147"/>
                  </a:lnTo>
                  <a:lnTo>
                    <a:pt x="347" y="147"/>
                  </a:lnTo>
                  <a:lnTo>
                    <a:pt x="350" y="150"/>
                  </a:lnTo>
                  <a:lnTo>
                    <a:pt x="347" y="155"/>
                  </a:lnTo>
                  <a:lnTo>
                    <a:pt x="347" y="166"/>
                  </a:lnTo>
                  <a:lnTo>
                    <a:pt x="350" y="169"/>
                  </a:lnTo>
                  <a:lnTo>
                    <a:pt x="361" y="161"/>
                  </a:lnTo>
                  <a:lnTo>
                    <a:pt x="363" y="161"/>
                  </a:lnTo>
                  <a:lnTo>
                    <a:pt x="365" y="166"/>
                  </a:lnTo>
                  <a:lnTo>
                    <a:pt x="363" y="171"/>
                  </a:lnTo>
                  <a:lnTo>
                    <a:pt x="357" y="174"/>
                  </a:lnTo>
                  <a:lnTo>
                    <a:pt x="353" y="179"/>
                  </a:lnTo>
                  <a:lnTo>
                    <a:pt x="353" y="183"/>
                  </a:lnTo>
                  <a:lnTo>
                    <a:pt x="368" y="183"/>
                  </a:lnTo>
                  <a:lnTo>
                    <a:pt x="369" y="186"/>
                  </a:lnTo>
                  <a:lnTo>
                    <a:pt x="358" y="198"/>
                  </a:lnTo>
                  <a:lnTo>
                    <a:pt x="358" y="199"/>
                  </a:lnTo>
                  <a:lnTo>
                    <a:pt x="361" y="201"/>
                  </a:lnTo>
                  <a:lnTo>
                    <a:pt x="369" y="201"/>
                  </a:lnTo>
                  <a:lnTo>
                    <a:pt x="373" y="206"/>
                  </a:lnTo>
                  <a:lnTo>
                    <a:pt x="374" y="214"/>
                  </a:lnTo>
                  <a:lnTo>
                    <a:pt x="374" y="220"/>
                  </a:lnTo>
                  <a:lnTo>
                    <a:pt x="368" y="217"/>
                  </a:lnTo>
                  <a:lnTo>
                    <a:pt x="361" y="214"/>
                  </a:lnTo>
                  <a:lnTo>
                    <a:pt x="358" y="215"/>
                  </a:lnTo>
                  <a:lnTo>
                    <a:pt x="357" y="220"/>
                  </a:lnTo>
                  <a:lnTo>
                    <a:pt x="350" y="225"/>
                  </a:lnTo>
                  <a:lnTo>
                    <a:pt x="341" y="226"/>
                  </a:lnTo>
                  <a:lnTo>
                    <a:pt x="338" y="230"/>
                  </a:lnTo>
                  <a:lnTo>
                    <a:pt x="338" y="237"/>
                  </a:lnTo>
                  <a:lnTo>
                    <a:pt x="334" y="239"/>
                  </a:lnTo>
                  <a:lnTo>
                    <a:pt x="330" y="237"/>
                  </a:lnTo>
                  <a:lnTo>
                    <a:pt x="328" y="233"/>
                  </a:lnTo>
                  <a:lnTo>
                    <a:pt x="325" y="228"/>
                  </a:lnTo>
                  <a:lnTo>
                    <a:pt x="318" y="230"/>
                  </a:lnTo>
                  <a:lnTo>
                    <a:pt x="315" y="233"/>
                  </a:lnTo>
                  <a:lnTo>
                    <a:pt x="314" y="239"/>
                  </a:lnTo>
                  <a:lnTo>
                    <a:pt x="309" y="242"/>
                  </a:lnTo>
                  <a:lnTo>
                    <a:pt x="307" y="237"/>
                  </a:lnTo>
                  <a:lnTo>
                    <a:pt x="307" y="228"/>
                  </a:lnTo>
                  <a:lnTo>
                    <a:pt x="302" y="220"/>
                  </a:lnTo>
                  <a:lnTo>
                    <a:pt x="291" y="214"/>
                  </a:lnTo>
                  <a:lnTo>
                    <a:pt x="283" y="206"/>
                  </a:lnTo>
                  <a:lnTo>
                    <a:pt x="256" y="206"/>
                  </a:lnTo>
                  <a:lnTo>
                    <a:pt x="248" y="209"/>
                  </a:lnTo>
                  <a:lnTo>
                    <a:pt x="244" y="204"/>
                  </a:lnTo>
                  <a:lnTo>
                    <a:pt x="231" y="196"/>
                  </a:lnTo>
                  <a:lnTo>
                    <a:pt x="228" y="191"/>
                  </a:lnTo>
                  <a:lnTo>
                    <a:pt x="226" y="191"/>
                  </a:lnTo>
                  <a:lnTo>
                    <a:pt x="221" y="198"/>
                  </a:lnTo>
                  <a:lnTo>
                    <a:pt x="215" y="204"/>
                  </a:lnTo>
                  <a:lnTo>
                    <a:pt x="205" y="204"/>
                  </a:lnTo>
                  <a:lnTo>
                    <a:pt x="202" y="199"/>
                  </a:lnTo>
                  <a:lnTo>
                    <a:pt x="199" y="201"/>
                  </a:lnTo>
                  <a:lnTo>
                    <a:pt x="189" y="201"/>
                  </a:lnTo>
                  <a:lnTo>
                    <a:pt x="181" y="204"/>
                  </a:lnTo>
                  <a:lnTo>
                    <a:pt x="180" y="201"/>
                  </a:lnTo>
                  <a:lnTo>
                    <a:pt x="181" y="199"/>
                  </a:lnTo>
                  <a:lnTo>
                    <a:pt x="146" y="183"/>
                  </a:lnTo>
                  <a:lnTo>
                    <a:pt x="143" y="179"/>
                  </a:lnTo>
                  <a:lnTo>
                    <a:pt x="130" y="179"/>
                  </a:lnTo>
                  <a:lnTo>
                    <a:pt x="130" y="174"/>
                  </a:lnTo>
                  <a:lnTo>
                    <a:pt x="132" y="169"/>
                  </a:lnTo>
                  <a:lnTo>
                    <a:pt x="135" y="159"/>
                  </a:lnTo>
                  <a:lnTo>
                    <a:pt x="127" y="155"/>
                  </a:lnTo>
                  <a:lnTo>
                    <a:pt x="127" y="150"/>
                  </a:lnTo>
                  <a:lnTo>
                    <a:pt x="130" y="147"/>
                  </a:lnTo>
                  <a:lnTo>
                    <a:pt x="127" y="140"/>
                  </a:lnTo>
                  <a:lnTo>
                    <a:pt x="130" y="137"/>
                  </a:lnTo>
                  <a:lnTo>
                    <a:pt x="126" y="131"/>
                  </a:lnTo>
                  <a:lnTo>
                    <a:pt x="119" y="13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3" y="116"/>
                  </a:lnTo>
                  <a:lnTo>
                    <a:pt x="116" y="112"/>
                  </a:lnTo>
                  <a:lnTo>
                    <a:pt x="108" y="112"/>
                  </a:lnTo>
                  <a:lnTo>
                    <a:pt x="99" y="108"/>
                  </a:lnTo>
                  <a:lnTo>
                    <a:pt x="87" y="110"/>
                  </a:lnTo>
                  <a:lnTo>
                    <a:pt x="81" y="108"/>
                  </a:lnTo>
                  <a:lnTo>
                    <a:pt x="75" y="96"/>
                  </a:lnTo>
                  <a:lnTo>
                    <a:pt x="65" y="99"/>
                  </a:lnTo>
                  <a:lnTo>
                    <a:pt x="60" y="91"/>
                  </a:lnTo>
                  <a:lnTo>
                    <a:pt x="59" y="83"/>
                  </a:lnTo>
                  <a:lnTo>
                    <a:pt x="49" y="83"/>
                  </a:lnTo>
                  <a:lnTo>
                    <a:pt x="40" y="80"/>
                  </a:lnTo>
                  <a:lnTo>
                    <a:pt x="36" y="83"/>
                  </a:lnTo>
                  <a:lnTo>
                    <a:pt x="38" y="89"/>
                  </a:lnTo>
                  <a:lnTo>
                    <a:pt x="32" y="94"/>
                  </a:lnTo>
                  <a:lnTo>
                    <a:pt x="25" y="89"/>
                  </a:lnTo>
                  <a:lnTo>
                    <a:pt x="0" y="8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A565C0BB-B36F-4207-9C54-462F3F1B0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5" y="1897"/>
              <a:ext cx="105" cy="330"/>
            </a:xfrm>
            <a:custGeom>
              <a:avLst/>
              <a:gdLst>
                <a:gd name="T0" fmla="*/ 105 w 105"/>
                <a:gd name="T1" fmla="*/ 330 h 330"/>
                <a:gd name="T2" fmla="*/ 99 w 105"/>
                <a:gd name="T3" fmla="*/ 309 h 330"/>
                <a:gd name="T4" fmla="*/ 96 w 105"/>
                <a:gd name="T5" fmla="*/ 300 h 330"/>
                <a:gd name="T6" fmla="*/ 99 w 105"/>
                <a:gd name="T7" fmla="*/ 293 h 330"/>
                <a:gd name="T8" fmla="*/ 96 w 105"/>
                <a:gd name="T9" fmla="*/ 279 h 330"/>
                <a:gd name="T10" fmla="*/ 93 w 105"/>
                <a:gd name="T11" fmla="*/ 274 h 330"/>
                <a:gd name="T12" fmla="*/ 91 w 105"/>
                <a:gd name="T13" fmla="*/ 260 h 330"/>
                <a:gd name="T14" fmla="*/ 91 w 105"/>
                <a:gd name="T15" fmla="*/ 252 h 330"/>
                <a:gd name="T16" fmla="*/ 85 w 105"/>
                <a:gd name="T17" fmla="*/ 247 h 330"/>
                <a:gd name="T18" fmla="*/ 78 w 105"/>
                <a:gd name="T19" fmla="*/ 249 h 330"/>
                <a:gd name="T20" fmla="*/ 77 w 105"/>
                <a:gd name="T21" fmla="*/ 247 h 330"/>
                <a:gd name="T22" fmla="*/ 70 w 105"/>
                <a:gd name="T23" fmla="*/ 244 h 330"/>
                <a:gd name="T24" fmla="*/ 64 w 105"/>
                <a:gd name="T25" fmla="*/ 237 h 330"/>
                <a:gd name="T26" fmla="*/ 61 w 105"/>
                <a:gd name="T27" fmla="*/ 237 h 330"/>
                <a:gd name="T28" fmla="*/ 64 w 105"/>
                <a:gd name="T29" fmla="*/ 233 h 330"/>
                <a:gd name="T30" fmla="*/ 61 w 105"/>
                <a:gd name="T31" fmla="*/ 233 h 330"/>
                <a:gd name="T32" fmla="*/ 58 w 105"/>
                <a:gd name="T33" fmla="*/ 230 h 330"/>
                <a:gd name="T34" fmla="*/ 54 w 105"/>
                <a:gd name="T35" fmla="*/ 230 h 330"/>
                <a:gd name="T36" fmla="*/ 50 w 105"/>
                <a:gd name="T37" fmla="*/ 223 h 330"/>
                <a:gd name="T38" fmla="*/ 45 w 105"/>
                <a:gd name="T39" fmla="*/ 226 h 330"/>
                <a:gd name="T40" fmla="*/ 42 w 105"/>
                <a:gd name="T41" fmla="*/ 223 h 330"/>
                <a:gd name="T42" fmla="*/ 45 w 105"/>
                <a:gd name="T43" fmla="*/ 220 h 330"/>
                <a:gd name="T44" fmla="*/ 42 w 105"/>
                <a:gd name="T45" fmla="*/ 220 h 330"/>
                <a:gd name="T46" fmla="*/ 40 w 105"/>
                <a:gd name="T47" fmla="*/ 220 h 330"/>
                <a:gd name="T48" fmla="*/ 35 w 105"/>
                <a:gd name="T49" fmla="*/ 217 h 330"/>
                <a:gd name="T50" fmla="*/ 29 w 105"/>
                <a:gd name="T51" fmla="*/ 217 h 330"/>
                <a:gd name="T52" fmla="*/ 27 w 105"/>
                <a:gd name="T53" fmla="*/ 215 h 330"/>
                <a:gd name="T54" fmla="*/ 26 w 105"/>
                <a:gd name="T55" fmla="*/ 217 h 330"/>
                <a:gd name="T56" fmla="*/ 19 w 105"/>
                <a:gd name="T57" fmla="*/ 215 h 330"/>
                <a:gd name="T58" fmla="*/ 18 w 105"/>
                <a:gd name="T59" fmla="*/ 210 h 330"/>
                <a:gd name="T60" fmla="*/ 16 w 105"/>
                <a:gd name="T61" fmla="*/ 207 h 330"/>
                <a:gd name="T62" fmla="*/ 16 w 105"/>
                <a:gd name="T63" fmla="*/ 201 h 330"/>
                <a:gd name="T64" fmla="*/ 10 w 105"/>
                <a:gd name="T65" fmla="*/ 204 h 330"/>
                <a:gd name="T66" fmla="*/ 3 w 105"/>
                <a:gd name="T67" fmla="*/ 183 h 330"/>
                <a:gd name="T68" fmla="*/ 5 w 105"/>
                <a:gd name="T69" fmla="*/ 175 h 330"/>
                <a:gd name="T70" fmla="*/ 3 w 105"/>
                <a:gd name="T71" fmla="*/ 172 h 330"/>
                <a:gd name="T72" fmla="*/ 0 w 105"/>
                <a:gd name="T73" fmla="*/ 167 h 330"/>
                <a:gd name="T74" fmla="*/ 0 w 105"/>
                <a:gd name="T75" fmla="*/ 164 h 330"/>
                <a:gd name="T76" fmla="*/ 18 w 105"/>
                <a:gd name="T77" fmla="*/ 140 h 330"/>
                <a:gd name="T78" fmla="*/ 22 w 105"/>
                <a:gd name="T79" fmla="*/ 139 h 330"/>
                <a:gd name="T80" fmla="*/ 22 w 105"/>
                <a:gd name="T81" fmla="*/ 132 h 330"/>
                <a:gd name="T82" fmla="*/ 27 w 105"/>
                <a:gd name="T83" fmla="*/ 128 h 330"/>
                <a:gd name="T84" fmla="*/ 27 w 105"/>
                <a:gd name="T85" fmla="*/ 118 h 330"/>
                <a:gd name="T86" fmla="*/ 32 w 105"/>
                <a:gd name="T87" fmla="*/ 115 h 330"/>
                <a:gd name="T88" fmla="*/ 29 w 105"/>
                <a:gd name="T89" fmla="*/ 108 h 330"/>
                <a:gd name="T90" fmla="*/ 32 w 105"/>
                <a:gd name="T91" fmla="*/ 104 h 330"/>
                <a:gd name="T92" fmla="*/ 27 w 105"/>
                <a:gd name="T93" fmla="*/ 105 h 330"/>
                <a:gd name="T94" fmla="*/ 38 w 105"/>
                <a:gd name="T95" fmla="*/ 84 h 330"/>
                <a:gd name="T96" fmla="*/ 35 w 105"/>
                <a:gd name="T97" fmla="*/ 76 h 330"/>
                <a:gd name="T98" fmla="*/ 42 w 105"/>
                <a:gd name="T99" fmla="*/ 56 h 330"/>
                <a:gd name="T100" fmla="*/ 48 w 105"/>
                <a:gd name="T101" fmla="*/ 51 h 330"/>
                <a:gd name="T102" fmla="*/ 45 w 105"/>
                <a:gd name="T103" fmla="*/ 43 h 330"/>
                <a:gd name="T104" fmla="*/ 51 w 105"/>
                <a:gd name="T105" fmla="*/ 35 h 330"/>
                <a:gd name="T106" fmla="*/ 59 w 105"/>
                <a:gd name="T107" fmla="*/ 30 h 330"/>
                <a:gd name="T108" fmla="*/ 64 w 105"/>
                <a:gd name="T109" fmla="*/ 22 h 330"/>
                <a:gd name="T110" fmla="*/ 70 w 105"/>
                <a:gd name="T111" fmla="*/ 21 h 330"/>
                <a:gd name="T112" fmla="*/ 80 w 105"/>
                <a:gd name="T113" fmla="*/ 13 h 330"/>
                <a:gd name="T114" fmla="*/ 80 w 105"/>
                <a:gd name="T115" fmla="*/ 8 h 330"/>
                <a:gd name="T116" fmla="*/ 88 w 105"/>
                <a:gd name="T117" fmla="*/ 2 h 330"/>
                <a:gd name="T118" fmla="*/ 93 w 105"/>
                <a:gd name="T11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5" h="330">
                  <a:moveTo>
                    <a:pt x="105" y="330"/>
                  </a:moveTo>
                  <a:lnTo>
                    <a:pt x="99" y="309"/>
                  </a:lnTo>
                  <a:lnTo>
                    <a:pt x="96" y="300"/>
                  </a:lnTo>
                  <a:lnTo>
                    <a:pt x="99" y="293"/>
                  </a:lnTo>
                  <a:lnTo>
                    <a:pt x="96" y="279"/>
                  </a:lnTo>
                  <a:lnTo>
                    <a:pt x="93" y="274"/>
                  </a:lnTo>
                  <a:lnTo>
                    <a:pt x="91" y="260"/>
                  </a:lnTo>
                  <a:lnTo>
                    <a:pt x="91" y="252"/>
                  </a:lnTo>
                  <a:lnTo>
                    <a:pt x="85" y="247"/>
                  </a:lnTo>
                  <a:lnTo>
                    <a:pt x="78" y="249"/>
                  </a:lnTo>
                  <a:lnTo>
                    <a:pt x="77" y="247"/>
                  </a:lnTo>
                  <a:lnTo>
                    <a:pt x="70" y="244"/>
                  </a:lnTo>
                  <a:lnTo>
                    <a:pt x="64" y="237"/>
                  </a:lnTo>
                  <a:lnTo>
                    <a:pt x="61" y="237"/>
                  </a:lnTo>
                  <a:lnTo>
                    <a:pt x="64" y="233"/>
                  </a:lnTo>
                  <a:lnTo>
                    <a:pt x="61" y="233"/>
                  </a:lnTo>
                  <a:lnTo>
                    <a:pt x="58" y="230"/>
                  </a:lnTo>
                  <a:lnTo>
                    <a:pt x="54" y="230"/>
                  </a:lnTo>
                  <a:lnTo>
                    <a:pt x="50" y="223"/>
                  </a:lnTo>
                  <a:lnTo>
                    <a:pt x="45" y="226"/>
                  </a:lnTo>
                  <a:lnTo>
                    <a:pt x="42" y="223"/>
                  </a:lnTo>
                  <a:lnTo>
                    <a:pt x="45" y="220"/>
                  </a:lnTo>
                  <a:lnTo>
                    <a:pt x="42" y="220"/>
                  </a:lnTo>
                  <a:lnTo>
                    <a:pt x="40" y="220"/>
                  </a:lnTo>
                  <a:lnTo>
                    <a:pt x="35" y="217"/>
                  </a:lnTo>
                  <a:lnTo>
                    <a:pt x="29" y="217"/>
                  </a:lnTo>
                  <a:lnTo>
                    <a:pt x="27" y="215"/>
                  </a:lnTo>
                  <a:lnTo>
                    <a:pt x="26" y="217"/>
                  </a:lnTo>
                  <a:lnTo>
                    <a:pt x="19" y="215"/>
                  </a:lnTo>
                  <a:lnTo>
                    <a:pt x="18" y="210"/>
                  </a:lnTo>
                  <a:lnTo>
                    <a:pt x="16" y="207"/>
                  </a:lnTo>
                  <a:lnTo>
                    <a:pt x="16" y="201"/>
                  </a:lnTo>
                  <a:lnTo>
                    <a:pt x="10" y="204"/>
                  </a:lnTo>
                  <a:lnTo>
                    <a:pt x="3" y="183"/>
                  </a:lnTo>
                  <a:lnTo>
                    <a:pt x="5" y="175"/>
                  </a:lnTo>
                  <a:lnTo>
                    <a:pt x="3" y="172"/>
                  </a:lnTo>
                  <a:lnTo>
                    <a:pt x="0" y="167"/>
                  </a:lnTo>
                  <a:lnTo>
                    <a:pt x="0" y="164"/>
                  </a:lnTo>
                  <a:lnTo>
                    <a:pt x="18" y="140"/>
                  </a:lnTo>
                  <a:lnTo>
                    <a:pt x="22" y="139"/>
                  </a:lnTo>
                  <a:lnTo>
                    <a:pt x="22" y="132"/>
                  </a:lnTo>
                  <a:lnTo>
                    <a:pt x="27" y="128"/>
                  </a:lnTo>
                  <a:lnTo>
                    <a:pt x="27" y="118"/>
                  </a:lnTo>
                  <a:lnTo>
                    <a:pt x="32" y="115"/>
                  </a:lnTo>
                  <a:lnTo>
                    <a:pt x="29" y="108"/>
                  </a:lnTo>
                  <a:lnTo>
                    <a:pt x="32" y="104"/>
                  </a:lnTo>
                  <a:lnTo>
                    <a:pt x="27" y="105"/>
                  </a:lnTo>
                  <a:lnTo>
                    <a:pt x="38" y="84"/>
                  </a:lnTo>
                  <a:lnTo>
                    <a:pt x="35" y="76"/>
                  </a:lnTo>
                  <a:lnTo>
                    <a:pt x="42" y="56"/>
                  </a:lnTo>
                  <a:lnTo>
                    <a:pt x="48" y="51"/>
                  </a:lnTo>
                  <a:lnTo>
                    <a:pt x="45" y="43"/>
                  </a:lnTo>
                  <a:lnTo>
                    <a:pt x="51" y="35"/>
                  </a:lnTo>
                  <a:lnTo>
                    <a:pt x="59" y="30"/>
                  </a:lnTo>
                  <a:lnTo>
                    <a:pt x="64" y="22"/>
                  </a:lnTo>
                  <a:lnTo>
                    <a:pt x="70" y="21"/>
                  </a:lnTo>
                  <a:lnTo>
                    <a:pt x="80" y="13"/>
                  </a:lnTo>
                  <a:lnTo>
                    <a:pt x="80" y="8"/>
                  </a:lnTo>
                  <a:lnTo>
                    <a:pt x="88" y="2"/>
                  </a:lnTo>
                  <a:lnTo>
                    <a:pt x="93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69A71058-03C6-4954-B52C-45F95A443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1" y="1698"/>
              <a:ext cx="597" cy="693"/>
            </a:xfrm>
            <a:custGeom>
              <a:avLst/>
              <a:gdLst>
                <a:gd name="T0" fmla="*/ 589 w 597"/>
                <a:gd name="T1" fmla="*/ 687 h 693"/>
                <a:gd name="T2" fmla="*/ 573 w 597"/>
                <a:gd name="T3" fmla="*/ 680 h 693"/>
                <a:gd name="T4" fmla="*/ 559 w 597"/>
                <a:gd name="T5" fmla="*/ 682 h 693"/>
                <a:gd name="T6" fmla="*/ 549 w 597"/>
                <a:gd name="T7" fmla="*/ 684 h 693"/>
                <a:gd name="T8" fmla="*/ 543 w 597"/>
                <a:gd name="T9" fmla="*/ 676 h 693"/>
                <a:gd name="T10" fmla="*/ 532 w 597"/>
                <a:gd name="T11" fmla="*/ 682 h 693"/>
                <a:gd name="T12" fmla="*/ 521 w 597"/>
                <a:gd name="T13" fmla="*/ 671 h 693"/>
                <a:gd name="T14" fmla="*/ 516 w 597"/>
                <a:gd name="T15" fmla="*/ 671 h 693"/>
                <a:gd name="T16" fmla="*/ 503 w 597"/>
                <a:gd name="T17" fmla="*/ 664 h 693"/>
                <a:gd name="T18" fmla="*/ 485 w 597"/>
                <a:gd name="T19" fmla="*/ 653 h 693"/>
                <a:gd name="T20" fmla="*/ 476 w 597"/>
                <a:gd name="T21" fmla="*/ 652 h 693"/>
                <a:gd name="T22" fmla="*/ 460 w 597"/>
                <a:gd name="T23" fmla="*/ 652 h 693"/>
                <a:gd name="T24" fmla="*/ 449 w 597"/>
                <a:gd name="T25" fmla="*/ 644 h 693"/>
                <a:gd name="T26" fmla="*/ 414 w 597"/>
                <a:gd name="T27" fmla="*/ 617 h 693"/>
                <a:gd name="T28" fmla="*/ 398 w 597"/>
                <a:gd name="T29" fmla="*/ 597 h 693"/>
                <a:gd name="T30" fmla="*/ 377 w 597"/>
                <a:gd name="T31" fmla="*/ 602 h 693"/>
                <a:gd name="T32" fmla="*/ 334 w 597"/>
                <a:gd name="T33" fmla="*/ 641 h 693"/>
                <a:gd name="T34" fmla="*/ 309 w 597"/>
                <a:gd name="T35" fmla="*/ 633 h 693"/>
                <a:gd name="T36" fmla="*/ 301 w 597"/>
                <a:gd name="T37" fmla="*/ 617 h 693"/>
                <a:gd name="T38" fmla="*/ 283 w 597"/>
                <a:gd name="T39" fmla="*/ 601 h 693"/>
                <a:gd name="T40" fmla="*/ 261 w 597"/>
                <a:gd name="T41" fmla="*/ 601 h 693"/>
                <a:gd name="T42" fmla="*/ 237 w 597"/>
                <a:gd name="T43" fmla="*/ 597 h 693"/>
                <a:gd name="T44" fmla="*/ 210 w 597"/>
                <a:gd name="T45" fmla="*/ 601 h 693"/>
                <a:gd name="T46" fmla="*/ 191 w 597"/>
                <a:gd name="T47" fmla="*/ 597 h 693"/>
                <a:gd name="T48" fmla="*/ 172 w 597"/>
                <a:gd name="T49" fmla="*/ 591 h 693"/>
                <a:gd name="T50" fmla="*/ 159 w 597"/>
                <a:gd name="T51" fmla="*/ 585 h 693"/>
                <a:gd name="T52" fmla="*/ 162 w 597"/>
                <a:gd name="T53" fmla="*/ 546 h 693"/>
                <a:gd name="T54" fmla="*/ 172 w 597"/>
                <a:gd name="T55" fmla="*/ 529 h 693"/>
                <a:gd name="T56" fmla="*/ 167 w 597"/>
                <a:gd name="T57" fmla="*/ 488 h 693"/>
                <a:gd name="T58" fmla="*/ 168 w 597"/>
                <a:gd name="T59" fmla="*/ 473 h 693"/>
                <a:gd name="T60" fmla="*/ 168 w 597"/>
                <a:gd name="T61" fmla="*/ 459 h 693"/>
                <a:gd name="T62" fmla="*/ 176 w 597"/>
                <a:gd name="T63" fmla="*/ 436 h 693"/>
                <a:gd name="T64" fmla="*/ 178 w 597"/>
                <a:gd name="T65" fmla="*/ 416 h 693"/>
                <a:gd name="T66" fmla="*/ 181 w 597"/>
                <a:gd name="T67" fmla="*/ 381 h 693"/>
                <a:gd name="T68" fmla="*/ 181 w 597"/>
                <a:gd name="T69" fmla="*/ 358 h 693"/>
                <a:gd name="T70" fmla="*/ 167 w 597"/>
                <a:gd name="T71" fmla="*/ 311 h 693"/>
                <a:gd name="T72" fmla="*/ 165 w 597"/>
                <a:gd name="T73" fmla="*/ 291 h 693"/>
                <a:gd name="T74" fmla="*/ 149 w 597"/>
                <a:gd name="T75" fmla="*/ 248 h 693"/>
                <a:gd name="T76" fmla="*/ 140 w 597"/>
                <a:gd name="T77" fmla="*/ 215 h 693"/>
                <a:gd name="T78" fmla="*/ 133 w 597"/>
                <a:gd name="T79" fmla="*/ 188 h 693"/>
                <a:gd name="T80" fmla="*/ 143 w 597"/>
                <a:gd name="T81" fmla="*/ 154 h 693"/>
                <a:gd name="T82" fmla="*/ 154 w 597"/>
                <a:gd name="T83" fmla="*/ 111 h 693"/>
                <a:gd name="T84" fmla="*/ 137 w 597"/>
                <a:gd name="T85" fmla="*/ 65 h 693"/>
                <a:gd name="T86" fmla="*/ 108 w 597"/>
                <a:gd name="T87" fmla="*/ 46 h 693"/>
                <a:gd name="T88" fmla="*/ 52 w 597"/>
                <a:gd name="T89" fmla="*/ 30 h 693"/>
                <a:gd name="T90" fmla="*/ 0 w 597"/>
                <a:gd name="T91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7" h="693">
                  <a:moveTo>
                    <a:pt x="597" y="693"/>
                  </a:moveTo>
                  <a:lnTo>
                    <a:pt x="595" y="693"/>
                  </a:lnTo>
                  <a:lnTo>
                    <a:pt x="589" y="687"/>
                  </a:lnTo>
                  <a:lnTo>
                    <a:pt x="586" y="684"/>
                  </a:lnTo>
                  <a:lnTo>
                    <a:pt x="578" y="677"/>
                  </a:lnTo>
                  <a:lnTo>
                    <a:pt x="573" y="680"/>
                  </a:lnTo>
                  <a:lnTo>
                    <a:pt x="570" y="680"/>
                  </a:lnTo>
                  <a:lnTo>
                    <a:pt x="565" y="684"/>
                  </a:lnTo>
                  <a:lnTo>
                    <a:pt x="559" y="682"/>
                  </a:lnTo>
                  <a:lnTo>
                    <a:pt x="556" y="680"/>
                  </a:lnTo>
                  <a:lnTo>
                    <a:pt x="554" y="680"/>
                  </a:lnTo>
                  <a:lnTo>
                    <a:pt x="549" y="684"/>
                  </a:lnTo>
                  <a:lnTo>
                    <a:pt x="548" y="684"/>
                  </a:lnTo>
                  <a:lnTo>
                    <a:pt x="546" y="677"/>
                  </a:lnTo>
                  <a:lnTo>
                    <a:pt x="543" y="676"/>
                  </a:lnTo>
                  <a:lnTo>
                    <a:pt x="538" y="676"/>
                  </a:lnTo>
                  <a:lnTo>
                    <a:pt x="532" y="687"/>
                  </a:lnTo>
                  <a:lnTo>
                    <a:pt x="532" y="682"/>
                  </a:lnTo>
                  <a:lnTo>
                    <a:pt x="528" y="676"/>
                  </a:lnTo>
                  <a:lnTo>
                    <a:pt x="527" y="674"/>
                  </a:lnTo>
                  <a:lnTo>
                    <a:pt x="521" y="671"/>
                  </a:lnTo>
                  <a:lnTo>
                    <a:pt x="519" y="674"/>
                  </a:lnTo>
                  <a:lnTo>
                    <a:pt x="516" y="674"/>
                  </a:lnTo>
                  <a:lnTo>
                    <a:pt x="516" y="671"/>
                  </a:lnTo>
                  <a:lnTo>
                    <a:pt x="514" y="671"/>
                  </a:lnTo>
                  <a:lnTo>
                    <a:pt x="505" y="668"/>
                  </a:lnTo>
                  <a:lnTo>
                    <a:pt x="503" y="664"/>
                  </a:lnTo>
                  <a:lnTo>
                    <a:pt x="495" y="660"/>
                  </a:lnTo>
                  <a:lnTo>
                    <a:pt x="487" y="658"/>
                  </a:lnTo>
                  <a:lnTo>
                    <a:pt x="485" y="653"/>
                  </a:lnTo>
                  <a:lnTo>
                    <a:pt x="482" y="653"/>
                  </a:lnTo>
                  <a:lnTo>
                    <a:pt x="481" y="658"/>
                  </a:lnTo>
                  <a:lnTo>
                    <a:pt x="476" y="652"/>
                  </a:lnTo>
                  <a:lnTo>
                    <a:pt x="471" y="653"/>
                  </a:lnTo>
                  <a:lnTo>
                    <a:pt x="466" y="649"/>
                  </a:lnTo>
                  <a:lnTo>
                    <a:pt x="460" y="652"/>
                  </a:lnTo>
                  <a:lnTo>
                    <a:pt x="458" y="647"/>
                  </a:lnTo>
                  <a:lnTo>
                    <a:pt x="455" y="649"/>
                  </a:lnTo>
                  <a:lnTo>
                    <a:pt x="449" y="644"/>
                  </a:lnTo>
                  <a:lnTo>
                    <a:pt x="444" y="642"/>
                  </a:lnTo>
                  <a:lnTo>
                    <a:pt x="439" y="642"/>
                  </a:lnTo>
                  <a:lnTo>
                    <a:pt x="414" y="617"/>
                  </a:lnTo>
                  <a:lnTo>
                    <a:pt x="414" y="612"/>
                  </a:lnTo>
                  <a:lnTo>
                    <a:pt x="411" y="610"/>
                  </a:lnTo>
                  <a:lnTo>
                    <a:pt x="398" y="597"/>
                  </a:lnTo>
                  <a:lnTo>
                    <a:pt x="393" y="597"/>
                  </a:lnTo>
                  <a:lnTo>
                    <a:pt x="388" y="601"/>
                  </a:lnTo>
                  <a:lnTo>
                    <a:pt x="377" y="602"/>
                  </a:lnTo>
                  <a:lnTo>
                    <a:pt x="366" y="612"/>
                  </a:lnTo>
                  <a:lnTo>
                    <a:pt x="356" y="617"/>
                  </a:lnTo>
                  <a:lnTo>
                    <a:pt x="334" y="641"/>
                  </a:lnTo>
                  <a:lnTo>
                    <a:pt x="326" y="637"/>
                  </a:lnTo>
                  <a:lnTo>
                    <a:pt x="312" y="636"/>
                  </a:lnTo>
                  <a:lnTo>
                    <a:pt x="309" y="633"/>
                  </a:lnTo>
                  <a:lnTo>
                    <a:pt x="305" y="625"/>
                  </a:lnTo>
                  <a:lnTo>
                    <a:pt x="305" y="620"/>
                  </a:lnTo>
                  <a:lnTo>
                    <a:pt x="301" y="617"/>
                  </a:lnTo>
                  <a:lnTo>
                    <a:pt x="297" y="607"/>
                  </a:lnTo>
                  <a:lnTo>
                    <a:pt x="290" y="604"/>
                  </a:lnTo>
                  <a:lnTo>
                    <a:pt x="283" y="601"/>
                  </a:lnTo>
                  <a:lnTo>
                    <a:pt x="274" y="601"/>
                  </a:lnTo>
                  <a:lnTo>
                    <a:pt x="269" y="597"/>
                  </a:lnTo>
                  <a:lnTo>
                    <a:pt x="261" y="601"/>
                  </a:lnTo>
                  <a:lnTo>
                    <a:pt x="256" y="601"/>
                  </a:lnTo>
                  <a:lnTo>
                    <a:pt x="251" y="597"/>
                  </a:lnTo>
                  <a:lnTo>
                    <a:pt x="237" y="597"/>
                  </a:lnTo>
                  <a:lnTo>
                    <a:pt x="234" y="593"/>
                  </a:lnTo>
                  <a:lnTo>
                    <a:pt x="216" y="594"/>
                  </a:lnTo>
                  <a:lnTo>
                    <a:pt x="210" y="601"/>
                  </a:lnTo>
                  <a:lnTo>
                    <a:pt x="203" y="604"/>
                  </a:lnTo>
                  <a:lnTo>
                    <a:pt x="196" y="602"/>
                  </a:lnTo>
                  <a:lnTo>
                    <a:pt x="191" y="597"/>
                  </a:lnTo>
                  <a:lnTo>
                    <a:pt x="184" y="601"/>
                  </a:lnTo>
                  <a:lnTo>
                    <a:pt x="176" y="594"/>
                  </a:lnTo>
                  <a:lnTo>
                    <a:pt x="172" y="591"/>
                  </a:lnTo>
                  <a:lnTo>
                    <a:pt x="165" y="591"/>
                  </a:lnTo>
                  <a:lnTo>
                    <a:pt x="162" y="588"/>
                  </a:lnTo>
                  <a:lnTo>
                    <a:pt x="159" y="585"/>
                  </a:lnTo>
                  <a:lnTo>
                    <a:pt x="156" y="575"/>
                  </a:lnTo>
                  <a:lnTo>
                    <a:pt x="160" y="570"/>
                  </a:lnTo>
                  <a:lnTo>
                    <a:pt x="162" y="546"/>
                  </a:lnTo>
                  <a:lnTo>
                    <a:pt x="165" y="542"/>
                  </a:lnTo>
                  <a:lnTo>
                    <a:pt x="172" y="534"/>
                  </a:lnTo>
                  <a:lnTo>
                    <a:pt x="172" y="529"/>
                  </a:lnTo>
                  <a:lnTo>
                    <a:pt x="176" y="503"/>
                  </a:lnTo>
                  <a:lnTo>
                    <a:pt x="176" y="494"/>
                  </a:lnTo>
                  <a:lnTo>
                    <a:pt x="167" y="488"/>
                  </a:lnTo>
                  <a:lnTo>
                    <a:pt x="167" y="481"/>
                  </a:lnTo>
                  <a:lnTo>
                    <a:pt x="172" y="478"/>
                  </a:lnTo>
                  <a:lnTo>
                    <a:pt x="168" y="473"/>
                  </a:lnTo>
                  <a:lnTo>
                    <a:pt x="172" y="470"/>
                  </a:lnTo>
                  <a:lnTo>
                    <a:pt x="168" y="460"/>
                  </a:lnTo>
                  <a:lnTo>
                    <a:pt x="168" y="459"/>
                  </a:lnTo>
                  <a:lnTo>
                    <a:pt x="176" y="454"/>
                  </a:lnTo>
                  <a:lnTo>
                    <a:pt x="173" y="446"/>
                  </a:lnTo>
                  <a:lnTo>
                    <a:pt x="176" y="436"/>
                  </a:lnTo>
                  <a:lnTo>
                    <a:pt x="178" y="433"/>
                  </a:lnTo>
                  <a:lnTo>
                    <a:pt x="176" y="422"/>
                  </a:lnTo>
                  <a:lnTo>
                    <a:pt x="178" y="416"/>
                  </a:lnTo>
                  <a:lnTo>
                    <a:pt x="178" y="406"/>
                  </a:lnTo>
                  <a:lnTo>
                    <a:pt x="173" y="400"/>
                  </a:lnTo>
                  <a:lnTo>
                    <a:pt x="181" y="381"/>
                  </a:lnTo>
                  <a:lnTo>
                    <a:pt x="184" y="373"/>
                  </a:lnTo>
                  <a:lnTo>
                    <a:pt x="184" y="365"/>
                  </a:lnTo>
                  <a:lnTo>
                    <a:pt x="181" y="358"/>
                  </a:lnTo>
                  <a:lnTo>
                    <a:pt x="167" y="323"/>
                  </a:lnTo>
                  <a:lnTo>
                    <a:pt x="162" y="320"/>
                  </a:lnTo>
                  <a:lnTo>
                    <a:pt x="167" y="311"/>
                  </a:lnTo>
                  <a:lnTo>
                    <a:pt x="167" y="307"/>
                  </a:lnTo>
                  <a:lnTo>
                    <a:pt x="165" y="298"/>
                  </a:lnTo>
                  <a:lnTo>
                    <a:pt x="165" y="291"/>
                  </a:lnTo>
                  <a:lnTo>
                    <a:pt x="159" y="283"/>
                  </a:lnTo>
                  <a:lnTo>
                    <a:pt x="154" y="272"/>
                  </a:lnTo>
                  <a:lnTo>
                    <a:pt x="149" y="248"/>
                  </a:lnTo>
                  <a:lnTo>
                    <a:pt x="149" y="242"/>
                  </a:lnTo>
                  <a:lnTo>
                    <a:pt x="143" y="228"/>
                  </a:lnTo>
                  <a:lnTo>
                    <a:pt x="140" y="215"/>
                  </a:lnTo>
                  <a:lnTo>
                    <a:pt x="137" y="205"/>
                  </a:lnTo>
                  <a:lnTo>
                    <a:pt x="137" y="197"/>
                  </a:lnTo>
                  <a:lnTo>
                    <a:pt x="133" y="188"/>
                  </a:lnTo>
                  <a:lnTo>
                    <a:pt x="135" y="183"/>
                  </a:lnTo>
                  <a:lnTo>
                    <a:pt x="133" y="169"/>
                  </a:lnTo>
                  <a:lnTo>
                    <a:pt x="143" y="154"/>
                  </a:lnTo>
                  <a:lnTo>
                    <a:pt x="145" y="145"/>
                  </a:lnTo>
                  <a:lnTo>
                    <a:pt x="154" y="132"/>
                  </a:lnTo>
                  <a:lnTo>
                    <a:pt x="154" y="111"/>
                  </a:lnTo>
                  <a:lnTo>
                    <a:pt x="143" y="94"/>
                  </a:lnTo>
                  <a:lnTo>
                    <a:pt x="137" y="81"/>
                  </a:lnTo>
                  <a:lnTo>
                    <a:pt x="137" y="65"/>
                  </a:lnTo>
                  <a:lnTo>
                    <a:pt x="129" y="62"/>
                  </a:lnTo>
                  <a:lnTo>
                    <a:pt x="122" y="52"/>
                  </a:lnTo>
                  <a:lnTo>
                    <a:pt x="108" y="46"/>
                  </a:lnTo>
                  <a:lnTo>
                    <a:pt x="103" y="46"/>
                  </a:lnTo>
                  <a:lnTo>
                    <a:pt x="70" y="33"/>
                  </a:lnTo>
                  <a:lnTo>
                    <a:pt x="52" y="30"/>
                  </a:lnTo>
                  <a:lnTo>
                    <a:pt x="49" y="27"/>
                  </a:lnTo>
                  <a:lnTo>
                    <a:pt x="11" y="16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8" name="Freeform 63">
              <a:extLst>
                <a:ext uri="{FF2B5EF4-FFF2-40B4-BE49-F238E27FC236}">
                  <a16:creationId xmlns:a16="http://schemas.microsoft.com/office/drawing/2014/main" id="{9A2D313F-0237-4ED3-81C2-BA065BD64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" y="2401"/>
              <a:ext cx="371" cy="258"/>
            </a:xfrm>
            <a:custGeom>
              <a:avLst/>
              <a:gdLst>
                <a:gd name="T0" fmla="*/ 368 w 371"/>
                <a:gd name="T1" fmla="*/ 4 h 258"/>
                <a:gd name="T2" fmla="*/ 360 w 371"/>
                <a:gd name="T3" fmla="*/ 16 h 258"/>
                <a:gd name="T4" fmla="*/ 348 w 371"/>
                <a:gd name="T5" fmla="*/ 11 h 258"/>
                <a:gd name="T6" fmla="*/ 339 w 371"/>
                <a:gd name="T7" fmla="*/ 14 h 258"/>
                <a:gd name="T8" fmla="*/ 321 w 371"/>
                <a:gd name="T9" fmla="*/ 19 h 258"/>
                <a:gd name="T10" fmla="*/ 315 w 371"/>
                <a:gd name="T11" fmla="*/ 38 h 258"/>
                <a:gd name="T12" fmla="*/ 285 w 371"/>
                <a:gd name="T13" fmla="*/ 54 h 258"/>
                <a:gd name="T14" fmla="*/ 278 w 371"/>
                <a:gd name="T15" fmla="*/ 70 h 258"/>
                <a:gd name="T16" fmla="*/ 266 w 371"/>
                <a:gd name="T17" fmla="*/ 108 h 258"/>
                <a:gd name="T18" fmla="*/ 261 w 371"/>
                <a:gd name="T19" fmla="*/ 116 h 258"/>
                <a:gd name="T20" fmla="*/ 243 w 371"/>
                <a:gd name="T21" fmla="*/ 124 h 258"/>
                <a:gd name="T22" fmla="*/ 239 w 371"/>
                <a:gd name="T23" fmla="*/ 132 h 258"/>
                <a:gd name="T24" fmla="*/ 224 w 371"/>
                <a:gd name="T25" fmla="*/ 138 h 258"/>
                <a:gd name="T26" fmla="*/ 219 w 371"/>
                <a:gd name="T27" fmla="*/ 146 h 258"/>
                <a:gd name="T28" fmla="*/ 211 w 371"/>
                <a:gd name="T29" fmla="*/ 153 h 258"/>
                <a:gd name="T30" fmla="*/ 210 w 371"/>
                <a:gd name="T31" fmla="*/ 159 h 258"/>
                <a:gd name="T32" fmla="*/ 183 w 371"/>
                <a:gd name="T33" fmla="*/ 165 h 258"/>
                <a:gd name="T34" fmla="*/ 176 w 371"/>
                <a:gd name="T35" fmla="*/ 165 h 258"/>
                <a:gd name="T36" fmla="*/ 164 w 371"/>
                <a:gd name="T37" fmla="*/ 162 h 258"/>
                <a:gd name="T38" fmla="*/ 146 w 371"/>
                <a:gd name="T39" fmla="*/ 161 h 258"/>
                <a:gd name="T40" fmla="*/ 132 w 371"/>
                <a:gd name="T41" fmla="*/ 158 h 258"/>
                <a:gd name="T42" fmla="*/ 119 w 371"/>
                <a:gd name="T43" fmla="*/ 148 h 258"/>
                <a:gd name="T44" fmla="*/ 110 w 371"/>
                <a:gd name="T45" fmla="*/ 159 h 258"/>
                <a:gd name="T46" fmla="*/ 103 w 371"/>
                <a:gd name="T47" fmla="*/ 162 h 258"/>
                <a:gd name="T48" fmla="*/ 94 w 371"/>
                <a:gd name="T49" fmla="*/ 175 h 258"/>
                <a:gd name="T50" fmla="*/ 90 w 371"/>
                <a:gd name="T51" fmla="*/ 181 h 258"/>
                <a:gd name="T52" fmla="*/ 73 w 371"/>
                <a:gd name="T53" fmla="*/ 180 h 258"/>
                <a:gd name="T54" fmla="*/ 52 w 371"/>
                <a:gd name="T55" fmla="*/ 185 h 258"/>
                <a:gd name="T56" fmla="*/ 44 w 371"/>
                <a:gd name="T57" fmla="*/ 199 h 258"/>
                <a:gd name="T58" fmla="*/ 36 w 371"/>
                <a:gd name="T59" fmla="*/ 209 h 258"/>
                <a:gd name="T60" fmla="*/ 31 w 371"/>
                <a:gd name="T61" fmla="*/ 228 h 258"/>
                <a:gd name="T62" fmla="*/ 20 w 371"/>
                <a:gd name="T63" fmla="*/ 239 h 258"/>
                <a:gd name="T64" fmla="*/ 12 w 371"/>
                <a:gd name="T65" fmla="*/ 239 h 258"/>
                <a:gd name="T66" fmla="*/ 8 w 371"/>
                <a:gd name="T67" fmla="*/ 240 h 258"/>
                <a:gd name="T68" fmla="*/ 0 w 371"/>
                <a:gd name="T69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1" h="258">
                  <a:moveTo>
                    <a:pt x="371" y="0"/>
                  </a:moveTo>
                  <a:lnTo>
                    <a:pt x="368" y="4"/>
                  </a:lnTo>
                  <a:lnTo>
                    <a:pt x="363" y="9"/>
                  </a:lnTo>
                  <a:lnTo>
                    <a:pt x="360" y="16"/>
                  </a:lnTo>
                  <a:lnTo>
                    <a:pt x="355" y="16"/>
                  </a:lnTo>
                  <a:lnTo>
                    <a:pt x="348" y="11"/>
                  </a:lnTo>
                  <a:lnTo>
                    <a:pt x="344" y="11"/>
                  </a:lnTo>
                  <a:lnTo>
                    <a:pt x="339" y="14"/>
                  </a:lnTo>
                  <a:lnTo>
                    <a:pt x="328" y="14"/>
                  </a:lnTo>
                  <a:lnTo>
                    <a:pt x="321" y="19"/>
                  </a:lnTo>
                  <a:lnTo>
                    <a:pt x="321" y="27"/>
                  </a:lnTo>
                  <a:lnTo>
                    <a:pt x="315" y="38"/>
                  </a:lnTo>
                  <a:lnTo>
                    <a:pt x="309" y="46"/>
                  </a:lnTo>
                  <a:lnTo>
                    <a:pt x="285" y="54"/>
                  </a:lnTo>
                  <a:lnTo>
                    <a:pt x="285" y="63"/>
                  </a:lnTo>
                  <a:lnTo>
                    <a:pt x="278" y="70"/>
                  </a:lnTo>
                  <a:lnTo>
                    <a:pt x="269" y="92"/>
                  </a:lnTo>
                  <a:lnTo>
                    <a:pt x="266" y="108"/>
                  </a:lnTo>
                  <a:lnTo>
                    <a:pt x="261" y="110"/>
                  </a:lnTo>
                  <a:lnTo>
                    <a:pt x="261" y="116"/>
                  </a:lnTo>
                  <a:lnTo>
                    <a:pt x="259" y="124"/>
                  </a:lnTo>
                  <a:lnTo>
                    <a:pt x="243" y="124"/>
                  </a:lnTo>
                  <a:lnTo>
                    <a:pt x="243" y="130"/>
                  </a:lnTo>
                  <a:lnTo>
                    <a:pt x="239" y="132"/>
                  </a:lnTo>
                  <a:lnTo>
                    <a:pt x="234" y="132"/>
                  </a:lnTo>
                  <a:lnTo>
                    <a:pt x="224" y="138"/>
                  </a:lnTo>
                  <a:lnTo>
                    <a:pt x="224" y="146"/>
                  </a:lnTo>
                  <a:lnTo>
                    <a:pt x="219" y="146"/>
                  </a:lnTo>
                  <a:lnTo>
                    <a:pt x="211" y="148"/>
                  </a:lnTo>
                  <a:lnTo>
                    <a:pt x="211" y="153"/>
                  </a:lnTo>
                  <a:lnTo>
                    <a:pt x="218" y="159"/>
                  </a:lnTo>
                  <a:lnTo>
                    <a:pt x="210" y="159"/>
                  </a:lnTo>
                  <a:lnTo>
                    <a:pt x="205" y="162"/>
                  </a:lnTo>
                  <a:lnTo>
                    <a:pt x="183" y="165"/>
                  </a:lnTo>
                  <a:lnTo>
                    <a:pt x="181" y="162"/>
                  </a:lnTo>
                  <a:lnTo>
                    <a:pt x="176" y="165"/>
                  </a:lnTo>
                  <a:lnTo>
                    <a:pt x="165" y="161"/>
                  </a:lnTo>
                  <a:lnTo>
                    <a:pt x="164" y="162"/>
                  </a:lnTo>
                  <a:lnTo>
                    <a:pt x="151" y="161"/>
                  </a:lnTo>
                  <a:lnTo>
                    <a:pt x="146" y="161"/>
                  </a:lnTo>
                  <a:lnTo>
                    <a:pt x="141" y="158"/>
                  </a:lnTo>
                  <a:lnTo>
                    <a:pt x="132" y="158"/>
                  </a:lnTo>
                  <a:lnTo>
                    <a:pt x="127" y="150"/>
                  </a:lnTo>
                  <a:lnTo>
                    <a:pt x="119" y="148"/>
                  </a:lnTo>
                  <a:lnTo>
                    <a:pt x="116" y="150"/>
                  </a:lnTo>
                  <a:lnTo>
                    <a:pt x="110" y="159"/>
                  </a:lnTo>
                  <a:lnTo>
                    <a:pt x="105" y="159"/>
                  </a:lnTo>
                  <a:lnTo>
                    <a:pt x="103" y="162"/>
                  </a:lnTo>
                  <a:lnTo>
                    <a:pt x="95" y="165"/>
                  </a:lnTo>
                  <a:lnTo>
                    <a:pt x="94" y="175"/>
                  </a:lnTo>
                  <a:lnTo>
                    <a:pt x="90" y="177"/>
                  </a:lnTo>
                  <a:lnTo>
                    <a:pt x="90" y="181"/>
                  </a:lnTo>
                  <a:lnTo>
                    <a:pt x="78" y="175"/>
                  </a:lnTo>
                  <a:lnTo>
                    <a:pt x="73" y="180"/>
                  </a:lnTo>
                  <a:lnTo>
                    <a:pt x="67" y="175"/>
                  </a:lnTo>
                  <a:lnTo>
                    <a:pt x="52" y="185"/>
                  </a:lnTo>
                  <a:lnTo>
                    <a:pt x="49" y="193"/>
                  </a:lnTo>
                  <a:lnTo>
                    <a:pt x="44" y="199"/>
                  </a:lnTo>
                  <a:lnTo>
                    <a:pt x="49" y="204"/>
                  </a:lnTo>
                  <a:lnTo>
                    <a:pt x="36" y="209"/>
                  </a:lnTo>
                  <a:lnTo>
                    <a:pt x="36" y="228"/>
                  </a:lnTo>
                  <a:lnTo>
                    <a:pt x="31" y="228"/>
                  </a:lnTo>
                  <a:lnTo>
                    <a:pt x="27" y="232"/>
                  </a:lnTo>
                  <a:lnTo>
                    <a:pt x="20" y="239"/>
                  </a:lnTo>
                  <a:lnTo>
                    <a:pt x="17" y="236"/>
                  </a:lnTo>
                  <a:lnTo>
                    <a:pt x="12" y="239"/>
                  </a:lnTo>
                  <a:lnTo>
                    <a:pt x="12" y="236"/>
                  </a:lnTo>
                  <a:lnTo>
                    <a:pt x="8" y="240"/>
                  </a:lnTo>
                  <a:lnTo>
                    <a:pt x="4" y="250"/>
                  </a:lnTo>
                  <a:lnTo>
                    <a:pt x="0" y="25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9" name="Freeform 64">
              <a:extLst>
                <a:ext uri="{FF2B5EF4-FFF2-40B4-BE49-F238E27FC236}">
                  <a16:creationId xmlns:a16="http://schemas.microsoft.com/office/drawing/2014/main" id="{2C5D3E95-7C49-47F2-950E-35491499F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" y="2396"/>
              <a:ext cx="459" cy="314"/>
            </a:xfrm>
            <a:custGeom>
              <a:avLst/>
              <a:gdLst>
                <a:gd name="T0" fmla="*/ 455 w 459"/>
                <a:gd name="T1" fmla="*/ 16 h 314"/>
                <a:gd name="T2" fmla="*/ 459 w 459"/>
                <a:gd name="T3" fmla="*/ 33 h 314"/>
                <a:gd name="T4" fmla="*/ 444 w 459"/>
                <a:gd name="T5" fmla="*/ 46 h 314"/>
                <a:gd name="T6" fmla="*/ 435 w 459"/>
                <a:gd name="T7" fmla="*/ 51 h 314"/>
                <a:gd name="T8" fmla="*/ 430 w 459"/>
                <a:gd name="T9" fmla="*/ 54 h 314"/>
                <a:gd name="T10" fmla="*/ 416 w 459"/>
                <a:gd name="T11" fmla="*/ 78 h 314"/>
                <a:gd name="T12" fmla="*/ 408 w 459"/>
                <a:gd name="T13" fmla="*/ 83 h 314"/>
                <a:gd name="T14" fmla="*/ 398 w 459"/>
                <a:gd name="T15" fmla="*/ 92 h 314"/>
                <a:gd name="T16" fmla="*/ 393 w 459"/>
                <a:gd name="T17" fmla="*/ 102 h 314"/>
                <a:gd name="T18" fmla="*/ 385 w 459"/>
                <a:gd name="T19" fmla="*/ 115 h 314"/>
                <a:gd name="T20" fmla="*/ 384 w 459"/>
                <a:gd name="T21" fmla="*/ 129 h 314"/>
                <a:gd name="T22" fmla="*/ 390 w 459"/>
                <a:gd name="T23" fmla="*/ 153 h 314"/>
                <a:gd name="T24" fmla="*/ 379 w 459"/>
                <a:gd name="T25" fmla="*/ 163 h 314"/>
                <a:gd name="T26" fmla="*/ 373 w 459"/>
                <a:gd name="T27" fmla="*/ 167 h 314"/>
                <a:gd name="T28" fmla="*/ 361 w 459"/>
                <a:gd name="T29" fmla="*/ 180 h 314"/>
                <a:gd name="T30" fmla="*/ 360 w 459"/>
                <a:gd name="T31" fmla="*/ 185 h 314"/>
                <a:gd name="T32" fmla="*/ 350 w 459"/>
                <a:gd name="T33" fmla="*/ 191 h 314"/>
                <a:gd name="T34" fmla="*/ 349 w 459"/>
                <a:gd name="T35" fmla="*/ 199 h 314"/>
                <a:gd name="T36" fmla="*/ 337 w 459"/>
                <a:gd name="T37" fmla="*/ 199 h 314"/>
                <a:gd name="T38" fmla="*/ 325 w 459"/>
                <a:gd name="T39" fmla="*/ 202 h 314"/>
                <a:gd name="T40" fmla="*/ 312 w 459"/>
                <a:gd name="T41" fmla="*/ 207 h 314"/>
                <a:gd name="T42" fmla="*/ 302 w 459"/>
                <a:gd name="T43" fmla="*/ 199 h 314"/>
                <a:gd name="T44" fmla="*/ 293 w 459"/>
                <a:gd name="T45" fmla="*/ 202 h 314"/>
                <a:gd name="T46" fmla="*/ 283 w 459"/>
                <a:gd name="T47" fmla="*/ 198 h 314"/>
                <a:gd name="T48" fmla="*/ 277 w 459"/>
                <a:gd name="T49" fmla="*/ 204 h 314"/>
                <a:gd name="T50" fmla="*/ 269 w 459"/>
                <a:gd name="T51" fmla="*/ 215 h 314"/>
                <a:gd name="T52" fmla="*/ 264 w 459"/>
                <a:gd name="T53" fmla="*/ 212 h 314"/>
                <a:gd name="T54" fmla="*/ 251 w 459"/>
                <a:gd name="T55" fmla="*/ 218 h 314"/>
                <a:gd name="T56" fmla="*/ 245 w 459"/>
                <a:gd name="T57" fmla="*/ 228 h 314"/>
                <a:gd name="T58" fmla="*/ 239 w 459"/>
                <a:gd name="T59" fmla="*/ 237 h 314"/>
                <a:gd name="T60" fmla="*/ 221 w 459"/>
                <a:gd name="T61" fmla="*/ 244 h 314"/>
                <a:gd name="T62" fmla="*/ 213 w 459"/>
                <a:gd name="T63" fmla="*/ 250 h 314"/>
                <a:gd name="T64" fmla="*/ 210 w 459"/>
                <a:gd name="T65" fmla="*/ 258 h 314"/>
                <a:gd name="T66" fmla="*/ 204 w 459"/>
                <a:gd name="T67" fmla="*/ 263 h 314"/>
                <a:gd name="T68" fmla="*/ 189 w 459"/>
                <a:gd name="T69" fmla="*/ 258 h 314"/>
                <a:gd name="T70" fmla="*/ 172 w 459"/>
                <a:gd name="T71" fmla="*/ 268 h 314"/>
                <a:gd name="T72" fmla="*/ 154 w 459"/>
                <a:gd name="T73" fmla="*/ 268 h 314"/>
                <a:gd name="T74" fmla="*/ 146 w 459"/>
                <a:gd name="T75" fmla="*/ 268 h 314"/>
                <a:gd name="T76" fmla="*/ 138 w 459"/>
                <a:gd name="T77" fmla="*/ 274 h 314"/>
                <a:gd name="T78" fmla="*/ 127 w 459"/>
                <a:gd name="T79" fmla="*/ 269 h 314"/>
                <a:gd name="T80" fmla="*/ 108 w 459"/>
                <a:gd name="T81" fmla="*/ 271 h 314"/>
                <a:gd name="T82" fmla="*/ 89 w 459"/>
                <a:gd name="T83" fmla="*/ 269 h 314"/>
                <a:gd name="T84" fmla="*/ 79 w 459"/>
                <a:gd name="T85" fmla="*/ 268 h 314"/>
                <a:gd name="T86" fmla="*/ 76 w 459"/>
                <a:gd name="T87" fmla="*/ 265 h 314"/>
                <a:gd name="T88" fmla="*/ 48 w 459"/>
                <a:gd name="T89" fmla="*/ 271 h 314"/>
                <a:gd name="T90" fmla="*/ 40 w 459"/>
                <a:gd name="T91" fmla="*/ 263 h 314"/>
                <a:gd name="T92" fmla="*/ 20 w 459"/>
                <a:gd name="T93" fmla="*/ 260 h 314"/>
                <a:gd name="T94" fmla="*/ 19 w 459"/>
                <a:gd name="T95" fmla="*/ 274 h 314"/>
                <a:gd name="T96" fmla="*/ 11 w 459"/>
                <a:gd name="T97" fmla="*/ 282 h 314"/>
                <a:gd name="T98" fmla="*/ 11 w 459"/>
                <a:gd name="T99" fmla="*/ 288 h 314"/>
                <a:gd name="T100" fmla="*/ 1 w 459"/>
                <a:gd name="T101" fmla="*/ 296 h 314"/>
                <a:gd name="T102" fmla="*/ 3 w 459"/>
                <a:gd name="T103" fmla="*/ 303 h 314"/>
                <a:gd name="T104" fmla="*/ 9 w 459"/>
                <a:gd name="T105" fmla="*/ 30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9" h="314">
                  <a:moveTo>
                    <a:pt x="459" y="0"/>
                  </a:moveTo>
                  <a:lnTo>
                    <a:pt x="455" y="16"/>
                  </a:lnTo>
                  <a:lnTo>
                    <a:pt x="455" y="24"/>
                  </a:lnTo>
                  <a:lnTo>
                    <a:pt x="459" y="33"/>
                  </a:lnTo>
                  <a:lnTo>
                    <a:pt x="452" y="38"/>
                  </a:lnTo>
                  <a:lnTo>
                    <a:pt x="444" y="46"/>
                  </a:lnTo>
                  <a:lnTo>
                    <a:pt x="438" y="48"/>
                  </a:lnTo>
                  <a:lnTo>
                    <a:pt x="435" y="51"/>
                  </a:lnTo>
                  <a:lnTo>
                    <a:pt x="431" y="51"/>
                  </a:lnTo>
                  <a:lnTo>
                    <a:pt x="430" y="54"/>
                  </a:lnTo>
                  <a:lnTo>
                    <a:pt x="422" y="61"/>
                  </a:lnTo>
                  <a:lnTo>
                    <a:pt x="416" y="78"/>
                  </a:lnTo>
                  <a:lnTo>
                    <a:pt x="411" y="80"/>
                  </a:lnTo>
                  <a:lnTo>
                    <a:pt x="408" y="83"/>
                  </a:lnTo>
                  <a:lnTo>
                    <a:pt x="395" y="91"/>
                  </a:lnTo>
                  <a:lnTo>
                    <a:pt x="398" y="92"/>
                  </a:lnTo>
                  <a:lnTo>
                    <a:pt x="390" y="99"/>
                  </a:lnTo>
                  <a:lnTo>
                    <a:pt x="393" y="102"/>
                  </a:lnTo>
                  <a:lnTo>
                    <a:pt x="393" y="108"/>
                  </a:lnTo>
                  <a:lnTo>
                    <a:pt x="385" y="115"/>
                  </a:lnTo>
                  <a:lnTo>
                    <a:pt x="385" y="119"/>
                  </a:lnTo>
                  <a:lnTo>
                    <a:pt x="384" y="129"/>
                  </a:lnTo>
                  <a:lnTo>
                    <a:pt x="388" y="148"/>
                  </a:lnTo>
                  <a:lnTo>
                    <a:pt x="390" y="153"/>
                  </a:lnTo>
                  <a:lnTo>
                    <a:pt x="388" y="155"/>
                  </a:lnTo>
                  <a:lnTo>
                    <a:pt x="379" y="163"/>
                  </a:lnTo>
                  <a:lnTo>
                    <a:pt x="382" y="167"/>
                  </a:lnTo>
                  <a:lnTo>
                    <a:pt x="373" y="167"/>
                  </a:lnTo>
                  <a:lnTo>
                    <a:pt x="366" y="177"/>
                  </a:lnTo>
                  <a:lnTo>
                    <a:pt x="361" y="180"/>
                  </a:lnTo>
                  <a:lnTo>
                    <a:pt x="361" y="185"/>
                  </a:lnTo>
                  <a:lnTo>
                    <a:pt x="360" y="185"/>
                  </a:lnTo>
                  <a:lnTo>
                    <a:pt x="357" y="191"/>
                  </a:lnTo>
                  <a:lnTo>
                    <a:pt x="350" y="191"/>
                  </a:lnTo>
                  <a:lnTo>
                    <a:pt x="349" y="193"/>
                  </a:lnTo>
                  <a:lnTo>
                    <a:pt x="349" y="199"/>
                  </a:lnTo>
                  <a:lnTo>
                    <a:pt x="341" y="198"/>
                  </a:lnTo>
                  <a:lnTo>
                    <a:pt x="337" y="199"/>
                  </a:lnTo>
                  <a:lnTo>
                    <a:pt x="325" y="204"/>
                  </a:lnTo>
                  <a:lnTo>
                    <a:pt x="325" y="202"/>
                  </a:lnTo>
                  <a:lnTo>
                    <a:pt x="315" y="202"/>
                  </a:lnTo>
                  <a:lnTo>
                    <a:pt x="312" y="207"/>
                  </a:lnTo>
                  <a:lnTo>
                    <a:pt x="306" y="207"/>
                  </a:lnTo>
                  <a:lnTo>
                    <a:pt x="302" y="199"/>
                  </a:lnTo>
                  <a:lnTo>
                    <a:pt x="301" y="198"/>
                  </a:lnTo>
                  <a:lnTo>
                    <a:pt x="293" y="202"/>
                  </a:lnTo>
                  <a:lnTo>
                    <a:pt x="287" y="202"/>
                  </a:lnTo>
                  <a:lnTo>
                    <a:pt x="283" y="198"/>
                  </a:lnTo>
                  <a:lnTo>
                    <a:pt x="282" y="199"/>
                  </a:lnTo>
                  <a:lnTo>
                    <a:pt x="277" y="204"/>
                  </a:lnTo>
                  <a:lnTo>
                    <a:pt x="269" y="209"/>
                  </a:lnTo>
                  <a:lnTo>
                    <a:pt x="269" y="215"/>
                  </a:lnTo>
                  <a:lnTo>
                    <a:pt x="266" y="215"/>
                  </a:lnTo>
                  <a:lnTo>
                    <a:pt x="264" y="212"/>
                  </a:lnTo>
                  <a:lnTo>
                    <a:pt x="258" y="214"/>
                  </a:lnTo>
                  <a:lnTo>
                    <a:pt x="251" y="218"/>
                  </a:lnTo>
                  <a:lnTo>
                    <a:pt x="255" y="222"/>
                  </a:lnTo>
                  <a:lnTo>
                    <a:pt x="245" y="228"/>
                  </a:lnTo>
                  <a:lnTo>
                    <a:pt x="239" y="231"/>
                  </a:lnTo>
                  <a:lnTo>
                    <a:pt x="239" y="237"/>
                  </a:lnTo>
                  <a:lnTo>
                    <a:pt x="228" y="236"/>
                  </a:lnTo>
                  <a:lnTo>
                    <a:pt x="221" y="244"/>
                  </a:lnTo>
                  <a:lnTo>
                    <a:pt x="221" y="249"/>
                  </a:lnTo>
                  <a:lnTo>
                    <a:pt x="213" y="250"/>
                  </a:lnTo>
                  <a:lnTo>
                    <a:pt x="210" y="250"/>
                  </a:lnTo>
                  <a:lnTo>
                    <a:pt x="210" y="258"/>
                  </a:lnTo>
                  <a:lnTo>
                    <a:pt x="199" y="260"/>
                  </a:lnTo>
                  <a:lnTo>
                    <a:pt x="204" y="263"/>
                  </a:lnTo>
                  <a:lnTo>
                    <a:pt x="200" y="265"/>
                  </a:lnTo>
                  <a:lnTo>
                    <a:pt x="189" y="258"/>
                  </a:lnTo>
                  <a:lnTo>
                    <a:pt x="173" y="269"/>
                  </a:lnTo>
                  <a:lnTo>
                    <a:pt x="172" y="268"/>
                  </a:lnTo>
                  <a:lnTo>
                    <a:pt x="165" y="269"/>
                  </a:lnTo>
                  <a:lnTo>
                    <a:pt x="154" y="268"/>
                  </a:lnTo>
                  <a:lnTo>
                    <a:pt x="151" y="269"/>
                  </a:lnTo>
                  <a:lnTo>
                    <a:pt x="146" y="268"/>
                  </a:lnTo>
                  <a:lnTo>
                    <a:pt x="140" y="269"/>
                  </a:lnTo>
                  <a:lnTo>
                    <a:pt x="138" y="274"/>
                  </a:lnTo>
                  <a:lnTo>
                    <a:pt x="130" y="274"/>
                  </a:lnTo>
                  <a:lnTo>
                    <a:pt x="127" y="269"/>
                  </a:lnTo>
                  <a:lnTo>
                    <a:pt x="113" y="269"/>
                  </a:lnTo>
                  <a:lnTo>
                    <a:pt x="108" y="271"/>
                  </a:lnTo>
                  <a:lnTo>
                    <a:pt x="95" y="271"/>
                  </a:lnTo>
                  <a:lnTo>
                    <a:pt x="89" y="269"/>
                  </a:lnTo>
                  <a:lnTo>
                    <a:pt x="84" y="271"/>
                  </a:lnTo>
                  <a:lnTo>
                    <a:pt x="79" y="268"/>
                  </a:lnTo>
                  <a:lnTo>
                    <a:pt x="76" y="269"/>
                  </a:lnTo>
                  <a:lnTo>
                    <a:pt x="76" y="265"/>
                  </a:lnTo>
                  <a:lnTo>
                    <a:pt x="60" y="268"/>
                  </a:lnTo>
                  <a:lnTo>
                    <a:pt x="48" y="271"/>
                  </a:lnTo>
                  <a:lnTo>
                    <a:pt x="48" y="268"/>
                  </a:lnTo>
                  <a:lnTo>
                    <a:pt x="40" y="263"/>
                  </a:lnTo>
                  <a:lnTo>
                    <a:pt x="40" y="260"/>
                  </a:lnTo>
                  <a:lnTo>
                    <a:pt x="20" y="260"/>
                  </a:lnTo>
                  <a:lnTo>
                    <a:pt x="17" y="269"/>
                  </a:lnTo>
                  <a:lnTo>
                    <a:pt x="19" y="274"/>
                  </a:lnTo>
                  <a:lnTo>
                    <a:pt x="19" y="277"/>
                  </a:lnTo>
                  <a:lnTo>
                    <a:pt x="11" y="282"/>
                  </a:lnTo>
                  <a:lnTo>
                    <a:pt x="13" y="287"/>
                  </a:lnTo>
                  <a:lnTo>
                    <a:pt x="11" y="288"/>
                  </a:lnTo>
                  <a:lnTo>
                    <a:pt x="9" y="287"/>
                  </a:lnTo>
                  <a:lnTo>
                    <a:pt x="1" y="296"/>
                  </a:lnTo>
                  <a:lnTo>
                    <a:pt x="0" y="296"/>
                  </a:lnTo>
                  <a:lnTo>
                    <a:pt x="3" y="303"/>
                  </a:lnTo>
                  <a:lnTo>
                    <a:pt x="3" y="308"/>
                  </a:lnTo>
                  <a:lnTo>
                    <a:pt x="9" y="308"/>
                  </a:lnTo>
                  <a:lnTo>
                    <a:pt x="6" y="31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0" name="Freeform 65">
              <a:extLst>
                <a:ext uri="{FF2B5EF4-FFF2-40B4-BE49-F238E27FC236}">
                  <a16:creationId xmlns:a16="http://schemas.microsoft.com/office/drawing/2014/main" id="{1BB6727F-23A2-4DCB-A8E0-5568A989F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" y="2415"/>
              <a:ext cx="465" cy="346"/>
            </a:xfrm>
            <a:custGeom>
              <a:avLst/>
              <a:gdLst>
                <a:gd name="T0" fmla="*/ 428 w 465"/>
                <a:gd name="T1" fmla="*/ 0 h 346"/>
                <a:gd name="T2" fmla="*/ 400 w 465"/>
                <a:gd name="T3" fmla="*/ 14 h 346"/>
                <a:gd name="T4" fmla="*/ 393 w 465"/>
                <a:gd name="T5" fmla="*/ 29 h 346"/>
                <a:gd name="T6" fmla="*/ 387 w 465"/>
                <a:gd name="T7" fmla="*/ 77 h 346"/>
                <a:gd name="T8" fmla="*/ 382 w 465"/>
                <a:gd name="T9" fmla="*/ 102 h 346"/>
                <a:gd name="T10" fmla="*/ 349 w 465"/>
                <a:gd name="T11" fmla="*/ 89 h 346"/>
                <a:gd name="T12" fmla="*/ 345 w 465"/>
                <a:gd name="T13" fmla="*/ 100 h 346"/>
                <a:gd name="T14" fmla="*/ 328 w 465"/>
                <a:gd name="T15" fmla="*/ 142 h 346"/>
                <a:gd name="T16" fmla="*/ 306 w 465"/>
                <a:gd name="T17" fmla="*/ 158 h 346"/>
                <a:gd name="T18" fmla="*/ 286 w 465"/>
                <a:gd name="T19" fmla="*/ 171 h 346"/>
                <a:gd name="T20" fmla="*/ 259 w 465"/>
                <a:gd name="T21" fmla="*/ 174 h 346"/>
                <a:gd name="T22" fmla="*/ 242 w 465"/>
                <a:gd name="T23" fmla="*/ 190 h 346"/>
                <a:gd name="T24" fmla="*/ 232 w 465"/>
                <a:gd name="T25" fmla="*/ 214 h 346"/>
                <a:gd name="T26" fmla="*/ 212 w 465"/>
                <a:gd name="T27" fmla="*/ 239 h 346"/>
                <a:gd name="T28" fmla="*/ 204 w 465"/>
                <a:gd name="T29" fmla="*/ 244 h 346"/>
                <a:gd name="T30" fmla="*/ 199 w 465"/>
                <a:gd name="T31" fmla="*/ 250 h 346"/>
                <a:gd name="T32" fmla="*/ 188 w 465"/>
                <a:gd name="T33" fmla="*/ 255 h 346"/>
                <a:gd name="T34" fmla="*/ 183 w 465"/>
                <a:gd name="T35" fmla="*/ 261 h 346"/>
                <a:gd name="T36" fmla="*/ 184 w 465"/>
                <a:gd name="T37" fmla="*/ 268 h 346"/>
                <a:gd name="T38" fmla="*/ 178 w 465"/>
                <a:gd name="T39" fmla="*/ 277 h 346"/>
                <a:gd name="T40" fmla="*/ 184 w 465"/>
                <a:gd name="T41" fmla="*/ 292 h 346"/>
                <a:gd name="T42" fmla="*/ 178 w 465"/>
                <a:gd name="T43" fmla="*/ 305 h 346"/>
                <a:gd name="T44" fmla="*/ 172 w 465"/>
                <a:gd name="T45" fmla="*/ 309 h 346"/>
                <a:gd name="T46" fmla="*/ 170 w 465"/>
                <a:gd name="T47" fmla="*/ 314 h 346"/>
                <a:gd name="T48" fmla="*/ 148 w 465"/>
                <a:gd name="T49" fmla="*/ 306 h 346"/>
                <a:gd name="T50" fmla="*/ 124 w 465"/>
                <a:gd name="T51" fmla="*/ 305 h 346"/>
                <a:gd name="T52" fmla="*/ 114 w 465"/>
                <a:gd name="T53" fmla="*/ 311 h 346"/>
                <a:gd name="T54" fmla="*/ 108 w 465"/>
                <a:gd name="T55" fmla="*/ 324 h 346"/>
                <a:gd name="T56" fmla="*/ 98 w 465"/>
                <a:gd name="T57" fmla="*/ 327 h 346"/>
                <a:gd name="T58" fmla="*/ 92 w 465"/>
                <a:gd name="T59" fmla="*/ 336 h 346"/>
                <a:gd name="T60" fmla="*/ 79 w 465"/>
                <a:gd name="T61" fmla="*/ 340 h 346"/>
                <a:gd name="T62" fmla="*/ 71 w 465"/>
                <a:gd name="T63" fmla="*/ 335 h 346"/>
                <a:gd name="T64" fmla="*/ 71 w 465"/>
                <a:gd name="T65" fmla="*/ 320 h 346"/>
                <a:gd name="T66" fmla="*/ 63 w 465"/>
                <a:gd name="T67" fmla="*/ 317 h 346"/>
                <a:gd name="T68" fmla="*/ 57 w 465"/>
                <a:gd name="T69" fmla="*/ 324 h 346"/>
                <a:gd name="T70" fmla="*/ 49 w 465"/>
                <a:gd name="T71" fmla="*/ 327 h 346"/>
                <a:gd name="T72" fmla="*/ 38 w 465"/>
                <a:gd name="T73" fmla="*/ 320 h 346"/>
                <a:gd name="T74" fmla="*/ 32 w 465"/>
                <a:gd name="T75" fmla="*/ 328 h 346"/>
                <a:gd name="T76" fmla="*/ 19 w 465"/>
                <a:gd name="T77" fmla="*/ 340 h 346"/>
                <a:gd name="T78" fmla="*/ 6 w 465"/>
                <a:gd name="T79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5" h="346">
                  <a:moveTo>
                    <a:pt x="465" y="14"/>
                  </a:moveTo>
                  <a:lnTo>
                    <a:pt x="428" y="0"/>
                  </a:lnTo>
                  <a:lnTo>
                    <a:pt x="411" y="5"/>
                  </a:lnTo>
                  <a:lnTo>
                    <a:pt x="400" y="14"/>
                  </a:lnTo>
                  <a:lnTo>
                    <a:pt x="396" y="24"/>
                  </a:lnTo>
                  <a:lnTo>
                    <a:pt x="393" y="29"/>
                  </a:lnTo>
                  <a:lnTo>
                    <a:pt x="392" y="62"/>
                  </a:lnTo>
                  <a:lnTo>
                    <a:pt x="387" y="77"/>
                  </a:lnTo>
                  <a:lnTo>
                    <a:pt x="387" y="96"/>
                  </a:lnTo>
                  <a:lnTo>
                    <a:pt x="382" y="102"/>
                  </a:lnTo>
                  <a:lnTo>
                    <a:pt x="360" y="96"/>
                  </a:lnTo>
                  <a:lnTo>
                    <a:pt x="349" y="89"/>
                  </a:lnTo>
                  <a:lnTo>
                    <a:pt x="344" y="91"/>
                  </a:lnTo>
                  <a:lnTo>
                    <a:pt x="345" y="100"/>
                  </a:lnTo>
                  <a:lnTo>
                    <a:pt x="345" y="112"/>
                  </a:lnTo>
                  <a:lnTo>
                    <a:pt x="328" y="142"/>
                  </a:lnTo>
                  <a:lnTo>
                    <a:pt x="315" y="148"/>
                  </a:lnTo>
                  <a:lnTo>
                    <a:pt x="306" y="158"/>
                  </a:lnTo>
                  <a:lnTo>
                    <a:pt x="296" y="172"/>
                  </a:lnTo>
                  <a:lnTo>
                    <a:pt x="286" y="171"/>
                  </a:lnTo>
                  <a:lnTo>
                    <a:pt x="282" y="172"/>
                  </a:lnTo>
                  <a:lnTo>
                    <a:pt x="259" y="174"/>
                  </a:lnTo>
                  <a:lnTo>
                    <a:pt x="245" y="180"/>
                  </a:lnTo>
                  <a:lnTo>
                    <a:pt x="242" y="190"/>
                  </a:lnTo>
                  <a:lnTo>
                    <a:pt x="235" y="196"/>
                  </a:lnTo>
                  <a:lnTo>
                    <a:pt x="232" y="214"/>
                  </a:lnTo>
                  <a:lnTo>
                    <a:pt x="213" y="230"/>
                  </a:lnTo>
                  <a:lnTo>
                    <a:pt x="212" y="239"/>
                  </a:lnTo>
                  <a:lnTo>
                    <a:pt x="204" y="239"/>
                  </a:lnTo>
                  <a:lnTo>
                    <a:pt x="204" y="244"/>
                  </a:lnTo>
                  <a:lnTo>
                    <a:pt x="204" y="250"/>
                  </a:lnTo>
                  <a:lnTo>
                    <a:pt x="199" y="250"/>
                  </a:lnTo>
                  <a:lnTo>
                    <a:pt x="191" y="252"/>
                  </a:lnTo>
                  <a:lnTo>
                    <a:pt x="188" y="255"/>
                  </a:lnTo>
                  <a:lnTo>
                    <a:pt x="184" y="257"/>
                  </a:lnTo>
                  <a:lnTo>
                    <a:pt x="183" y="261"/>
                  </a:lnTo>
                  <a:lnTo>
                    <a:pt x="181" y="263"/>
                  </a:lnTo>
                  <a:lnTo>
                    <a:pt x="184" y="268"/>
                  </a:lnTo>
                  <a:lnTo>
                    <a:pt x="183" y="273"/>
                  </a:lnTo>
                  <a:lnTo>
                    <a:pt x="178" y="277"/>
                  </a:lnTo>
                  <a:lnTo>
                    <a:pt x="183" y="284"/>
                  </a:lnTo>
                  <a:lnTo>
                    <a:pt x="184" y="292"/>
                  </a:lnTo>
                  <a:lnTo>
                    <a:pt x="181" y="297"/>
                  </a:lnTo>
                  <a:lnTo>
                    <a:pt x="178" y="305"/>
                  </a:lnTo>
                  <a:lnTo>
                    <a:pt x="170" y="309"/>
                  </a:lnTo>
                  <a:lnTo>
                    <a:pt x="172" y="309"/>
                  </a:lnTo>
                  <a:lnTo>
                    <a:pt x="175" y="311"/>
                  </a:lnTo>
                  <a:lnTo>
                    <a:pt x="170" y="314"/>
                  </a:lnTo>
                  <a:lnTo>
                    <a:pt x="161" y="317"/>
                  </a:lnTo>
                  <a:lnTo>
                    <a:pt x="148" y="306"/>
                  </a:lnTo>
                  <a:lnTo>
                    <a:pt x="141" y="297"/>
                  </a:lnTo>
                  <a:lnTo>
                    <a:pt x="124" y="305"/>
                  </a:lnTo>
                  <a:lnTo>
                    <a:pt x="119" y="311"/>
                  </a:lnTo>
                  <a:lnTo>
                    <a:pt x="114" y="311"/>
                  </a:lnTo>
                  <a:lnTo>
                    <a:pt x="110" y="317"/>
                  </a:lnTo>
                  <a:lnTo>
                    <a:pt x="108" y="324"/>
                  </a:lnTo>
                  <a:lnTo>
                    <a:pt x="100" y="319"/>
                  </a:lnTo>
                  <a:lnTo>
                    <a:pt x="98" y="327"/>
                  </a:lnTo>
                  <a:lnTo>
                    <a:pt x="95" y="328"/>
                  </a:lnTo>
                  <a:lnTo>
                    <a:pt x="92" y="336"/>
                  </a:lnTo>
                  <a:lnTo>
                    <a:pt x="86" y="333"/>
                  </a:lnTo>
                  <a:lnTo>
                    <a:pt x="79" y="340"/>
                  </a:lnTo>
                  <a:lnTo>
                    <a:pt x="73" y="340"/>
                  </a:lnTo>
                  <a:lnTo>
                    <a:pt x="71" y="335"/>
                  </a:lnTo>
                  <a:lnTo>
                    <a:pt x="73" y="327"/>
                  </a:lnTo>
                  <a:lnTo>
                    <a:pt x="71" y="320"/>
                  </a:lnTo>
                  <a:lnTo>
                    <a:pt x="68" y="319"/>
                  </a:lnTo>
                  <a:lnTo>
                    <a:pt x="63" y="317"/>
                  </a:lnTo>
                  <a:lnTo>
                    <a:pt x="59" y="319"/>
                  </a:lnTo>
                  <a:lnTo>
                    <a:pt x="57" y="324"/>
                  </a:lnTo>
                  <a:lnTo>
                    <a:pt x="57" y="327"/>
                  </a:lnTo>
                  <a:lnTo>
                    <a:pt x="49" y="327"/>
                  </a:lnTo>
                  <a:lnTo>
                    <a:pt x="44" y="320"/>
                  </a:lnTo>
                  <a:lnTo>
                    <a:pt x="38" y="320"/>
                  </a:lnTo>
                  <a:lnTo>
                    <a:pt x="36" y="327"/>
                  </a:lnTo>
                  <a:lnTo>
                    <a:pt x="32" y="328"/>
                  </a:lnTo>
                  <a:lnTo>
                    <a:pt x="25" y="335"/>
                  </a:lnTo>
                  <a:lnTo>
                    <a:pt x="19" y="340"/>
                  </a:lnTo>
                  <a:lnTo>
                    <a:pt x="9" y="346"/>
                  </a:lnTo>
                  <a:lnTo>
                    <a:pt x="6" y="346"/>
                  </a:lnTo>
                  <a:lnTo>
                    <a:pt x="0" y="34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1" name="Line 66">
              <a:extLst>
                <a:ext uri="{FF2B5EF4-FFF2-40B4-BE49-F238E27FC236}">
                  <a16:creationId xmlns:a16="http://schemas.microsoft.com/office/drawing/2014/main" id="{82DA00D7-444D-4EB8-83D4-968B2EF71C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5" y="2755"/>
              <a:ext cx="0" cy="1"/>
            </a:xfrm>
            <a:prstGeom prst="line">
              <a:avLst/>
            </a:pr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2" name="Freeform 67">
              <a:extLst>
                <a:ext uri="{FF2B5EF4-FFF2-40B4-BE49-F238E27FC236}">
                  <a16:creationId xmlns:a16="http://schemas.microsoft.com/office/drawing/2014/main" id="{38DBE231-BF07-43FD-82BB-E4FBF052E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5" y="2667"/>
              <a:ext cx="550" cy="104"/>
            </a:xfrm>
            <a:custGeom>
              <a:avLst/>
              <a:gdLst>
                <a:gd name="T0" fmla="*/ 550 w 550"/>
                <a:gd name="T1" fmla="*/ 94 h 104"/>
                <a:gd name="T2" fmla="*/ 534 w 550"/>
                <a:gd name="T3" fmla="*/ 104 h 104"/>
                <a:gd name="T4" fmla="*/ 526 w 550"/>
                <a:gd name="T5" fmla="*/ 94 h 104"/>
                <a:gd name="T6" fmla="*/ 516 w 550"/>
                <a:gd name="T7" fmla="*/ 97 h 104"/>
                <a:gd name="T8" fmla="*/ 510 w 550"/>
                <a:gd name="T9" fmla="*/ 89 h 104"/>
                <a:gd name="T10" fmla="*/ 497 w 550"/>
                <a:gd name="T11" fmla="*/ 88 h 104"/>
                <a:gd name="T12" fmla="*/ 480 w 550"/>
                <a:gd name="T13" fmla="*/ 81 h 104"/>
                <a:gd name="T14" fmla="*/ 456 w 550"/>
                <a:gd name="T15" fmla="*/ 91 h 104"/>
                <a:gd name="T16" fmla="*/ 448 w 550"/>
                <a:gd name="T17" fmla="*/ 84 h 104"/>
                <a:gd name="T18" fmla="*/ 438 w 550"/>
                <a:gd name="T19" fmla="*/ 81 h 104"/>
                <a:gd name="T20" fmla="*/ 427 w 550"/>
                <a:gd name="T21" fmla="*/ 68 h 104"/>
                <a:gd name="T22" fmla="*/ 422 w 550"/>
                <a:gd name="T23" fmla="*/ 81 h 104"/>
                <a:gd name="T24" fmla="*/ 413 w 550"/>
                <a:gd name="T25" fmla="*/ 67 h 104"/>
                <a:gd name="T26" fmla="*/ 406 w 550"/>
                <a:gd name="T27" fmla="*/ 67 h 104"/>
                <a:gd name="T28" fmla="*/ 405 w 550"/>
                <a:gd name="T29" fmla="*/ 83 h 104"/>
                <a:gd name="T30" fmla="*/ 373 w 550"/>
                <a:gd name="T31" fmla="*/ 88 h 104"/>
                <a:gd name="T32" fmla="*/ 360 w 550"/>
                <a:gd name="T33" fmla="*/ 84 h 104"/>
                <a:gd name="T34" fmla="*/ 331 w 550"/>
                <a:gd name="T35" fmla="*/ 78 h 104"/>
                <a:gd name="T36" fmla="*/ 308 w 550"/>
                <a:gd name="T37" fmla="*/ 78 h 104"/>
                <a:gd name="T38" fmla="*/ 293 w 550"/>
                <a:gd name="T39" fmla="*/ 83 h 104"/>
                <a:gd name="T40" fmla="*/ 282 w 550"/>
                <a:gd name="T41" fmla="*/ 76 h 104"/>
                <a:gd name="T42" fmla="*/ 266 w 550"/>
                <a:gd name="T43" fmla="*/ 75 h 104"/>
                <a:gd name="T44" fmla="*/ 255 w 550"/>
                <a:gd name="T45" fmla="*/ 78 h 104"/>
                <a:gd name="T46" fmla="*/ 233 w 550"/>
                <a:gd name="T47" fmla="*/ 67 h 104"/>
                <a:gd name="T48" fmla="*/ 222 w 550"/>
                <a:gd name="T49" fmla="*/ 78 h 104"/>
                <a:gd name="T50" fmla="*/ 194 w 550"/>
                <a:gd name="T51" fmla="*/ 83 h 104"/>
                <a:gd name="T52" fmla="*/ 188 w 550"/>
                <a:gd name="T53" fmla="*/ 83 h 104"/>
                <a:gd name="T54" fmla="*/ 175 w 550"/>
                <a:gd name="T55" fmla="*/ 84 h 104"/>
                <a:gd name="T56" fmla="*/ 166 w 550"/>
                <a:gd name="T57" fmla="*/ 81 h 104"/>
                <a:gd name="T58" fmla="*/ 155 w 550"/>
                <a:gd name="T59" fmla="*/ 76 h 104"/>
                <a:gd name="T60" fmla="*/ 120 w 550"/>
                <a:gd name="T61" fmla="*/ 84 h 104"/>
                <a:gd name="T62" fmla="*/ 105 w 550"/>
                <a:gd name="T63" fmla="*/ 78 h 104"/>
                <a:gd name="T64" fmla="*/ 91 w 550"/>
                <a:gd name="T65" fmla="*/ 76 h 104"/>
                <a:gd name="T66" fmla="*/ 89 w 550"/>
                <a:gd name="T67" fmla="*/ 59 h 104"/>
                <a:gd name="T68" fmla="*/ 81 w 550"/>
                <a:gd name="T69" fmla="*/ 54 h 104"/>
                <a:gd name="T70" fmla="*/ 73 w 550"/>
                <a:gd name="T71" fmla="*/ 59 h 104"/>
                <a:gd name="T72" fmla="*/ 75 w 550"/>
                <a:gd name="T73" fmla="*/ 49 h 104"/>
                <a:gd name="T74" fmla="*/ 67 w 550"/>
                <a:gd name="T75" fmla="*/ 43 h 104"/>
                <a:gd name="T76" fmla="*/ 62 w 550"/>
                <a:gd name="T77" fmla="*/ 53 h 104"/>
                <a:gd name="T78" fmla="*/ 37 w 550"/>
                <a:gd name="T79" fmla="*/ 32 h 104"/>
                <a:gd name="T80" fmla="*/ 18 w 550"/>
                <a:gd name="T81" fmla="*/ 1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0" h="104">
                  <a:moveTo>
                    <a:pt x="550" y="89"/>
                  </a:moveTo>
                  <a:lnTo>
                    <a:pt x="550" y="94"/>
                  </a:lnTo>
                  <a:lnTo>
                    <a:pt x="539" y="94"/>
                  </a:lnTo>
                  <a:lnTo>
                    <a:pt x="534" y="104"/>
                  </a:lnTo>
                  <a:lnTo>
                    <a:pt x="527" y="99"/>
                  </a:lnTo>
                  <a:lnTo>
                    <a:pt x="526" y="94"/>
                  </a:lnTo>
                  <a:lnTo>
                    <a:pt x="524" y="94"/>
                  </a:lnTo>
                  <a:lnTo>
                    <a:pt x="516" y="97"/>
                  </a:lnTo>
                  <a:lnTo>
                    <a:pt x="515" y="88"/>
                  </a:lnTo>
                  <a:lnTo>
                    <a:pt x="510" y="89"/>
                  </a:lnTo>
                  <a:lnTo>
                    <a:pt x="502" y="94"/>
                  </a:lnTo>
                  <a:lnTo>
                    <a:pt x="497" y="88"/>
                  </a:lnTo>
                  <a:lnTo>
                    <a:pt x="489" y="88"/>
                  </a:lnTo>
                  <a:lnTo>
                    <a:pt x="480" y="81"/>
                  </a:lnTo>
                  <a:lnTo>
                    <a:pt x="472" y="91"/>
                  </a:lnTo>
                  <a:lnTo>
                    <a:pt x="456" y="91"/>
                  </a:lnTo>
                  <a:lnTo>
                    <a:pt x="451" y="84"/>
                  </a:lnTo>
                  <a:lnTo>
                    <a:pt x="448" y="84"/>
                  </a:lnTo>
                  <a:lnTo>
                    <a:pt x="443" y="81"/>
                  </a:lnTo>
                  <a:lnTo>
                    <a:pt x="438" y="81"/>
                  </a:lnTo>
                  <a:lnTo>
                    <a:pt x="433" y="68"/>
                  </a:lnTo>
                  <a:lnTo>
                    <a:pt x="427" y="68"/>
                  </a:lnTo>
                  <a:lnTo>
                    <a:pt x="427" y="76"/>
                  </a:lnTo>
                  <a:lnTo>
                    <a:pt x="422" y="81"/>
                  </a:lnTo>
                  <a:lnTo>
                    <a:pt x="413" y="76"/>
                  </a:lnTo>
                  <a:lnTo>
                    <a:pt x="413" y="67"/>
                  </a:lnTo>
                  <a:lnTo>
                    <a:pt x="411" y="65"/>
                  </a:lnTo>
                  <a:lnTo>
                    <a:pt x="406" y="67"/>
                  </a:lnTo>
                  <a:lnTo>
                    <a:pt x="409" y="78"/>
                  </a:lnTo>
                  <a:lnTo>
                    <a:pt x="405" y="83"/>
                  </a:lnTo>
                  <a:lnTo>
                    <a:pt x="390" y="88"/>
                  </a:lnTo>
                  <a:lnTo>
                    <a:pt x="373" y="88"/>
                  </a:lnTo>
                  <a:lnTo>
                    <a:pt x="365" y="84"/>
                  </a:lnTo>
                  <a:lnTo>
                    <a:pt x="360" y="84"/>
                  </a:lnTo>
                  <a:lnTo>
                    <a:pt x="343" y="78"/>
                  </a:lnTo>
                  <a:lnTo>
                    <a:pt x="331" y="78"/>
                  </a:lnTo>
                  <a:lnTo>
                    <a:pt x="314" y="83"/>
                  </a:lnTo>
                  <a:lnTo>
                    <a:pt x="308" y="78"/>
                  </a:lnTo>
                  <a:lnTo>
                    <a:pt x="300" y="78"/>
                  </a:lnTo>
                  <a:lnTo>
                    <a:pt x="293" y="83"/>
                  </a:lnTo>
                  <a:lnTo>
                    <a:pt x="288" y="81"/>
                  </a:lnTo>
                  <a:lnTo>
                    <a:pt x="282" y="76"/>
                  </a:lnTo>
                  <a:lnTo>
                    <a:pt x="276" y="76"/>
                  </a:lnTo>
                  <a:lnTo>
                    <a:pt x="266" y="75"/>
                  </a:lnTo>
                  <a:lnTo>
                    <a:pt x="261" y="81"/>
                  </a:lnTo>
                  <a:lnTo>
                    <a:pt x="255" y="78"/>
                  </a:lnTo>
                  <a:lnTo>
                    <a:pt x="244" y="68"/>
                  </a:lnTo>
                  <a:lnTo>
                    <a:pt x="233" y="67"/>
                  </a:lnTo>
                  <a:lnTo>
                    <a:pt x="231" y="72"/>
                  </a:lnTo>
                  <a:lnTo>
                    <a:pt x="222" y="78"/>
                  </a:lnTo>
                  <a:lnTo>
                    <a:pt x="215" y="84"/>
                  </a:lnTo>
                  <a:lnTo>
                    <a:pt x="194" y="83"/>
                  </a:lnTo>
                  <a:lnTo>
                    <a:pt x="190" y="88"/>
                  </a:lnTo>
                  <a:lnTo>
                    <a:pt x="188" y="83"/>
                  </a:lnTo>
                  <a:lnTo>
                    <a:pt x="180" y="81"/>
                  </a:lnTo>
                  <a:lnTo>
                    <a:pt x="175" y="84"/>
                  </a:lnTo>
                  <a:lnTo>
                    <a:pt x="175" y="84"/>
                  </a:lnTo>
                  <a:lnTo>
                    <a:pt x="166" y="81"/>
                  </a:lnTo>
                  <a:lnTo>
                    <a:pt x="164" y="76"/>
                  </a:lnTo>
                  <a:lnTo>
                    <a:pt x="155" y="76"/>
                  </a:lnTo>
                  <a:lnTo>
                    <a:pt x="143" y="72"/>
                  </a:lnTo>
                  <a:lnTo>
                    <a:pt x="120" y="84"/>
                  </a:lnTo>
                  <a:lnTo>
                    <a:pt x="112" y="88"/>
                  </a:lnTo>
                  <a:lnTo>
                    <a:pt x="105" y="78"/>
                  </a:lnTo>
                  <a:lnTo>
                    <a:pt x="105" y="76"/>
                  </a:lnTo>
                  <a:lnTo>
                    <a:pt x="91" y="76"/>
                  </a:lnTo>
                  <a:lnTo>
                    <a:pt x="85" y="67"/>
                  </a:lnTo>
                  <a:lnTo>
                    <a:pt x="89" y="59"/>
                  </a:lnTo>
                  <a:lnTo>
                    <a:pt x="89" y="54"/>
                  </a:lnTo>
                  <a:lnTo>
                    <a:pt x="81" y="54"/>
                  </a:lnTo>
                  <a:lnTo>
                    <a:pt x="81" y="57"/>
                  </a:lnTo>
                  <a:lnTo>
                    <a:pt x="73" y="59"/>
                  </a:lnTo>
                  <a:lnTo>
                    <a:pt x="73" y="54"/>
                  </a:lnTo>
                  <a:lnTo>
                    <a:pt x="75" y="49"/>
                  </a:lnTo>
                  <a:lnTo>
                    <a:pt x="78" y="43"/>
                  </a:lnTo>
                  <a:lnTo>
                    <a:pt x="67" y="43"/>
                  </a:lnTo>
                  <a:lnTo>
                    <a:pt x="67" y="49"/>
                  </a:lnTo>
                  <a:lnTo>
                    <a:pt x="62" y="53"/>
                  </a:lnTo>
                  <a:lnTo>
                    <a:pt x="53" y="37"/>
                  </a:lnTo>
                  <a:lnTo>
                    <a:pt x="37" y="32"/>
                  </a:lnTo>
                  <a:lnTo>
                    <a:pt x="32" y="25"/>
                  </a:lnTo>
                  <a:lnTo>
                    <a:pt x="18" y="17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3" name="Freeform 68">
              <a:extLst>
                <a:ext uri="{FF2B5EF4-FFF2-40B4-BE49-F238E27FC236}">
                  <a16:creationId xmlns:a16="http://schemas.microsoft.com/office/drawing/2014/main" id="{14C8A2EA-697E-46BE-A643-E4240EB7C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" y="2654"/>
              <a:ext cx="293" cy="89"/>
            </a:xfrm>
            <a:custGeom>
              <a:avLst/>
              <a:gdLst>
                <a:gd name="T0" fmla="*/ 293 w 293"/>
                <a:gd name="T1" fmla="*/ 0 h 89"/>
                <a:gd name="T2" fmla="*/ 288 w 293"/>
                <a:gd name="T3" fmla="*/ 0 h 89"/>
                <a:gd name="T4" fmla="*/ 283 w 293"/>
                <a:gd name="T5" fmla="*/ 5 h 89"/>
                <a:gd name="T6" fmla="*/ 280 w 293"/>
                <a:gd name="T7" fmla="*/ 16 h 89"/>
                <a:gd name="T8" fmla="*/ 277 w 293"/>
                <a:gd name="T9" fmla="*/ 22 h 89"/>
                <a:gd name="T10" fmla="*/ 261 w 293"/>
                <a:gd name="T11" fmla="*/ 34 h 89"/>
                <a:gd name="T12" fmla="*/ 255 w 293"/>
                <a:gd name="T13" fmla="*/ 46 h 89"/>
                <a:gd name="T14" fmla="*/ 239 w 293"/>
                <a:gd name="T15" fmla="*/ 62 h 89"/>
                <a:gd name="T16" fmla="*/ 232 w 293"/>
                <a:gd name="T17" fmla="*/ 66 h 89"/>
                <a:gd name="T18" fmla="*/ 226 w 293"/>
                <a:gd name="T19" fmla="*/ 70 h 89"/>
                <a:gd name="T20" fmla="*/ 216 w 293"/>
                <a:gd name="T21" fmla="*/ 75 h 89"/>
                <a:gd name="T22" fmla="*/ 200 w 293"/>
                <a:gd name="T23" fmla="*/ 80 h 89"/>
                <a:gd name="T24" fmla="*/ 197 w 293"/>
                <a:gd name="T25" fmla="*/ 81 h 89"/>
                <a:gd name="T26" fmla="*/ 189 w 293"/>
                <a:gd name="T27" fmla="*/ 88 h 89"/>
                <a:gd name="T28" fmla="*/ 181 w 293"/>
                <a:gd name="T29" fmla="*/ 89 h 89"/>
                <a:gd name="T30" fmla="*/ 178 w 293"/>
                <a:gd name="T31" fmla="*/ 88 h 89"/>
                <a:gd name="T32" fmla="*/ 173 w 293"/>
                <a:gd name="T33" fmla="*/ 89 h 89"/>
                <a:gd name="T34" fmla="*/ 170 w 293"/>
                <a:gd name="T35" fmla="*/ 88 h 89"/>
                <a:gd name="T36" fmla="*/ 161 w 293"/>
                <a:gd name="T37" fmla="*/ 85 h 89"/>
                <a:gd name="T38" fmla="*/ 159 w 293"/>
                <a:gd name="T39" fmla="*/ 80 h 89"/>
                <a:gd name="T40" fmla="*/ 151 w 293"/>
                <a:gd name="T41" fmla="*/ 75 h 89"/>
                <a:gd name="T42" fmla="*/ 143 w 293"/>
                <a:gd name="T43" fmla="*/ 75 h 89"/>
                <a:gd name="T44" fmla="*/ 138 w 293"/>
                <a:gd name="T45" fmla="*/ 70 h 89"/>
                <a:gd name="T46" fmla="*/ 124 w 293"/>
                <a:gd name="T47" fmla="*/ 53 h 89"/>
                <a:gd name="T48" fmla="*/ 114 w 293"/>
                <a:gd name="T49" fmla="*/ 45 h 89"/>
                <a:gd name="T50" fmla="*/ 105 w 293"/>
                <a:gd name="T51" fmla="*/ 43 h 89"/>
                <a:gd name="T52" fmla="*/ 98 w 293"/>
                <a:gd name="T53" fmla="*/ 40 h 89"/>
                <a:gd name="T54" fmla="*/ 91 w 293"/>
                <a:gd name="T55" fmla="*/ 43 h 89"/>
                <a:gd name="T56" fmla="*/ 86 w 293"/>
                <a:gd name="T57" fmla="*/ 40 h 89"/>
                <a:gd name="T58" fmla="*/ 79 w 293"/>
                <a:gd name="T59" fmla="*/ 45 h 89"/>
                <a:gd name="T60" fmla="*/ 70 w 293"/>
                <a:gd name="T61" fmla="*/ 43 h 89"/>
                <a:gd name="T62" fmla="*/ 62 w 293"/>
                <a:gd name="T63" fmla="*/ 45 h 89"/>
                <a:gd name="T64" fmla="*/ 57 w 293"/>
                <a:gd name="T65" fmla="*/ 45 h 89"/>
                <a:gd name="T66" fmla="*/ 44 w 293"/>
                <a:gd name="T67" fmla="*/ 51 h 89"/>
                <a:gd name="T68" fmla="*/ 38 w 293"/>
                <a:gd name="T69" fmla="*/ 53 h 89"/>
                <a:gd name="T70" fmla="*/ 32 w 293"/>
                <a:gd name="T71" fmla="*/ 58 h 89"/>
                <a:gd name="T72" fmla="*/ 27 w 293"/>
                <a:gd name="T73" fmla="*/ 56 h 89"/>
                <a:gd name="T74" fmla="*/ 20 w 293"/>
                <a:gd name="T75" fmla="*/ 58 h 89"/>
                <a:gd name="T76" fmla="*/ 19 w 293"/>
                <a:gd name="T77" fmla="*/ 66 h 89"/>
                <a:gd name="T78" fmla="*/ 9 w 293"/>
                <a:gd name="T79" fmla="*/ 70 h 89"/>
                <a:gd name="T80" fmla="*/ 3 w 293"/>
                <a:gd name="T81" fmla="*/ 70 h 89"/>
                <a:gd name="T82" fmla="*/ 0 w 293"/>
                <a:gd name="T83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3" h="89">
                  <a:moveTo>
                    <a:pt x="293" y="0"/>
                  </a:moveTo>
                  <a:lnTo>
                    <a:pt x="288" y="0"/>
                  </a:lnTo>
                  <a:lnTo>
                    <a:pt x="283" y="5"/>
                  </a:lnTo>
                  <a:lnTo>
                    <a:pt x="280" y="16"/>
                  </a:lnTo>
                  <a:lnTo>
                    <a:pt x="277" y="22"/>
                  </a:lnTo>
                  <a:lnTo>
                    <a:pt x="261" y="34"/>
                  </a:lnTo>
                  <a:lnTo>
                    <a:pt x="255" y="46"/>
                  </a:lnTo>
                  <a:lnTo>
                    <a:pt x="239" y="62"/>
                  </a:lnTo>
                  <a:lnTo>
                    <a:pt x="232" y="66"/>
                  </a:lnTo>
                  <a:lnTo>
                    <a:pt x="226" y="70"/>
                  </a:lnTo>
                  <a:lnTo>
                    <a:pt x="216" y="75"/>
                  </a:lnTo>
                  <a:lnTo>
                    <a:pt x="200" y="80"/>
                  </a:lnTo>
                  <a:lnTo>
                    <a:pt x="197" y="81"/>
                  </a:lnTo>
                  <a:lnTo>
                    <a:pt x="189" y="88"/>
                  </a:lnTo>
                  <a:lnTo>
                    <a:pt x="181" y="89"/>
                  </a:lnTo>
                  <a:lnTo>
                    <a:pt x="178" y="88"/>
                  </a:lnTo>
                  <a:lnTo>
                    <a:pt x="173" y="89"/>
                  </a:lnTo>
                  <a:lnTo>
                    <a:pt x="170" y="88"/>
                  </a:lnTo>
                  <a:lnTo>
                    <a:pt x="161" y="85"/>
                  </a:lnTo>
                  <a:lnTo>
                    <a:pt x="159" y="80"/>
                  </a:lnTo>
                  <a:lnTo>
                    <a:pt x="151" y="75"/>
                  </a:lnTo>
                  <a:lnTo>
                    <a:pt x="143" y="75"/>
                  </a:lnTo>
                  <a:lnTo>
                    <a:pt x="138" y="70"/>
                  </a:lnTo>
                  <a:lnTo>
                    <a:pt x="124" y="53"/>
                  </a:lnTo>
                  <a:lnTo>
                    <a:pt x="114" y="45"/>
                  </a:lnTo>
                  <a:lnTo>
                    <a:pt x="105" y="43"/>
                  </a:lnTo>
                  <a:lnTo>
                    <a:pt x="98" y="40"/>
                  </a:lnTo>
                  <a:lnTo>
                    <a:pt x="91" y="43"/>
                  </a:lnTo>
                  <a:lnTo>
                    <a:pt x="86" y="40"/>
                  </a:lnTo>
                  <a:lnTo>
                    <a:pt x="79" y="45"/>
                  </a:lnTo>
                  <a:lnTo>
                    <a:pt x="70" y="43"/>
                  </a:lnTo>
                  <a:lnTo>
                    <a:pt x="62" y="45"/>
                  </a:lnTo>
                  <a:lnTo>
                    <a:pt x="57" y="45"/>
                  </a:lnTo>
                  <a:lnTo>
                    <a:pt x="44" y="51"/>
                  </a:lnTo>
                  <a:lnTo>
                    <a:pt x="38" y="53"/>
                  </a:lnTo>
                  <a:lnTo>
                    <a:pt x="32" y="58"/>
                  </a:lnTo>
                  <a:lnTo>
                    <a:pt x="27" y="56"/>
                  </a:lnTo>
                  <a:lnTo>
                    <a:pt x="20" y="58"/>
                  </a:lnTo>
                  <a:lnTo>
                    <a:pt x="19" y="66"/>
                  </a:lnTo>
                  <a:lnTo>
                    <a:pt x="9" y="70"/>
                  </a:lnTo>
                  <a:lnTo>
                    <a:pt x="3" y="70"/>
                  </a:lnTo>
                  <a:lnTo>
                    <a:pt x="0" y="7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4" name="Freeform 69">
              <a:extLst>
                <a:ext uri="{FF2B5EF4-FFF2-40B4-BE49-F238E27FC236}">
                  <a16:creationId xmlns:a16="http://schemas.microsoft.com/office/drawing/2014/main" id="{F54450BA-3F77-446E-B9EF-701836C23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" y="2450"/>
              <a:ext cx="168" cy="166"/>
            </a:xfrm>
            <a:custGeom>
              <a:avLst/>
              <a:gdLst>
                <a:gd name="T0" fmla="*/ 167 w 168"/>
                <a:gd name="T1" fmla="*/ 0 h 166"/>
                <a:gd name="T2" fmla="*/ 168 w 168"/>
                <a:gd name="T3" fmla="*/ 2 h 166"/>
                <a:gd name="T4" fmla="*/ 168 w 168"/>
                <a:gd name="T5" fmla="*/ 7 h 166"/>
                <a:gd name="T6" fmla="*/ 167 w 168"/>
                <a:gd name="T7" fmla="*/ 11 h 166"/>
                <a:gd name="T8" fmla="*/ 164 w 168"/>
                <a:gd name="T9" fmla="*/ 11 h 166"/>
                <a:gd name="T10" fmla="*/ 159 w 168"/>
                <a:gd name="T11" fmla="*/ 14 h 166"/>
                <a:gd name="T12" fmla="*/ 156 w 168"/>
                <a:gd name="T13" fmla="*/ 19 h 166"/>
                <a:gd name="T14" fmla="*/ 154 w 168"/>
                <a:gd name="T15" fmla="*/ 27 h 166"/>
                <a:gd name="T16" fmla="*/ 154 w 168"/>
                <a:gd name="T17" fmla="*/ 29 h 166"/>
                <a:gd name="T18" fmla="*/ 153 w 168"/>
                <a:gd name="T19" fmla="*/ 29 h 166"/>
                <a:gd name="T20" fmla="*/ 149 w 168"/>
                <a:gd name="T21" fmla="*/ 34 h 166"/>
                <a:gd name="T22" fmla="*/ 143 w 168"/>
                <a:gd name="T23" fmla="*/ 37 h 166"/>
                <a:gd name="T24" fmla="*/ 137 w 168"/>
                <a:gd name="T25" fmla="*/ 48 h 166"/>
                <a:gd name="T26" fmla="*/ 137 w 168"/>
                <a:gd name="T27" fmla="*/ 59 h 166"/>
                <a:gd name="T28" fmla="*/ 133 w 168"/>
                <a:gd name="T29" fmla="*/ 61 h 166"/>
                <a:gd name="T30" fmla="*/ 130 w 168"/>
                <a:gd name="T31" fmla="*/ 75 h 166"/>
                <a:gd name="T32" fmla="*/ 117 w 168"/>
                <a:gd name="T33" fmla="*/ 83 h 166"/>
                <a:gd name="T34" fmla="*/ 110 w 168"/>
                <a:gd name="T35" fmla="*/ 88 h 166"/>
                <a:gd name="T36" fmla="*/ 108 w 168"/>
                <a:gd name="T37" fmla="*/ 94 h 166"/>
                <a:gd name="T38" fmla="*/ 102 w 168"/>
                <a:gd name="T39" fmla="*/ 99 h 166"/>
                <a:gd name="T40" fmla="*/ 103 w 168"/>
                <a:gd name="T41" fmla="*/ 107 h 166"/>
                <a:gd name="T42" fmla="*/ 102 w 168"/>
                <a:gd name="T43" fmla="*/ 113 h 166"/>
                <a:gd name="T44" fmla="*/ 84 w 168"/>
                <a:gd name="T45" fmla="*/ 132 h 166"/>
                <a:gd name="T46" fmla="*/ 76 w 168"/>
                <a:gd name="T47" fmla="*/ 136 h 166"/>
                <a:gd name="T48" fmla="*/ 74 w 168"/>
                <a:gd name="T49" fmla="*/ 142 h 166"/>
                <a:gd name="T50" fmla="*/ 70 w 168"/>
                <a:gd name="T51" fmla="*/ 142 h 166"/>
                <a:gd name="T52" fmla="*/ 66 w 168"/>
                <a:gd name="T53" fmla="*/ 145 h 166"/>
                <a:gd name="T54" fmla="*/ 57 w 168"/>
                <a:gd name="T55" fmla="*/ 150 h 166"/>
                <a:gd name="T56" fmla="*/ 57 w 168"/>
                <a:gd name="T57" fmla="*/ 155 h 166"/>
                <a:gd name="T58" fmla="*/ 52 w 168"/>
                <a:gd name="T59" fmla="*/ 158 h 166"/>
                <a:gd name="T60" fmla="*/ 51 w 168"/>
                <a:gd name="T61" fmla="*/ 160 h 166"/>
                <a:gd name="T62" fmla="*/ 35 w 168"/>
                <a:gd name="T63" fmla="*/ 160 h 166"/>
                <a:gd name="T64" fmla="*/ 25 w 168"/>
                <a:gd name="T65" fmla="*/ 164 h 166"/>
                <a:gd name="T66" fmla="*/ 9 w 168"/>
                <a:gd name="T67" fmla="*/ 166 h 166"/>
                <a:gd name="T68" fmla="*/ 0 w 168"/>
                <a:gd name="T69" fmla="*/ 1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166">
                  <a:moveTo>
                    <a:pt x="167" y="0"/>
                  </a:moveTo>
                  <a:lnTo>
                    <a:pt x="168" y="2"/>
                  </a:lnTo>
                  <a:lnTo>
                    <a:pt x="168" y="7"/>
                  </a:lnTo>
                  <a:lnTo>
                    <a:pt x="167" y="11"/>
                  </a:lnTo>
                  <a:lnTo>
                    <a:pt x="164" y="11"/>
                  </a:lnTo>
                  <a:lnTo>
                    <a:pt x="159" y="14"/>
                  </a:lnTo>
                  <a:lnTo>
                    <a:pt x="156" y="19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3" y="29"/>
                  </a:lnTo>
                  <a:lnTo>
                    <a:pt x="149" y="34"/>
                  </a:lnTo>
                  <a:lnTo>
                    <a:pt x="143" y="37"/>
                  </a:lnTo>
                  <a:lnTo>
                    <a:pt x="137" y="48"/>
                  </a:lnTo>
                  <a:lnTo>
                    <a:pt x="137" y="59"/>
                  </a:lnTo>
                  <a:lnTo>
                    <a:pt x="133" y="61"/>
                  </a:lnTo>
                  <a:lnTo>
                    <a:pt x="130" y="75"/>
                  </a:lnTo>
                  <a:lnTo>
                    <a:pt x="117" y="83"/>
                  </a:lnTo>
                  <a:lnTo>
                    <a:pt x="110" y="88"/>
                  </a:lnTo>
                  <a:lnTo>
                    <a:pt x="108" y="94"/>
                  </a:lnTo>
                  <a:lnTo>
                    <a:pt x="102" y="99"/>
                  </a:lnTo>
                  <a:lnTo>
                    <a:pt x="103" y="107"/>
                  </a:lnTo>
                  <a:lnTo>
                    <a:pt x="102" y="113"/>
                  </a:lnTo>
                  <a:lnTo>
                    <a:pt x="84" y="132"/>
                  </a:lnTo>
                  <a:lnTo>
                    <a:pt x="76" y="136"/>
                  </a:lnTo>
                  <a:lnTo>
                    <a:pt x="74" y="142"/>
                  </a:lnTo>
                  <a:lnTo>
                    <a:pt x="70" y="142"/>
                  </a:lnTo>
                  <a:lnTo>
                    <a:pt x="66" y="145"/>
                  </a:lnTo>
                  <a:lnTo>
                    <a:pt x="57" y="150"/>
                  </a:lnTo>
                  <a:lnTo>
                    <a:pt x="57" y="155"/>
                  </a:lnTo>
                  <a:lnTo>
                    <a:pt x="52" y="158"/>
                  </a:lnTo>
                  <a:lnTo>
                    <a:pt x="51" y="160"/>
                  </a:lnTo>
                  <a:lnTo>
                    <a:pt x="35" y="160"/>
                  </a:lnTo>
                  <a:lnTo>
                    <a:pt x="25" y="164"/>
                  </a:lnTo>
                  <a:lnTo>
                    <a:pt x="9" y="166"/>
                  </a:lnTo>
                  <a:lnTo>
                    <a:pt x="0" y="16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5" name="Freeform 70">
              <a:extLst>
                <a:ext uri="{FF2B5EF4-FFF2-40B4-BE49-F238E27FC236}">
                  <a16:creationId xmlns:a16="http://schemas.microsoft.com/office/drawing/2014/main" id="{F2A0828D-C96A-4E20-9A50-5D9A4C94C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2405"/>
              <a:ext cx="384" cy="330"/>
            </a:xfrm>
            <a:custGeom>
              <a:avLst/>
              <a:gdLst>
                <a:gd name="T0" fmla="*/ 380 w 384"/>
                <a:gd name="T1" fmla="*/ 16 h 330"/>
                <a:gd name="T2" fmla="*/ 375 w 384"/>
                <a:gd name="T3" fmla="*/ 15 h 330"/>
                <a:gd name="T4" fmla="*/ 376 w 384"/>
                <a:gd name="T5" fmla="*/ 2 h 330"/>
                <a:gd name="T6" fmla="*/ 370 w 384"/>
                <a:gd name="T7" fmla="*/ 0 h 330"/>
                <a:gd name="T8" fmla="*/ 348 w 384"/>
                <a:gd name="T9" fmla="*/ 2 h 330"/>
                <a:gd name="T10" fmla="*/ 338 w 384"/>
                <a:gd name="T11" fmla="*/ 10 h 330"/>
                <a:gd name="T12" fmla="*/ 324 w 384"/>
                <a:gd name="T13" fmla="*/ 16 h 330"/>
                <a:gd name="T14" fmla="*/ 316 w 384"/>
                <a:gd name="T15" fmla="*/ 12 h 330"/>
                <a:gd name="T16" fmla="*/ 308 w 384"/>
                <a:gd name="T17" fmla="*/ 28 h 330"/>
                <a:gd name="T18" fmla="*/ 294 w 384"/>
                <a:gd name="T19" fmla="*/ 32 h 330"/>
                <a:gd name="T20" fmla="*/ 286 w 384"/>
                <a:gd name="T21" fmla="*/ 44 h 330"/>
                <a:gd name="T22" fmla="*/ 268 w 384"/>
                <a:gd name="T23" fmla="*/ 47 h 330"/>
                <a:gd name="T24" fmla="*/ 260 w 384"/>
                <a:gd name="T25" fmla="*/ 59 h 330"/>
                <a:gd name="T26" fmla="*/ 244 w 384"/>
                <a:gd name="T27" fmla="*/ 77 h 330"/>
                <a:gd name="T28" fmla="*/ 236 w 384"/>
                <a:gd name="T29" fmla="*/ 90 h 330"/>
                <a:gd name="T30" fmla="*/ 212 w 384"/>
                <a:gd name="T31" fmla="*/ 95 h 330"/>
                <a:gd name="T32" fmla="*/ 204 w 384"/>
                <a:gd name="T33" fmla="*/ 95 h 330"/>
                <a:gd name="T34" fmla="*/ 193 w 384"/>
                <a:gd name="T35" fmla="*/ 123 h 330"/>
                <a:gd name="T36" fmla="*/ 185 w 384"/>
                <a:gd name="T37" fmla="*/ 136 h 330"/>
                <a:gd name="T38" fmla="*/ 185 w 384"/>
                <a:gd name="T39" fmla="*/ 142 h 330"/>
                <a:gd name="T40" fmla="*/ 177 w 384"/>
                <a:gd name="T41" fmla="*/ 165 h 330"/>
                <a:gd name="T42" fmla="*/ 177 w 384"/>
                <a:gd name="T43" fmla="*/ 177 h 330"/>
                <a:gd name="T44" fmla="*/ 184 w 384"/>
                <a:gd name="T45" fmla="*/ 195 h 330"/>
                <a:gd name="T46" fmla="*/ 180 w 384"/>
                <a:gd name="T47" fmla="*/ 214 h 330"/>
                <a:gd name="T48" fmla="*/ 161 w 384"/>
                <a:gd name="T49" fmla="*/ 222 h 330"/>
                <a:gd name="T50" fmla="*/ 149 w 384"/>
                <a:gd name="T51" fmla="*/ 217 h 330"/>
                <a:gd name="T52" fmla="*/ 131 w 384"/>
                <a:gd name="T53" fmla="*/ 222 h 330"/>
                <a:gd name="T54" fmla="*/ 117 w 384"/>
                <a:gd name="T55" fmla="*/ 227 h 330"/>
                <a:gd name="T56" fmla="*/ 109 w 384"/>
                <a:gd name="T57" fmla="*/ 228 h 330"/>
                <a:gd name="T58" fmla="*/ 101 w 384"/>
                <a:gd name="T59" fmla="*/ 236 h 330"/>
                <a:gd name="T60" fmla="*/ 91 w 384"/>
                <a:gd name="T61" fmla="*/ 246 h 330"/>
                <a:gd name="T62" fmla="*/ 70 w 384"/>
                <a:gd name="T63" fmla="*/ 271 h 330"/>
                <a:gd name="T64" fmla="*/ 66 w 384"/>
                <a:gd name="T65" fmla="*/ 273 h 330"/>
                <a:gd name="T66" fmla="*/ 56 w 384"/>
                <a:gd name="T67" fmla="*/ 283 h 330"/>
                <a:gd name="T68" fmla="*/ 47 w 384"/>
                <a:gd name="T69" fmla="*/ 287 h 330"/>
                <a:gd name="T70" fmla="*/ 47 w 384"/>
                <a:gd name="T71" fmla="*/ 292 h 330"/>
                <a:gd name="T72" fmla="*/ 39 w 384"/>
                <a:gd name="T73" fmla="*/ 300 h 330"/>
                <a:gd name="T74" fmla="*/ 32 w 384"/>
                <a:gd name="T75" fmla="*/ 310 h 330"/>
                <a:gd name="T76" fmla="*/ 23 w 384"/>
                <a:gd name="T77" fmla="*/ 321 h 330"/>
                <a:gd name="T78" fmla="*/ 12 w 384"/>
                <a:gd name="T79" fmla="*/ 315 h 330"/>
                <a:gd name="T80" fmla="*/ 0 w 384"/>
                <a:gd name="T81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4" h="330">
                  <a:moveTo>
                    <a:pt x="384" y="18"/>
                  </a:moveTo>
                  <a:lnTo>
                    <a:pt x="380" y="16"/>
                  </a:lnTo>
                  <a:lnTo>
                    <a:pt x="376" y="16"/>
                  </a:lnTo>
                  <a:lnTo>
                    <a:pt x="375" y="15"/>
                  </a:lnTo>
                  <a:lnTo>
                    <a:pt x="378" y="7"/>
                  </a:lnTo>
                  <a:lnTo>
                    <a:pt x="376" y="2"/>
                  </a:lnTo>
                  <a:lnTo>
                    <a:pt x="372" y="2"/>
                  </a:lnTo>
                  <a:lnTo>
                    <a:pt x="370" y="0"/>
                  </a:lnTo>
                  <a:lnTo>
                    <a:pt x="362" y="2"/>
                  </a:lnTo>
                  <a:lnTo>
                    <a:pt x="348" y="2"/>
                  </a:lnTo>
                  <a:lnTo>
                    <a:pt x="346" y="5"/>
                  </a:lnTo>
                  <a:lnTo>
                    <a:pt x="338" y="10"/>
                  </a:lnTo>
                  <a:lnTo>
                    <a:pt x="329" y="12"/>
                  </a:lnTo>
                  <a:lnTo>
                    <a:pt x="324" y="16"/>
                  </a:lnTo>
                  <a:lnTo>
                    <a:pt x="321" y="16"/>
                  </a:lnTo>
                  <a:lnTo>
                    <a:pt x="316" y="12"/>
                  </a:lnTo>
                  <a:lnTo>
                    <a:pt x="314" y="20"/>
                  </a:lnTo>
                  <a:lnTo>
                    <a:pt x="308" y="28"/>
                  </a:lnTo>
                  <a:lnTo>
                    <a:pt x="301" y="28"/>
                  </a:lnTo>
                  <a:lnTo>
                    <a:pt x="294" y="32"/>
                  </a:lnTo>
                  <a:lnTo>
                    <a:pt x="292" y="44"/>
                  </a:lnTo>
                  <a:lnTo>
                    <a:pt x="286" y="44"/>
                  </a:lnTo>
                  <a:lnTo>
                    <a:pt x="273" y="47"/>
                  </a:lnTo>
                  <a:lnTo>
                    <a:pt x="268" y="47"/>
                  </a:lnTo>
                  <a:lnTo>
                    <a:pt x="270" y="52"/>
                  </a:lnTo>
                  <a:lnTo>
                    <a:pt x="260" y="59"/>
                  </a:lnTo>
                  <a:lnTo>
                    <a:pt x="254" y="71"/>
                  </a:lnTo>
                  <a:lnTo>
                    <a:pt x="244" y="77"/>
                  </a:lnTo>
                  <a:lnTo>
                    <a:pt x="241" y="87"/>
                  </a:lnTo>
                  <a:lnTo>
                    <a:pt x="236" y="90"/>
                  </a:lnTo>
                  <a:lnTo>
                    <a:pt x="222" y="98"/>
                  </a:lnTo>
                  <a:lnTo>
                    <a:pt x="212" y="95"/>
                  </a:lnTo>
                  <a:lnTo>
                    <a:pt x="209" y="93"/>
                  </a:lnTo>
                  <a:lnTo>
                    <a:pt x="204" y="95"/>
                  </a:lnTo>
                  <a:lnTo>
                    <a:pt x="203" y="107"/>
                  </a:lnTo>
                  <a:lnTo>
                    <a:pt x="193" y="123"/>
                  </a:lnTo>
                  <a:lnTo>
                    <a:pt x="193" y="130"/>
                  </a:lnTo>
                  <a:lnTo>
                    <a:pt x="185" y="136"/>
                  </a:lnTo>
                  <a:lnTo>
                    <a:pt x="187" y="139"/>
                  </a:lnTo>
                  <a:lnTo>
                    <a:pt x="185" y="142"/>
                  </a:lnTo>
                  <a:lnTo>
                    <a:pt x="187" y="146"/>
                  </a:lnTo>
                  <a:lnTo>
                    <a:pt x="177" y="165"/>
                  </a:lnTo>
                  <a:lnTo>
                    <a:pt x="184" y="173"/>
                  </a:lnTo>
                  <a:lnTo>
                    <a:pt x="177" y="177"/>
                  </a:lnTo>
                  <a:lnTo>
                    <a:pt x="180" y="184"/>
                  </a:lnTo>
                  <a:lnTo>
                    <a:pt x="184" y="195"/>
                  </a:lnTo>
                  <a:lnTo>
                    <a:pt x="184" y="209"/>
                  </a:lnTo>
                  <a:lnTo>
                    <a:pt x="180" y="214"/>
                  </a:lnTo>
                  <a:lnTo>
                    <a:pt x="171" y="227"/>
                  </a:lnTo>
                  <a:lnTo>
                    <a:pt x="161" y="222"/>
                  </a:lnTo>
                  <a:lnTo>
                    <a:pt x="152" y="222"/>
                  </a:lnTo>
                  <a:lnTo>
                    <a:pt x="149" y="217"/>
                  </a:lnTo>
                  <a:lnTo>
                    <a:pt x="137" y="217"/>
                  </a:lnTo>
                  <a:lnTo>
                    <a:pt x="131" y="222"/>
                  </a:lnTo>
                  <a:lnTo>
                    <a:pt x="123" y="222"/>
                  </a:lnTo>
                  <a:lnTo>
                    <a:pt x="117" y="227"/>
                  </a:lnTo>
                  <a:lnTo>
                    <a:pt x="110" y="224"/>
                  </a:lnTo>
                  <a:lnTo>
                    <a:pt x="109" y="228"/>
                  </a:lnTo>
                  <a:lnTo>
                    <a:pt x="104" y="236"/>
                  </a:lnTo>
                  <a:lnTo>
                    <a:pt x="101" y="236"/>
                  </a:lnTo>
                  <a:lnTo>
                    <a:pt x="98" y="244"/>
                  </a:lnTo>
                  <a:lnTo>
                    <a:pt x="91" y="246"/>
                  </a:lnTo>
                  <a:lnTo>
                    <a:pt x="77" y="268"/>
                  </a:lnTo>
                  <a:lnTo>
                    <a:pt x="70" y="271"/>
                  </a:lnTo>
                  <a:lnTo>
                    <a:pt x="69" y="278"/>
                  </a:lnTo>
                  <a:lnTo>
                    <a:pt x="66" y="273"/>
                  </a:lnTo>
                  <a:lnTo>
                    <a:pt x="61" y="271"/>
                  </a:lnTo>
                  <a:lnTo>
                    <a:pt x="56" y="283"/>
                  </a:lnTo>
                  <a:lnTo>
                    <a:pt x="51" y="287"/>
                  </a:lnTo>
                  <a:lnTo>
                    <a:pt x="47" y="287"/>
                  </a:lnTo>
                  <a:lnTo>
                    <a:pt x="47" y="294"/>
                  </a:lnTo>
                  <a:lnTo>
                    <a:pt x="47" y="292"/>
                  </a:lnTo>
                  <a:lnTo>
                    <a:pt x="47" y="295"/>
                  </a:lnTo>
                  <a:lnTo>
                    <a:pt x="39" y="300"/>
                  </a:lnTo>
                  <a:lnTo>
                    <a:pt x="39" y="305"/>
                  </a:lnTo>
                  <a:lnTo>
                    <a:pt x="32" y="310"/>
                  </a:lnTo>
                  <a:lnTo>
                    <a:pt x="24" y="316"/>
                  </a:lnTo>
                  <a:lnTo>
                    <a:pt x="23" y="321"/>
                  </a:lnTo>
                  <a:lnTo>
                    <a:pt x="18" y="321"/>
                  </a:lnTo>
                  <a:lnTo>
                    <a:pt x="12" y="315"/>
                  </a:lnTo>
                  <a:lnTo>
                    <a:pt x="12" y="321"/>
                  </a:lnTo>
                  <a:lnTo>
                    <a:pt x="0" y="33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6" name="Freeform 71">
              <a:extLst>
                <a:ext uri="{FF2B5EF4-FFF2-40B4-BE49-F238E27FC236}">
                  <a16:creationId xmlns:a16="http://schemas.microsoft.com/office/drawing/2014/main" id="{B9CFB652-9DD3-4FD3-84C9-C6B42186E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2681"/>
              <a:ext cx="621" cy="944"/>
            </a:xfrm>
            <a:custGeom>
              <a:avLst/>
              <a:gdLst>
                <a:gd name="T0" fmla="*/ 376 w 621"/>
                <a:gd name="T1" fmla="*/ 922 h 944"/>
                <a:gd name="T2" fmla="*/ 355 w 621"/>
                <a:gd name="T3" fmla="*/ 890 h 944"/>
                <a:gd name="T4" fmla="*/ 344 w 621"/>
                <a:gd name="T5" fmla="*/ 866 h 944"/>
                <a:gd name="T6" fmla="*/ 333 w 621"/>
                <a:gd name="T7" fmla="*/ 848 h 944"/>
                <a:gd name="T8" fmla="*/ 373 w 621"/>
                <a:gd name="T9" fmla="*/ 837 h 944"/>
                <a:gd name="T10" fmla="*/ 403 w 621"/>
                <a:gd name="T11" fmla="*/ 837 h 944"/>
                <a:gd name="T12" fmla="*/ 430 w 621"/>
                <a:gd name="T13" fmla="*/ 839 h 944"/>
                <a:gd name="T14" fmla="*/ 459 w 621"/>
                <a:gd name="T15" fmla="*/ 820 h 944"/>
                <a:gd name="T16" fmla="*/ 497 w 621"/>
                <a:gd name="T17" fmla="*/ 797 h 944"/>
                <a:gd name="T18" fmla="*/ 533 w 621"/>
                <a:gd name="T19" fmla="*/ 772 h 944"/>
                <a:gd name="T20" fmla="*/ 549 w 621"/>
                <a:gd name="T21" fmla="*/ 759 h 944"/>
                <a:gd name="T22" fmla="*/ 570 w 621"/>
                <a:gd name="T23" fmla="*/ 721 h 944"/>
                <a:gd name="T24" fmla="*/ 584 w 621"/>
                <a:gd name="T25" fmla="*/ 684 h 944"/>
                <a:gd name="T26" fmla="*/ 608 w 621"/>
                <a:gd name="T27" fmla="*/ 663 h 944"/>
                <a:gd name="T28" fmla="*/ 621 w 621"/>
                <a:gd name="T29" fmla="*/ 644 h 944"/>
                <a:gd name="T30" fmla="*/ 615 w 621"/>
                <a:gd name="T31" fmla="*/ 617 h 944"/>
                <a:gd name="T32" fmla="*/ 602 w 621"/>
                <a:gd name="T33" fmla="*/ 585 h 944"/>
                <a:gd name="T34" fmla="*/ 586 w 621"/>
                <a:gd name="T35" fmla="*/ 560 h 944"/>
                <a:gd name="T36" fmla="*/ 584 w 621"/>
                <a:gd name="T37" fmla="*/ 542 h 944"/>
                <a:gd name="T38" fmla="*/ 572 w 621"/>
                <a:gd name="T39" fmla="*/ 530 h 944"/>
                <a:gd name="T40" fmla="*/ 564 w 621"/>
                <a:gd name="T41" fmla="*/ 515 h 944"/>
                <a:gd name="T42" fmla="*/ 553 w 621"/>
                <a:gd name="T43" fmla="*/ 496 h 944"/>
                <a:gd name="T44" fmla="*/ 546 w 621"/>
                <a:gd name="T45" fmla="*/ 485 h 944"/>
                <a:gd name="T46" fmla="*/ 540 w 621"/>
                <a:gd name="T47" fmla="*/ 466 h 944"/>
                <a:gd name="T48" fmla="*/ 521 w 621"/>
                <a:gd name="T49" fmla="*/ 440 h 944"/>
                <a:gd name="T50" fmla="*/ 510 w 621"/>
                <a:gd name="T51" fmla="*/ 427 h 944"/>
                <a:gd name="T52" fmla="*/ 503 w 621"/>
                <a:gd name="T53" fmla="*/ 410 h 944"/>
                <a:gd name="T54" fmla="*/ 481 w 621"/>
                <a:gd name="T55" fmla="*/ 405 h 944"/>
                <a:gd name="T56" fmla="*/ 444 w 621"/>
                <a:gd name="T57" fmla="*/ 400 h 944"/>
                <a:gd name="T58" fmla="*/ 419 w 621"/>
                <a:gd name="T59" fmla="*/ 380 h 944"/>
                <a:gd name="T60" fmla="*/ 377 w 621"/>
                <a:gd name="T61" fmla="*/ 372 h 944"/>
                <a:gd name="T62" fmla="*/ 358 w 621"/>
                <a:gd name="T63" fmla="*/ 348 h 944"/>
                <a:gd name="T64" fmla="*/ 317 w 621"/>
                <a:gd name="T65" fmla="*/ 333 h 944"/>
                <a:gd name="T66" fmla="*/ 293 w 621"/>
                <a:gd name="T67" fmla="*/ 329 h 944"/>
                <a:gd name="T68" fmla="*/ 272 w 621"/>
                <a:gd name="T69" fmla="*/ 313 h 944"/>
                <a:gd name="T70" fmla="*/ 272 w 621"/>
                <a:gd name="T71" fmla="*/ 300 h 944"/>
                <a:gd name="T72" fmla="*/ 263 w 621"/>
                <a:gd name="T73" fmla="*/ 271 h 944"/>
                <a:gd name="T74" fmla="*/ 253 w 621"/>
                <a:gd name="T75" fmla="*/ 255 h 944"/>
                <a:gd name="T76" fmla="*/ 228 w 621"/>
                <a:gd name="T77" fmla="*/ 239 h 944"/>
                <a:gd name="T78" fmla="*/ 221 w 621"/>
                <a:gd name="T79" fmla="*/ 220 h 944"/>
                <a:gd name="T80" fmla="*/ 199 w 621"/>
                <a:gd name="T81" fmla="*/ 204 h 944"/>
                <a:gd name="T82" fmla="*/ 183 w 621"/>
                <a:gd name="T83" fmla="*/ 204 h 944"/>
                <a:gd name="T84" fmla="*/ 169 w 621"/>
                <a:gd name="T85" fmla="*/ 182 h 944"/>
                <a:gd name="T86" fmla="*/ 135 w 621"/>
                <a:gd name="T87" fmla="*/ 182 h 944"/>
                <a:gd name="T88" fmla="*/ 105 w 621"/>
                <a:gd name="T89" fmla="*/ 182 h 944"/>
                <a:gd name="T90" fmla="*/ 78 w 621"/>
                <a:gd name="T91" fmla="*/ 168 h 944"/>
                <a:gd name="T92" fmla="*/ 62 w 621"/>
                <a:gd name="T93" fmla="*/ 141 h 944"/>
                <a:gd name="T94" fmla="*/ 46 w 621"/>
                <a:gd name="T95" fmla="*/ 118 h 944"/>
                <a:gd name="T96" fmla="*/ 14 w 621"/>
                <a:gd name="T97" fmla="*/ 90 h 944"/>
                <a:gd name="T98" fmla="*/ 11 w 621"/>
                <a:gd name="T99" fmla="*/ 35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1" h="944">
                  <a:moveTo>
                    <a:pt x="390" y="944"/>
                  </a:moveTo>
                  <a:lnTo>
                    <a:pt x="390" y="941"/>
                  </a:lnTo>
                  <a:lnTo>
                    <a:pt x="382" y="931"/>
                  </a:lnTo>
                  <a:lnTo>
                    <a:pt x="376" y="922"/>
                  </a:lnTo>
                  <a:lnTo>
                    <a:pt x="371" y="917"/>
                  </a:lnTo>
                  <a:lnTo>
                    <a:pt x="360" y="912"/>
                  </a:lnTo>
                  <a:lnTo>
                    <a:pt x="360" y="899"/>
                  </a:lnTo>
                  <a:lnTo>
                    <a:pt x="355" y="890"/>
                  </a:lnTo>
                  <a:lnTo>
                    <a:pt x="355" y="883"/>
                  </a:lnTo>
                  <a:lnTo>
                    <a:pt x="352" y="877"/>
                  </a:lnTo>
                  <a:lnTo>
                    <a:pt x="352" y="874"/>
                  </a:lnTo>
                  <a:lnTo>
                    <a:pt x="344" y="866"/>
                  </a:lnTo>
                  <a:lnTo>
                    <a:pt x="336" y="864"/>
                  </a:lnTo>
                  <a:lnTo>
                    <a:pt x="331" y="855"/>
                  </a:lnTo>
                  <a:lnTo>
                    <a:pt x="331" y="852"/>
                  </a:lnTo>
                  <a:lnTo>
                    <a:pt x="333" y="848"/>
                  </a:lnTo>
                  <a:lnTo>
                    <a:pt x="338" y="847"/>
                  </a:lnTo>
                  <a:lnTo>
                    <a:pt x="344" y="847"/>
                  </a:lnTo>
                  <a:lnTo>
                    <a:pt x="349" y="844"/>
                  </a:lnTo>
                  <a:lnTo>
                    <a:pt x="373" y="837"/>
                  </a:lnTo>
                  <a:lnTo>
                    <a:pt x="377" y="837"/>
                  </a:lnTo>
                  <a:lnTo>
                    <a:pt x="390" y="842"/>
                  </a:lnTo>
                  <a:lnTo>
                    <a:pt x="395" y="834"/>
                  </a:lnTo>
                  <a:lnTo>
                    <a:pt x="403" y="837"/>
                  </a:lnTo>
                  <a:lnTo>
                    <a:pt x="412" y="837"/>
                  </a:lnTo>
                  <a:lnTo>
                    <a:pt x="417" y="839"/>
                  </a:lnTo>
                  <a:lnTo>
                    <a:pt x="420" y="842"/>
                  </a:lnTo>
                  <a:lnTo>
                    <a:pt x="430" y="839"/>
                  </a:lnTo>
                  <a:lnTo>
                    <a:pt x="446" y="837"/>
                  </a:lnTo>
                  <a:lnTo>
                    <a:pt x="452" y="828"/>
                  </a:lnTo>
                  <a:lnTo>
                    <a:pt x="452" y="823"/>
                  </a:lnTo>
                  <a:lnTo>
                    <a:pt x="459" y="820"/>
                  </a:lnTo>
                  <a:lnTo>
                    <a:pt x="463" y="816"/>
                  </a:lnTo>
                  <a:lnTo>
                    <a:pt x="470" y="807"/>
                  </a:lnTo>
                  <a:lnTo>
                    <a:pt x="481" y="801"/>
                  </a:lnTo>
                  <a:lnTo>
                    <a:pt x="497" y="797"/>
                  </a:lnTo>
                  <a:lnTo>
                    <a:pt x="519" y="789"/>
                  </a:lnTo>
                  <a:lnTo>
                    <a:pt x="521" y="785"/>
                  </a:lnTo>
                  <a:lnTo>
                    <a:pt x="527" y="781"/>
                  </a:lnTo>
                  <a:lnTo>
                    <a:pt x="533" y="772"/>
                  </a:lnTo>
                  <a:lnTo>
                    <a:pt x="537" y="762"/>
                  </a:lnTo>
                  <a:lnTo>
                    <a:pt x="541" y="762"/>
                  </a:lnTo>
                  <a:lnTo>
                    <a:pt x="546" y="759"/>
                  </a:lnTo>
                  <a:lnTo>
                    <a:pt x="549" y="759"/>
                  </a:lnTo>
                  <a:lnTo>
                    <a:pt x="553" y="754"/>
                  </a:lnTo>
                  <a:lnTo>
                    <a:pt x="559" y="738"/>
                  </a:lnTo>
                  <a:lnTo>
                    <a:pt x="568" y="732"/>
                  </a:lnTo>
                  <a:lnTo>
                    <a:pt x="570" y="721"/>
                  </a:lnTo>
                  <a:lnTo>
                    <a:pt x="575" y="713"/>
                  </a:lnTo>
                  <a:lnTo>
                    <a:pt x="580" y="700"/>
                  </a:lnTo>
                  <a:lnTo>
                    <a:pt x="584" y="694"/>
                  </a:lnTo>
                  <a:lnTo>
                    <a:pt x="584" y="684"/>
                  </a:lnTo>
                  <a:lnTo>
                    <a:pt x="588" y="679"/>
                  </a:lnTo>
                  <a:lnTo>
                    <a:pt x="591" y="671"/>
                  </a:lnTo>
                  <a:lnTo>
                    <a:pt x="594" y="667"/>
                  </a:lnTo>
                  <a:lnTo>
                    <a:pt x="608" y="663"/>
                  </a:lnTo>
                  <a:lnTo>
                    <a:pt x="608" y="662"/>
                  </a:lnTo>
                  <a:lnTo>
                    <a:pt x="612" y="657"/>
                  </a:lnTo>
                  <a:lnTo>
                    <a:pt x="619" y="649"/>
                  </a:lnTo>
                  <a:lnTo>
                    <a:pt x="621" y="644"/>
                  </a:lnTo>
                  <a:lnTo>
                    <a:pt x="619" y="630"/>
                  </a:lnTo>
                  <a:lnTo>
                    <a:pt x="621" y="625"/>
                  </a:lnTo>
                  <a:lnTo>
                    <a:pt x="616" y="620"/>
                  </a:lnTo>
                  <a:lnTo>
                    <a:pt x="615" y="617"/>
                  </a:lnTo>
                  <a:lnTo>
                    <a:pt x="612" y="601"/>
                  </a:lnTo>
                  <a:lnTo>
                    <a:pt x="612" y="593"/>
                  </a:lnTo>
                  <a:lnTo>
                    <a:pt x="604" y="590"/>
                  </a:lnTo>
                  <a:lnTo>
                    <a:pt x="602" y="585"/>
                  </a:lnTo>
                  <a:lnTo>
                    <a:pt x="600" y="574"/>
                  </a:lnTo>
                  <a:lnTo>
                    <a:pt x="592" y="571"/>
                  </a:lnTo>
                  <a:lnTo>
                    <a:pt x="591" y="566"/>
                  </a:lnTo>
                  <a:lnTo>
                    <a:pt x="586" y="560"/>
                  </a:lnTo>
                  <a:lnTo>
                    <a:pt x="581" y="557"/>
                  </a:lnTo>
                  <a:lnTo>
                    <a:pt x="584" y="550"/>
                  </a:lnTo>
                  <a:lnTo>
                    <a:pt x="588" y="545"/>
                  </a:lnTo>
                  <a:lnTo>
                    <a:pt x="584" y="542"/>
                  </a:lnTo>
                  <a:lnTo>
                    <a:pt x="575" y="542"/>
                  </a:lnTo>
                  <a:lnTo>
                    <a:pt x="575" y="537"/>
                  </a:lnTo>
                  <a:lnTo>
                    <a:pt x="570" y="536"/>
                  </a:lnTo>
                  <a:lnTo>
                    <a:pt x="572" y="530"/>
                  </a:lnTo>
                  <a:lnTo>
                    <a:pt x="568" y="528"/>
                  </a:lnTo>
                  <a:lnTo>
                    <a:pt x="565" y="520"/>
                  </a:lnTo>
                  <a:lnTo>
                    <a:pt x="564" y="517"/>
                  </a:lnTo>
                  <a:lnTo>
                    <a:pt x="564" y="515"/>
                  </a:lnTo>
                  <a:lnTo>
                    <a:pt x="559" y="510"/>
                  </a:lnTo>
                  <a:lnTo>
                    <a:pt x="562" y="506"/>
                  </a:lnTo>
                  <a:lnTo>
                    <a:pt x="556" y="501"/>
                  </a:lnTo>
                  <a:lnTo>
                    <a:pt x="553" y="496"/>
                  </a:lnTo>
                  <a:lnTo>
                    <a:pt x="548" y="491"/>
                  </a:lnTo>
                  <a:lnTo>
                    <a:pt x="549" y="490"/>
                  </a:lnTo>
                  <a:lnTo>
                    <a:pt x="549" y="486"/>
                  </a:lnTo>
                  <a:lnTo>
                    <a:pt x="546" y="485"/>
                  </a:lnTo>
                  <a:lnTo>
                    <a:pt x="543" y="475"/>
                  </a:lnTo>
                  <a:lnTo>
                    <a:pt x="548" y="469"/>
                  </a:lnTo>
                  <a:lnTo>
                    <a:pt x="541" y="466"/>
                  </a:lnTo>
                  <a:lnTo>
                    <a:pt x="540" y="466"/>
                  </a:lnTo>
                  <a:lnTo>
                    <a:pt x="537" y="459"/>
                  </a:lnTo>
                  <a:lnTo>
                    <a:pt x="533" y="447"/>
                  </a:lnTo>
                  <a:lnTo>
                    <a:pt x="521" y="445"/>
                  </a:lnTo>
                  <a:lnTo>
                    <a:pt x="521" y="440"/>
                  </a:lnTo>
                  <a:lnTo>
                    <a:pt x="518" y="434"/>
                  </a:lnTo>
                  <a:lnTo>
                    <a:pt x="511" y="435"/>
                  </a:lnTo>
                  <a:lnTo>
                    <a:pt x="508" y="431"/>
                  </a:lnTo>
                  <a:lnTo>
                    <a:pt x="510" y="427"/>
                  </a:lnTo>
                  <a:lnTo>
                    <a:pt x="505" y="423"/>
                  </a:lnTo>
                  <a:lnTo>
                    <a:pt x="502" y="415"/>
                  </a:lnTo>
                  <a:lnTo>
                    <a:pt x="503" y="412"/>
                  </a:lnTo>
                  <a:lnTo>
                    <a:pt x="503" y="410"/>
                  </a:lnTo>
                  <a:lnTo>
                    <a:pt x="497" y="407"/>
                  </a:lnTo>
                  <a:lnTo>
                    <a:pt x="497" y="405"/>
                  </a:lnTo>
                  <a:lnTo>
                    <a:pt x="495" y="404"/>
                  </a:lnTo>
                  <a:lnTo>
                    <a:pt x="481" y="405"/>
                  </a:lnTo>
                  <a:lnTo>
                    <a:pt x="475" y="410"/>
                  </a:lnTo>
                  <a:lnTo>
                    <a:pt x="467" y="412"/>
                  </a:lnTo>
                  <a:lnTo>
                    <a:pt x="457" y="412"/>
                  </a:lnTo>
                  <a:lnTo>
                    <a:pt x="444" y="400"/>
                  </a:lnTo>
                  <a:lnTo>
                    <a:pt x="435" y="399"/>
                  </a:lnTo>
                  <a:lnTo>
                    <a:pt x="431" y="389"/>
                  </a:lnTo>
                  <a:lnTo>
                    <a:pt x="422" y="384"/>
                  </a:lnTo>
                  <a:lnTo>
                    <a:pt x="419" y="380"/>
                  </a:lnTo>
                  <a:lnTo>
                    <a:pt x="412" y="380"/>
                  </a:lnTo>
                  <a:lnTo>
                    <a:pt x="400" y="376"/>
                  </a:lnTo>
                  <a:lnTo>
                    <a:pt x="382" y="370"/>
                  </a:lnTo>
                  <a:lnTo>
                    <a:pt x="377" y="372"/>
                  </a:lnTo>
                  <a:lnTo>
                    <a:pt x="373" y="375"/>
                  </a:lnTo>
                  <a:lnTo>
                    <a:pt x="371" y="375"/>
                  </a:lnTo>
                  <a:lnTo>
                    <a:pt x="365" y="370"/>
                  </a:lnTo>
                  <a:lnTo>
                    <a:pt x="358" y="348"/>
                  </a:lnTo>
                  <a:lnTo>
                    <a:pt x="344" y="343"/>
                  </a:lnTo>
                  <a:lnTo>
                    <a:pt x="331" y="345"/>
                  </a:lnTo>
                  <a:lnTo>
                    <a:pt x="322" y="335"/>
                  </a:lnTo>
                  <a:lnTo>
                    <a:pt x="317" y="333"/>
                  </a:lnTo>
                  <a:lnTo>
                    <a:pt x="310" y="333"/>
                  </a:lnTo>
                  <a:lnTo>
                    <a:pt x="307" y="335"/>
                  </a:lnTo>
                  <a:lnTo>
                    <a:pt x="299" y="335"/>
                  </a:lnTo>
                  <a:lnTo>
                    <a:pt x="293" y="329"/>
                  </a:lnTo>
                  <a:lnTo>
                    <a:pt x="280" y="330"/>
                  </a:lnTo>
                  <a:lnTo>
                    <a:pt x="275" y="329"/>
                  </a:lnTo>
                  <a:lnTo>
                    <a:pt x="275" y="321"/>
                  </a:lnTo>
                  <a:lnTo>
                    <a:pt x="272" y="313"/>
                  </a:lnTo>
                  <a:lnTo>
                    <a:pt x="271" y="313"/>
                  </a:lnTo>
                  <a:lnTo>
                    <a:pt x="271" y="306"/>
                  </a:lnTo>
                  <a:lnTo>
                    <a:pt x="272" y="303"/>
                  </a:lnTo>
                  <a:lnTo>
                    <a:pt x="272" y="300"/>
                  </a:lnTo>
                  <a:lnTo>
                    <a:pt x="275" y="297"/>
                  </a:lnTo>
                  <a:lnTo>
                    <a:pt x="269" y="289"/>
                  </a:lnTo>
                  <a:lnTo>
                    <a:pt x="266" y="279"/>
                  </a:lnTo>
                  <a:lnTo>
                    <a:pt x="263" y="271"/>
                  </a:lnTo>
                  <a:lnTo>
                    <a:pt x="269" y="268"/>
                  </a:lnTo>
                  <a:lnTo>
                    <a:pt x="261" y="262"/>
                  </a:lnTo>
                  <a:lnTo>
                    <a:pt x="258" y="255"/>
                  </a:lnTo>
                  <a:lnTo>
                    <a:pt x="253" y="255"/>
                  </a:lnTo>
                  <a:lnTo>
                    <a:pt x="247" y="257"/>
                  </a:lnTo>
                  <a:lnTo>
                    <a:pt x="237" y="252"/>
                  </a:lnTo>
                  <a:lnTo>
                    <a:pt x="236" y="239"/>
                  </a:lnTo>
                  <a:lnTo>
                    <a:pt x="228" y="239"/>
                  </a:lnTo>
                  <a:lnTo>
                    <a:pt x="224" y="238"/>
                  </a:lnTo>
                  <a:lnTo>
                    <a:pt x="228" y="230"/>
                  </a:lnTo>
                  <a:lnTo>
                    <a:pt x="228" y="223"/>
                  </a:lnTo>
                  <a:lnTo>
                    <a:pt x="221" y="220"/>
                  </a:lnTo>
                  <a:lnTo>
                    <a:pt x="220" y="214"/>
                  </a:lnTo>
                  <a:lnTo>
                    <a:pt x="204" y="214"/>
                  </a:lnTo>
                  <a:lnTo>
                    <a:pt x="197" y="211"/>
                  </a:lnTo>
                  <a:lnTo>
                    <a:pt x="199" y="204"/>
                  </a:lnTo>
                  <a:lnTo>
                    <a:pt x="196" y="198"/>
                  </a:lnTo>
                  <a:lnTo>
                    <a:pt x="193" y="200"/>
                  </a:lnTo>
                  <a:lnTo>
                    <a:pt x="188" y="206"/>
                  </a:lnTo>
                  <a:lnTo>
                    <a:pt x="183" y="204"/>
                  </a:lnTo>
                  <a:lnTo>
                    <a:pt x="186" y="195"/>
                  </a:lnTo>
                  <a:lnTo>
                    <a:pt x="181" y="198"/>
                  </a:lnTo>
                  <a:lnTo>
                    <a:pt x="170" y="190"/>
                  </a:lnTo>
                  <a:lnTo>
                    <a:pt x="169" y="182"/>
                  </a:lnTo>
                  <a:lnTo>
                    <a:pt x="161" y="179"/>
                  </a:lnTo>
                  <a:lnTo>
                    <a:pt x="150" y="182"/>
                  </a:lnTo>
                  <a:lnTo>
                    <a:pt x="138" y="179"/>
                  </a:lnTo>
                  <a:lnTo>
                    <a:pt x="135" y="182"/>
                  </a:lnTo>
                  <a:lnTo>
                    <a:pt x="130" y="182"/>
                  </a:lnTo>
                  <a:lnTo>
                    <a:pt x="127" y="185"/>
                  </a:lnTo>
                  <a:lnTo>
                    <a:pt x="116" y="185"/>
                  </a:lnTo>
                  <a:lnTo>
                    <a:pt x="105" y="182"/>
                  </a:lnTo>
                  <a:lnTo>
                    <a:pt x="95" y="188"/>
                  </a:lnTo>
                  <a:lnTo>
                    <a:pt x="94" y="185"/>
                  </a:lnTo>
                  <a:lnTo>
                    <a:pt x="87" y="179"/>
                  </a:lnTo>
                  <a:lnTo>
                    <a:pt x="78" y="168"/>
                  </a:lnTo>
                  <a:lnTo>
                    <a:pt x="78" y="158"/>
                  </a:lnTo>
                  <a:lnTo>
                    <a:pt x="71" y="150"/>
                  </a:lnTo>
                  <a:lnTo>
                    <a:pt x="68" y="145"/>
                  </a:lnTo>
                  <a:lnTo>
                    <a:pt x="62" y="141"/>
                  </a:lnTo>
                  <a:lnTo>
                    <a:pt x="56" y="128"/>
                  </a:lnTo>
                  <a:lnTo>
                    <a:pt x="46" y="126"/>
                  </a:lnTo>
                  <a:lnTo>
                    <a:pt x="49" y="123"/>
                  </a:lnTo>
                  <a:lnTo>
                    <a:pt x="46" y="118"/>
                  </a:lnTo>
                  <a:lnTo>
                    <a:pt x="36" y="121"/>
                  </a:lnTo>
                  <a:lnTo>
                    <a:pt x="33" y="109"/>
                  </a:lnTo>
                  <a:lnTo>
                    <a:pt x="14" y="101"/>
                  </a:lnTo>
                  <a:lnTo>
                    <a:pt x="14" y="90"/>
                  </a:lnTo>
                  <a:lnTo>
                    <a:pt x="9" y="67"/>
                  </a:lnTo>
                  <a:lnTo>
                    <a:pt x="0" y="58"/>
                  </a:lnTo>
                  <a:lnTo>
                    <a:pt x="0" y="53"/>
                  </a:lnTo>
                  <a:lnTo>
                    <a:pt x="11" y="35"/>
                  </a:lnTo>
                  <a:lnTo>
                    <a:pt x="14" y="13"/>
                  </a:lnTo>
                  <a:lnTo>
                    <a:pt x="13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7" name="Freeform 72">
              <a:extLst>
                <a:ext uri="{FF2B5EF4-FFF2-40B4-BE49-F238E27FC236}">
                  <a16:creationId xmlns:a16="http://schemas.microsoft.com/office/drawing/2014/main" id="{6D6CC948-E385-49F9-A3A2-19C4973DB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0" y="2946"/>
              <a:ext cx="650" cy="153"/>
            </a:xfrm>
            <a:custGeom>
              <a:avLst/>
              <a:gdLst>
                <a:gd name="T0" fmla="*/ 640 w 650"/>
                <a:gd name="T1" fmla="*/ 38 h 153"/>
                <a:gd name="T2" fmla="*/ 608 w 650"/>
                <a:gd name="T3" fmla="*/ 24 h 153"/>
                <a:gd name="T4" fmla="*/ 591 w 650"/>
                <a:gd name="T5" fmla="*/ 22 h 153"/>
                <a:gd name="T6" fmla="*/ 584 w 650"/>
                <a:gd name="T7" fmla="*/ 13 h 153"/>
                <a:gd name="T8" fmla="*/ 562 w 650"/>
                <a:gd name="T9" fmla="*/ 6 h 153"/>
                <a:gd name="T10" fmla="*/ 543 w 650"/>
                <a:gd name="T11" fmla="*/ 5 h 153"/>
                <a:gd name="T12" fmla="*/ 529 w 650"/>
                <a:gd name="T13" fmla="*/ 5 h 153"/>
                <a:gd name="T14" fmla="*/ 516 w 650"/>
                <a:gd name="T15" fmla="*/ 16 h 153"/>
                <a:gd name="T16" fmla="*/ 502 w 650"/>
                <a:gd name="T17" fmla="*/ 24 h 153"/>
                <a:gd name="T18" fmla="*/ 492 w 650"/>
                <a:gd name="T19" fmla="*/ 25 h 153"/>
                <a:gd name="T20" fmla="*/ 478 w 650"/>
                <a:gd name="T21" fmla="*/ 25 h 153"/>
                <a:gd name="T22" fmla="*/ 470 w 650"/>
                <a:gd name="T23" fmla="*/ 29 h 153"/>
                <a:gd name="T24" fmla="*/ 460 w 650"/>
                <a:gd name="T25" fmla="*/ 29 h 153"/>
                <a:gd name="T26" fmla="*/ 451 w 650"/>
                <a:gd name="T27" fmla="*/ 29 h 153"/>
                <a:gd name="T28" fmla="*/ 439 w 650"/>
                <a:gd name="T29" fmla="*/ 24 h 153"/>
                <a:gd name="T30" fmla="*/ 432 w 650"/>
                <a:gd name="T31" fmla="*/ 22 h 153"/>
                <a:gd name="T32" fmla="*/ 424 w 650"/>
                <a:gd name="T33" fmla="*/ 19 h 153"/>
                <a:gd name="T34" fmla="*/ 403 w 650"/>
                <a:gd name="T35" fmla="*/ 14 h 153"/>
                <a:gd name="T36" fmla="*/ 395 w 650"/>
                <a:gd name="T37" fmla="*/ 14 h 153"/>
                <a:gd name="T38" fmla="*/ 384 w 650"/>
                <a:gd name="T39" fmla="*/ 14 h 153"/>
                <a:gd name="T40" fmla="*/ 366 w 650"/>
                <a:gd name="T41" fmla="*/ 14 h 153"/>
                <a:gd name="T42" fmla="*/ 357 w 650"/>
                <a:gd name="T43" fmla="*/ 19 h 153"/>
                <a:gd name="T44" fmla="*/ 336 w 650"/>
                <a:gd name="T45" fmla="*/ 22 h 153"/>
                <a:gd name="T46" fmla="*/ 314 w 650"/>
                <a:gd name="T47" fmla="*/ 29 h 153"/>
                <a:gd name="T48" fmla="*/ 309 w 650"/>
                <a:gd name="T49" fmla="*/ 45 h 153"/>
                <a:gd name="T50" fmla="*/ 306 w 650"/>
                <a:gd name="T51" fmla="*/ 70 h 153"/>
                <a:gd name="T52" fmla="*/ 301 w 650"/>
                <a:gd name="T53" fmla="*/ 83 h 153"/>
                <a:gd name="T54" fmla="*/ 299 w 650"/>
                <a:gd name="T55" fmla="*/ 97 h 153"/>
                <a:gd name="T56" fmla="*/ 295 w 650"/>
                <a:gd name="T57" fmla="*/ 118 h 153"/>
                <a:gd name="T58" fmla="*/ 277 w 650"/>
                <a:gd name="T59" fmla="*/ 111 h 153"/>
                <a:gd name="T60" fmla="*/ 274 w 650"/>
                <a:gd name="T61" fmla="*/ 124 h 153"/>
                <a:gd name="T62" fmla="*/ 252 w 650"/>
                <a:gd name="T63" fmla="*/ 118 h 153"/>
                <a:gd name="T64" fmla="*/ 236 w 650"/>
                <a:gd name="T65" fmla="*/ 118 h 153"/>
                <a:gd name="T66" fmla="*/ 223 w 650"/>
                <a:gd name="T67" fmla="*/ 115 h 153"/>
                <a:gd name="T68" fmla="*/ 215 w 650"/>
                <a:gd name="T69" fmla="*/ 129 h 153"/>
                <a:gd name="T70" fmla="*/ 221 w 650"/>
                <a:gd name="T71" fmla="*/ 145 h 153"/>
                <a:gd name="T72" fmla="*/ 208 w 650"/>
                <a:gd name="T73" fmla="*/ 150 h 153"/>
                <a:gd name="T74" fmla="*/ 199 w 650"/>
                <a:gd name="T75" fmla="*/ 153 h 153"/>
                <a:gd name="T76" fmla="*/ 172 w 650"/>
                <a:gd name="T77" fmla="*/ 140 h 153"/>
                <a:gd name="T78" fmla="*/ 142 w 650"/>
                <a:gd name="T79" fmla="*/ 131 h 153"/>
                <a:gd name="T80" fmla="*/ 118 w 650"/>
                <a:gd name="T81" fmla="*/ 139 h 153"/>
                <a:gd name="T82" fmla="*/ 95 w 650"/>
                <a:gd name="T83" fmla="*/ 139 h 153"/>
                <a:gd name="T84" fmla="*/ 83 w 650"/>
                <a:gd name="T85" fmla="*/ 139 h 153"/>
                <a:gd name="T86" fmla="*/ 71 w 650"/>
                <a:gd name="T87" fmla="*/ 140 h 153"/>
                <a:gd name="T88" fmla="*/ 56 w 650"/>
                <a:gd name="T89" fmla="*/ 129 h 153"/>
                <a:gd name="T90" fmla="*/ 43 w 650"/>
                <a:gd name="T91" fmla="*/ 134 h 153"/>
                <a:gd name="T92" fmla="*/ 35 w 650"/>
                <a:gd name="T93" fmla="*/ 134 h 153"/>
                <a:gd name="T94" fmla="*/ 5 w 650"/>
                <a:gd name="T95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0" h="153">
                  <a:moveTo>
                    <a:pt x="650" y="45"/>
                  </a:moveTo>
                  <a:lnTo>
                    <a:pt x="645" y="45"/>
                  </a:lnTo>
                  <a:lnTo>
                    <a:pt x="640" y="38"/>
                  </a:lnTo>
                  <a:lnTo>
                    <a:pt x="637" y="35"/>
                  </a:lnTo>
                  <a:lnTo>
                    <a:pt x="626" y="29"/>
                  </a:lnTo>
                  <a:lnTo>
                    <a:pt x="608" y="24"/>
                  </a:lnTo>
                  <a:lnTo>
                    <a:pt x="604" y="25"/>
                  </a:lnTo>
                  <a:lnTo>
                    <a:pt x="596" y="25"/>
                  </a:lnTo>
                  <a:lnTo>
                    <a:pt x="591" y="22"/>
                  </a:lnTo>
                  <a:lnTo>
                    <a:pt x="586" y="22"/>
                  </a:lnTo>
                  <a:lnTo>
                    <a:pt x="586" y="14"/>
                  </a:lnTo>
                  <a:lnTo>
                    <a:pt x="584" y="13"/>
                  </a:lnTo>
                  <a:lnTo>
                    <a:pt x="573" y="5"/>
                  </a:lnTo>
                  <a:lnTo>
                    <a:pt x="567" y="5"/>
                  </a:lnTo>
                  <a:lnTo>
                    <a:pt x="562" y="6"/>
                  </a:lnTo>
                  <a:lnTo>
                    <a:pt x="562" y="3"/>
                  </a:lnTo>
                  <a:lnTo>
                    <a:pt x="554" y="3"/>
                  </a:lnTo>
                  <a:lnTo>
                    <a:pt x="543" y="5"/>
                  </a:lnTo>
                  <a:lnTo>
                    <a:pt x="537" y="0"/>
                  </a:lnTo>
                  <a:lnTo>
                    <a:pt x="530" y="3"/>
                  </a:lnTo>
                  <a:lnTo>
                    <a:pt x="529" y="5"/>
                  </a:lnTo>
                  <a:lnTo>
                    <a:pt x="524" y="9"/>
                  </a:lnTo>
                  <a:lnTo>
                    <a:pt x="521" y="9"/>
                  </a:lnTo>
                  <a:lnTo>
                    <a:pt x="516" y="16"/>
                  </a:lnTo>
                  <a:lnTo>
                    <a:pt x="516" y="24"/>
                  </a:lnTo>
                  <a:lnTo>
                    <a:pt x="506" y="19"/>
                  </a:lnTo>
                  <a:lnTo>
                    <a:pt x="502" y="24"/>
                  </a:lnTo>
                  <a:lnTo>
                    <a:pt x="494" y="24"/>
                  </a:lnTo>
                  <a:lnTo>
                    <a:pt x="494" y="25"/>
                  </a:lnTo>
                  <a:lnTo>
                    <a:pt x="492" y="25"/>
                  </a:lnTo>
                  <a:lnTo>
                    <a:pt x="489" y="29"/>
                  </a:lnTo>
                  <a:lnTo>
                    <a:pt x="486" y="29"/>
                  </a:lnTo>
                  <a:lnTo>
                    <a:pt x="478" y="25"/>
                  </a:lnTo>
                  <a:lnTo>
                    <a:pt x="476" y="32"/>
                  </a:lnTo>
                  <a:lnTo>
                    <a:pt x="473" y="32"/>
                  </a:lnTo>
                  <a:lnTo>
                    <a:pt x="470" y="29"/>
                  </a:lnTo>
                  <a:lnTo>
                    <a:pt x="467" y="32"/>
                  </a:lnTo>
                  <a:lnTo>
                    <a:pt x="462" y="32"/>
                  </a:lnTo>
                  <a:lnTo>
                    <a:pt x="460" y="29"/>
                  </a:lnTo>
                  <a:lnTo>
                    <a:pt x="460" y="37"/>
                  </a:lnTo>
                  <a:lnTo>
                    <a:pt x="455" y="32"/>
                  </a:lnTo>
                  <a:lnTo>
                    <a:pt x="451" y="29"/>
                  </a:lnTo>
                  <a:lnTo>
                    <a:pt x="447" y="25"/>
                  </a:lnTo>
                  <a:lnTo>
                    <a:pt x="444" y="24"/>
                  </a:lnTo>
                  <a:lnTo>
                    <a:pt x="439" y="24"/>
                  </a:lnTo>
                  <a:lnTo>
                    <a:pt x="435" y="19"/>
                  </a:lnTo>
                  <a:lnTo>
                    <a:pt x="433" y="19"/>
                  </a:lnTo>
                  <a:lnTo>
                    <a:pt x="432" y="22"/>
                  </a:lnTo>
                  <a:lnTo>
                    <a:pt x="428" y="19"/>
                  </a:lnTo>
                  <a:lnTo>
                    <a:pt x="425" y="22"/>
                  </a:lnTo>
                  <a:lnTo>
                    <a:pt x="424" y="19"/>
                  </a:lnTo>
                  <a:lnTo>
                    <a:pt x="419" y="19"/>
                  </a:lnTo>
                  <a:lnTo>
                    <a:pt x="409" y="13"/>
                  </a:lnTo>
                  <a:lnTo>
                    <a:pt x="403" y="14"/>
                  </a:lnTo>
                  <a:lnTo>
                    <a:pt x="396" y="14"/>
                  </a:lnTo>
                  <a:lnTo>
                    <a:pt x="396" y="16"/>
                  </a:lnTo>
                  <a:lnTo>
                    <a:pt x="395" y="14"/>
                  </a:lnTo>
                  <a:lnTo>
                    <a:pt x="392" y="16"/>
                  </a:lnTo>
                  <a:lnTo>
                    <a:pt x="387" y="16"/>
                  </a:lnTo>
                  <a:lnTo>
                    <a:pt x="384" y="14"/>
                  </a:lnTo>
                  <a:lnTo>
                    <a:pt x="377" y="16"/>
                  </a:lnTo>
                  <a:lnTo>
                    <a:pt x="374" y="19"/>
                  </a:lnTo>
                  <a:lnTo>
                    <a:pt x="366" y="14"/>
                  </a:lnTo>
                  <a:lnTo>
                    <a:pt x="366" y="19"/>
                  </a:lnTo>
                  <a:lnTo>
                    <a:pt x="361" y="24"/>
                  </a:lnTo>
                  <a:lnTo>
                    <a:pt x="357" y="19"/>
                  </a:lnTo>
                  <a:lnTo>
                    <a:pt x="344" y="19"/>
                  </a:lnTo>
                  <a:lnTo>
                    <a:pt x="339" y="24"/>
                  </a:lnTo>
                  <a:lnTo>
                    <a:pt x="336" y="22"/>
                  </a:lnTo>
                  <a:lnTo>
                    <a:pt x="333" y="22"/>
                  </a:lnTo>
                  <a:lnTo>
                    <a:pt x="323" y="29"/>
                  </a:lnTo>
                  <a:lnTo>
                    <a:pt x="314" y="29"/>
                  </a:lnTo>
                  <a:lnTo>
                    <a:pt x="312" y="35"/>
                  </a:lnTo>
                  <a:lnTo>
                    <a:pt x="309" y="37"/>
                  </a:lnTo>
                  <a:lnTo>
                    <a:pt x="309" y="45"/>
                  </a:lnTo>
                  <a:lnTo>
                    <a:pt x="307" y="52"/>
                  </a:lnTo>
                  <a:lnTo>
                    <a:pt x="306" y="56"/>
                  </a:lnTo>
                  <a:lnTo>
                    <a:pt x="306" y="70"/>
                  </a:lnTo>
                  <a:lnTo>
                    <a:pt x="304" y="75"/>
                  </a:lnTo>
                  <a:lnTo>
                    <a:pt x="301" y="78"/>
                  </a:lnTo>
                  <a:lnTo>
                    <a:pt x="301" y="83"/>
                  </a:lnTo>
                  <a:lnTo>
                    <a:pt x="291" y="83"/>
                  </a:lnTo>
                  <a:lnTo>
                    <a:pt x="296" y="86"/>
                  </a:lnTo>
                  <a:lnTo>
                    <a:pt x="299" y="97"/>
                  </a:lnTo>
                  <a:lnTo>
                    <a:pt x="299" y="100"/>
                  </a:lnTo>
                  <a:lnTo>
                    <a:pt x="296" y="107"/>
                  </a:lnTo>
                  <a:lnTo>
                    <a:pt x="295" y="118"/>
                  </a:lnTo>
                  <a:lnTo>
                    <a:pt x="290" y="115"/>
                  </a:lnTo>
                  <a:lnTo>
                    <a:pt x="285" y="118"/>
                  </a:lnTo>
                  <a:lnTo>
                    <a:pt x="277" y="111"/>
                  </a:lnTo>
                  <a:lnTo>
                    <a:pt x="274" y="113"/>
                  </a:lnTo>
                  <a:lnTo>
                    <a:pt x="277" y="119"/>
                  </a:lnTo>
                  <a:lnTo>
                    <a:pt x="274" y="124"/>
                  </a:lnTo>
                  <a:lnTo>
                    <a:pt x="269" y="119"/>
                  </a:lnTo>
                  <a:lnTo>
                    <a:pt x="263" y="118"/>
                  </a:lnTo>
                  <a:lnTo>
                    <a:pt x="252" y="118"/>
                  </a:lnTo>
                  <a:lnTo>
                    <a:pt x="245" y="123"/>
                  </a:lnTo>
                  <a:lnTo>
                    <a:pt x="244" y="118"/>
                  </a:lnTo>
                  <a:lnTo>
                    <a:pt x="236" y="118"/>
                  </a:lnTo>
                  <a:lnTo>
                    <a:pt x="229" y="113"/>
                  </a:lnTo>
                  <a:lnTo>
                    <a:pt x="228" y="113"/>
                  </a:lnTo>
                  <a:lnTo>
                    <a:pt x="223" y="115"/>
                  </a:lnTo>
                  <a:lnTo>
                    <a:pt x="213" y="115"/>
                  </a:lnTo>
                  <a:lnTo>
                    <a:pt x="208" y="123"/>
                  </a:lnTo>
                  <a:lnTo>
                    <a:pt x="215" y="129"/>
                  </a:lnTo>
                  <a:lnTo>
                    <a:pt x="213" y="134"/>
                  </a:lnTo>
                  <a:lnTo>
                    <a:pt x="218" y="140"/>
                  </a:lnTo>
                  <a:lnTo>
                    <a:pt x="221" y="145"/>
                  </a:lnTo>
                  <a:lnTo>
                    <a:pt x="215" y="145"/>
                  </a:lnTo>
                  <a:lnTo>
                    <a:pt x="213" y="147"/>
                  </a:lnTo>
                  <a:lnTo>
                    <a:pt x="208" y="150"/>
                  </a:lnTo>
                  <a:lnTo>
                    <a:pt x="205" y="153"/>
                  </a:lnTo>
                  <a:lnTo>
                    <a:pt x="201" y="151"/>
                  </a:lnTo>
                  <a:lnTo>
                    <a:pt x="199" y="153"/>
                  </a:lnTo>
                  <a:lnTo>
                    <a:pt x="193" y="147"/>
                  </a:lnTo>
                  <a:lnTo>
                    <a:pt x="181" y="147"/>
                  </a:lnTo>
                  <a:lnTo>
                    <a:pt x="172" y="140"/>
                  </a:lnTo>
                  <a:lnTo>
                    <a:pt x="156" y="140"/>
                  </a:lnTo>
                  <a:lnTo>
                    <a:pt x="151" y="145"/>
                  </a:lnTo>
                  <a:lnTo>
                    <a:pt x="142" y="131"/>
                  </a:lnTo>
                  <a:lnTo>
                    <a:pt x="132" y="140"/>
                  </a:lnTo>
                  <a:lnTo>
                    <a:pt x="127" y="131"/>
                  </a:lnTo>
                  <a:lnTo>
                    <a:pt x="118" y="139"/>
                  </a:lnTo>
                  <a:lnTo>
                    <a:pt x="111" y="145"/>
                  </a:lnTo>
                  <a:lnTo>
                    <a:pt x="103" y="147"/>
                  </a:lnTo>
                  <a:lnTo>
                    <a:pt x="95" y="139"/>
                  </a:lnTo>
                  <a:lnTo>
                    <a:pt x="91" y="140"/>
                  </a:lnTo>
                  <a:lnTo>
                    <a:pt x="83" y="134"/>
                  </a:lnTo>
                  <a:lnTo>
                    <a:pt x="83" y="139"/>
                  </a:lnTo>
                  <a:lnTo>
                    <a:pt x="81" y="140"/>
                  </a:lnTo>
                  <a:lnTo>
                    <a:pt x="73" y="134"/>
                  </a:lnTo>
                  <a:lnTo>
                    <a:pt x="71" y="140"/>
                  </a:lnTo>
                  <a:lnTo>
                    <a:pt x="67" y="135"/>
                  </a:lnTo>
                  <a:lnTo>
                    <a:pt x="67" y="129"/>
                  </a:lnTo>
                  <a:lnTo>
                    <a:pt x="56" y="129"/>
                  </a:lnTo>
                  <a:lnTo>
                    <a:pt x="46" y="135"/>
                  </a:lnTo>
                  <a:lnTo>
                    <a:pt x="44" y="140"/>
                  </a:lnTo>
                  <a:lnTo>
                    <a:pt x="43" y="134"/>
                  </a:lnTo>
                  <a:lnTo>
                    <a:pt x="43" y="127"/>
                  </a:lnTo>
                  <a:lnTo>
                    <a:pt x="36" y="127"/>
                  </a:lnTo>
                  <a:lnTo>
                    <a:pt x="35" y="134"/>
                  </a:lnTo>
                  <a:lnTo>
                    <a:pt x="17" y="139"/>
                  </a:lnTo>
                  <a:lnTo>
                    <a:pt x="11" y="135"/>
                  </a:lnTo>
                  <a:lnTo>
                    <a:pt x="5" y="140"/>
                  </a:lnTo>
                  <a:lnTo>
                    <a:pt x="0" y="14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8" name="Freeform 73">
              <a:extLst>
                <a:ext uri="{FF2B5EF4-FFF2-40B4-BE49-F238E27FC236}">
                  <a16:creationId xmlns:a16="http://schemas.microsoft.com/office/drawing/2014/main" id="{D318F977-9077-4300-8BAF-3E51339A1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" y="3056"/>
              <a:ext cx="93" cy="449"/>
            </a:xfrm>
            <a:custGeom>
              <a:avLst/>
              <a:gdLst>
                <a:gd name="T0" fmla="*/ 0 w 93"/>
                <a:gd name="T1" fmla="*/ 449 h 449"/>
                <a:gd name="T2" fmla="*/ 11 w 93"/>
                <a:gd name="T3" fmla="*/ 432 h 449"/>
                <a:gd name="T4" fmla="*/ 22 w 93"/>
                <a:gd name="T5" fmla="*/ 408 h 449"/>
                <a:gd name="T6" fmla="*/ 29 w 93"/>
                <a:gd name="T7" fmla="*/ 397 h 449"/>
                <a:gd name="T8" fmla="*/ 43 w 93"/>
                <a:gd name="T9" fmla="*/ 379 h 449"/>
                <a:gd name="T10" fmla="*/ 43 w 93"/>
                <a:gd name="T11" fmla="*/ 371 h 449"/>
                <a:gd name="T12" fmla="*/ 45 w 93"/>
                <a:gd name="T13" fmla="*/ 363 h 449"/>
                <a:gd name="T14" fmla="*/ 43 w 93"/>
                <a:gd name="T15" fmla="*/ 357 h 449"/>
                <a:gd name="T16" fmla="*/ 50 w 93"/>
                <a:gd name="T17" fmla="*/ 349 h 449"/>
                <a:gd name="T18" fmla="*/ 50 w 93"/>
                <a:gd name="T19" fmla="*/ 341 h 449"/>
                <a:gd name="T20" fmla="*/ 54 w 93"/>
                <a:gd name="T21" fmla="*/ 333 h 449"/>
                <a:gd name="T22" fmla="*/ 57 w 93"/>
                <a:gd name="T23" fmla="*/ 316 h 449"/>
                <a:gd name="T24" fmla="*/ 56 w 93"/>
                <a:gd name="T25" fmla="*/ 309 h 449"/>
                <a:gd name="T26" fmla="*/ 61 w 93"/>
                <a:gd name="T27" fmla="*/ 288 h 449"/>
                <a:gd name="T28" fmla="*/ 64 w 93"/>
                <a:gd name="T29" fmla="*/ 287 h 449"/>
                <a:gd name="T30" fmla="*/ 64 w 93"/>
                <a:gd name="T31" fmla="*/ 284 h 449"/>
                <a:gd name="T32" fmla="*/ 67 w 93"/>
                <a:gd name="T33" fmla="*/ 263 h 449"/>
                <a:gd name="T34" fmla="*/ 70 w 93"/>
                <a:gd name="T35" fmla="*/ 263 h 449"/>
                <a:gd name="T36" fmla="*/ 67 w 93"/>
                <a:gd name="T37" fmla="*/ 250 h 449"/>
                <a:gd name="T38" fmla="*/ 70 w 93"/>
                <a:gd name="T39" fmla="*/ 245 h 449"/>
                <a:gd name="T40" fmla="*/ 67 w 93"/>
                <a:gd name="T41" fmla="*/ 241 h 449"/>
                <a:gd name="T42" fmla="*/ 65 w 93"/>
                <a:gd name="T43" fmla="*/ 241 h 449"/>
                <a:gd name="T44" fmla="*/ 61 w 93"/>
                <a:gd name="T45" fmla="*/ 236 h 449"/>
                <a:gd name="T46" fmla="*/ 57 w 93"/>
                <a:gd name="T47" fmla="*/ 228 h 449"/>
                <a:gd name="T48" fmla="*/ 61 w 93"/>
                <a:gd name="T49" fmla="*/ 223 h 449"/>
                <a:gd name="T50" fmla="*/ 61 w 93"/>
                <a:gd name="T51" fmla="*/ 210 h 449"/>
                <a:gd name="T52" fmla="*/ 67 w 93"/>
                <a:gd name="T53" fmla="*/ 193 h 449"/>
                <a:gd name="T54" fmla="*/ 70 w 93"/>
                <a:gd name="T55" fmla="*/ 193 h 449"/>
                <a:gd name="T56" fmla="*/ 70 w 93"/>
                <a:gd name="T57" fmla="*/ 167 h 449"/>
                <a:gd name="T58" fmla="*/ 72 w 93"/>
                <a:gd name="T59" fmla="*/ 158 h 449"/>
                <a:gd name="T60" fmla="*/ 77 w 93"/>
                <a:gd name="T61" fmla="*/ 158 h 449"/>
                <a:gd name="T62" fmla="*/ 88 w 93"/>
                <a:gd name="T63" fmla="*/ 145 h 449"/>
                <a:gd name="T64" fmla="*/ 88 w 93"/>
                <a:gd name="T65" fmla="*/ 143 h 449"/>
                <a:gd name="T66" fmla="*/ 89 w 93"/>
                <a:gd name="T67" fmla="*/ 140 h 449"/>
                <a:gd name="T68" fmla="*/ 88 w 93"/>
                <a:gd name="T69" fmla="*/ 129 h 449"/>
                <a:gd name="T70" fmla="*/ 88 w 93"/>
                <a:gd name="T71" fmla="*/ 116 h 449"/>
                <a:gd name="T72" fmla="*/ 80 w 93"/>
                <a:gd name="T73" fmla="*/ 111 h 449"/>
                <a:gd name="T74" fmla="*/ 78 w 93"/>
                <a:gd name="T75" fmla="*/ 103 h 449"/>
                <a:gd name="T76" fmla="*/ 72 w 93"/>
                <a:gd name="T77" fmla="*/ 97 h 449"/>
                <a:gd name="T78" fmla="*/ 70 w 93"/>
                <a:gd name="T79" fmla="*/ 84 h 449"/>
                <a:gd name="T80" fmla="*/ 65 w 93"/>
                <a:gd name="T81" fmla="*/ 80 h 449"/>
                <a:gd name="T82" fmla="*/ 67 w 93"/>
                <a:gd name="T83" fmla="*/ 78 h 449"/>
                <a:gd name="T84" fmla="*/ 65 w 93"/>
                <a:gd name="T85" fmla="*/ 72 h 449"/>
                <a:gd name="T86" fmla="*/ 61 w 93"/>
                <a:gd name="T87" fmla="*/ 62 h 449"/>
                <a:gd name="T88" fmla="*/ 70 w 93"/>
                <a:gd name="T89" fmla="*/ 56 h 449"/>
                <a:gd name="T90" fmla="*/ 67 w 93"/>
                <a:gd name="T91" fmla="*/ 51 h 449"/>
                <a:gd name="T92" fmla="*/ 72 w 93"/>
                <a:gd name="T93" fmla="*/ 48 h 449"/>
                <a:gd name="T94" fmla="*/ 77 w 93"/>
                <a:gd name="T95" fmla="*/ 43 h 449"/>
                <a:gd name="T96" fmla="*/ 78 w 93"/>
                <a:gd name="T97" fmla="*/ 37 h 449"/>
                <a:gd name="T98" fmla="*/ 83 w 93"/>
                <a:gd name="T99" fmla="*/ 32 h 449"/>
                <a:gd name="T100" fmla="*/ 88 w 93"/>
                <a:gd name="T101" fmla="*/ 29 h 449"/>
                <a:gd name="T102" fmla="*/ 88 w 93"/>
                <a:gd name="T103" fmla="*/ 24 h 449"/>
                <a:gd name="T104" fmla="*/ 89 w 93"/>
                <a:gd name="T105" fmla="*/ 17 h 449"/>
                <a:gd name="T106" fmla="*/ 93 w 93"/>
                <a:gd name="T107" fmla="*/ 14 h 449"/>
                <a:gd name="T108" fmla="*/ 89 w 93"/>
                <a:gd name="T109" fmla="*/ 8 h 449"/>
                <a:gd name="T110" fmla="*/ 85 w 93"/>
                <a:gd name="T111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449">
                  <a:moveTo>
                    <a:pt x="0" y="449"/>
                  </a:moveTo>
                  <a:lnTo>
                    <a:pt x="11" y="432"/>
                  </a:lnTo>
                  <a:lnTo>
                    <a:pt x="22" y="408"/>
                  </a:lnTo>
                  <a:lnTo>
                    <a:pt x="29" y="397"/>
                  </a:lnTo>
                  <a:lnTo>
                    <a:pt x="43" y="379"/>
                  </a:lnTo>
                  <a:lnTo>
                    <a:pt x="43" y="371"/>
                  </a:lnTo>
                  <a:lnTo>
                    <a:pt x="45" y="363"/>
                  </a:lnTo>
                  <a:lnTo>
                    <a:pt x="43" y="357"/>
                  </a:lnTo>
                  <a:lnTo>
                    <a:pt x="50" y="349"/>
                  </a:lnTo>
                  <a:lnTo>
                    <a:pt x="50" y="341"/>
                  </a:lnTo>
                  <a:lnTo>
                    <a:pt x="54" y="333"/>
                  </a:lnTo>
                  <a:lnTo>
                    <a:pt x="57" y="316"/>
                  </a:lnTo>
                  <a:lnTo>
                    <a:pt x="56" y="309"/>
                  </a:lnTo>
                  <a:lnTo>
                    <a:pt x="61" y="288"/>
                  </a:lnTo>
                  <a:lnTo>
                    <a:pt x="64" y="287"/>
                  </a:lnTo>
                  <a:lnTo>
                    <a:pt x="64" y="284"/>
                  </a:lnTo>
                  <a:lnTo>
                    <a:pt x="67" y="263"/>
                  </a:lnTo>
                  <a:lnTo>
                    <a:pt x="70" y="263"/>
                  </a:lnTo>
                  <a:lnTo>
                    <a:pt x="67" y="250"/>
                  </a:lnTo>
                  <a:lnTo>
                    <a:pt x="70" y="245"/>
                  </a:lnTo>
                  <a:lnTo>
                    <a:pt x="67" y="241"/>
                  </a:lnTo>
                  <a:lnTo>
                    <a:pt x="65" y="241"/>
                  </a:lnTo>
                  <a:lnTo>
                    <a:pt x="61" y="236"/>
                  </a:lnTo>
                  <a:lnTo>
                    <a:pt x="57" y="228"/>
                  </a:lnTo>
                  <a:lnTo>
                    <a:pt x="61" y="223"/>
                  </a:lnTo>
                  <a:lnTo>
                    <a:pt x="61" y="210"/>
                  </a:lnTo>
                  <a:lnTo>
                    <a:pt x="67" y="193"/>
                  </a:lnTo>
                  <a:lnTo>
                    <a:pt x="70" y="193"/>
                  </a:lnTo>
                  <a:lnTo>
                    <a:pt x="70" y="167"/>
                  </a:lnTo>
                  <a:lnTo>
                    <a:pt x="72" y="158"/>
                  </a:lnTo>
                  <a:lnTo>
                    <a:pt x="77" y="158"/>
                  </a:lnTo>
                  <a:lnTo>
                    <a:pt x="88" y="145"/>
                  </a:lnTo>
                  <a:lnTo>
                    <a:pt x="88" y="143"/>
                  </a:lnTo>
                  <a:lnTo>
                    <a:pt x="89" y="140"/>
                  </a:lnTo>
                  <a:lnTo>
                    <a:pt x="88" y="129"/>
                  </a:lnTo>
                  <a:lnTo>
                    <a:pt x="88" y="116"/>
                  </a:lnTo>
                  <a:lnTo>
                    <a:pt x="80" y="111"/>
                  </a:lnTo>
                  <a:lnTo>
                    <a:pt x="78" y="103"/>
                  </a:lnTo>
                  <a:lnTo>
                    <a:pt x="72" y="97"/>
                  </a:lnTo>
                  <a:lnTo>
                    <a:pt x="70" y="84"/>
                  </a:lnTo>
                  <a:lnTo>
                    <a:pt x="65" y="80"/>
                  </a:lnTo>
                  <a:lnTo>
                    <a:pt x="67" y="78"/>
                  </a:lnTo>
                  <a:lnTo>
                    <a:pt x="65" y="72"/>
                  </a:lnTo>
                  <a:lnTo>
                    <a:pt x="61" y="62"/>
                  </a:lnTo>
                  <a:lnTo>
                    <a:pt x="70" y="56"/>
                  </a:lnTo>
                  <a:lnTo>
                    <a:pt x="67" y="51"/>
                  </a:lnTo>
                  <a:lnTo>
                    <a:pt x="72" y="48"/>
                  </a:lnTo>
                  <a:lnTo>
                    <a:pt x="77" y="43"/>
                  </a:lnTo>
                  <a:lnTo>
                    <a:pt x="78" y="37"/>
                  </a:lnTo>
                  <a:lnTo>
                    <a:pt x="83" y="32"/>
                  </a:lnTo>
                  <a:lnTo>
                    <a:pt x="88" y="29"/>
                  </a:lnTo>
                  <a:lnTo>
                    <a:pt x="88" y="24"/>
                  </a:lnTo>
                  <a:lnTo>
                    <a:pt x="89" y="17"/>
                  </a:lnTo>
                  <a:lnTo>
                    <a:pt x="93" y="14"/>
                  </a:lnTo>
                  <a:lnTo>
                    <a:pt x="89" y="8"/>
                  </a:lnTo>
                  <a:lnTo>
                    <a:pt x="85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9" name="Freeform 74">
              <a:extLst>
                <a:ext uri="{FF2B5EF4-FFF2-40B4-BE49-F238E27FC236}">
                  <a16:creationId xmlns:a16="http://schemas.microsoft.com/office/drawing/2014/main" id="{11F81B92-AA92-438F-86FE-C637D0891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" y="2994"/>
              <a:ext cx="34" cy="516"/>
            </a:xfrm>
            <a:custGeom>
              <a:avLst/>
              <a:gdLst>
                <a:gd name="T0" fmla="*/ 2 w 34"/>
                <a:gd name="T1" fmla="*/ 507 h 516"/>
                <a:gd name="T2" fmla="*/ 4 w 34"/>
                <a:gd name="T3" fmla="*/ 488 h 516"/>
                <a:gd name="T4" fmla="*/ 4 w 34"/>
                <a:gd name="T5" fmla="*/ 476 h 516"/>
                <a:gd name="T6" fmla="*/ 7 w 34"/>
                <a:gd name="T7" fmla="*/ 465 h 516"/>
                <a:gd name="T8" fmla="*/ 13 w 34"/>
                <a:gd name="T9" fmla="*/ 443 h 516"/>
                <a:gd name="T10" fmla="*/ 23 w 34"/>
                <a:gd name="T11" fmla="*/ 416 h 516"/>
                <a:gd name="T12" fmla="*/ 23 w 34"/>
                <a:gd name="T13" fmla="*/ 405 h 516"/>
                <a:gd name="T14" fmla="*/ 26 w 34"/>
                <a:gd name="T15" fmla="*/ 393 h 516"/>
                <a:gd name="T16" fmla="*/ 32 w 34"/>
                <a:gd name="T17" fmla="*/ 376 h 516"/>
                <a:gd name="T18" fmla="*/ 29 w 34"/>
                <a:gd name="T19" fmla="*/ 366 h 516"/>
                <a:gd name="T20" fmla="*/ 32 w 34"/>
                <a:gd name="T21" fmla="*/ 344 h 516"/>
                <a:gd name="T22" fmla="*/ 34 w 34"/>
                <a:gd name="T23" fmla="*/ 331 h 516"/>
                <a:gd name="T24" fmla="*/ 32 w 34"/>
                <a:gd name="T25" fmla="*/ 303 h 516"/>
                <a:gd name="T26" fmla="*/ 32 w 34"/>
                <a:gd name="T27" fmla="*/ 275 h 516"/>
                <a:gd name="T28" fmla="*/ 26 w 34"/>
                <a:gd name="T29" fmla="*/ 256 h 516"/>
                <a:gd name="T30" fmla="*/ 24 w 34"/>
                <a:gd name="T31" fmla="*/ 244 h 516"/>
                <a:gd name="T32" fmla="*/ 26 w 34"/>
                <a:gd name="T33" fmla="*/ 229 h 516"/>
                <a:gd name="T34" fmla="*/ 29 w 34"/>
                <a:gd name="T35" fmla="*/ 213 h 516"/>
                <a:gd name="T36" fmla="*/ 29 w 34"/>
                <a:gd name="T37" fmla="*/ 193 h 516"/>
                <a:gd name="T38" fmla="*/ 24 w 34"/>
                <a:gd name="T39" fmla="*/ 183 h 516"/>
                <a:gd name="T40" fmla="*/ 23 w 34"/>
                <a:gd name="T41" fmla="*/ 165 h 516"/>
                <a:gd name="T42" fmla="*/ 24 w 34"/>
                <a:gd name="T43" fmla="*/ 140 h 516"/>
                <a:gd name="T44" fmla="*/ 20 w 34"/>
                <a:gd name="T45" fmla="*/ 118 h 516"/>
                <a:gd name="T46" fmla="*/ 23 w 34"/>
                <a:gd name="T47" fmla="*/ 105 h 516"/>
                <a:gd name="T48" fmla="*/ 26 w 34"/>
                <a:gd name="T49" fmla="*/ 92 h 516"/>
                <a:gd name="T50" fmla="*/ 21 w 34"/>
                <a:gd name="T51" fmla="*/ 79 h 516"/>
                <a:gd name="T52" fmla="*/ 21 w 34"/>
                <a:gd name="T53" fmla="*/ 75 h 516"/>
                <a:gd name="T54" fmla="*/ 13 w 34"/>
                <a:gd name="T55" fmla="*/ 63 h 516"/>
                <a:gd name="T56" fmla="*/ 4 w 34"/>
                <a:gd name="T57" fmla="*/ 38 h 516"/>
                <a:gd name="T58" fmla="*/ 16 w 34"/>
                <a:gd name="T59" fmla="*/ 27 h 516"/>
                <a:gd name="T60" fmla="*/ 12 w 34"/>
                <a:gd name="T61" fmla="*/ 12 h 516"/>
                <a:gd name="T62" fmla="*/ 7 w 34"/>
                <a:gd name="T63" fmla="*/ 3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" h="516">
                  <a:moveTo>
                    <a:pt x="4" y="516"/>
                  </a:moveTo>
                  <a:lnTo>
                    <a:pt x="2" y="507"/>
                  </a:lnTo>
                  <a:lnTo>
                    <a:pt x="2" y="497"/>
                  </a:lnTo>
                  <a:lnTo>
                    <a:pt x="4" y="488"/>
                  </a:lnTo>
                  <a:lnTo>
                    <a:pt x="2" y="481"/>
                  </a:lnTo>
                  <a:lnTo>
                    <a:pt x="4" y="476"/>
                  </a:lnTo>
                  <a:lnTo>
                    <a:pt x="4" y="470"/>
                  </a:lnTo>
                  <a:lnTo>
                    <a:pt x="7" y="465"/>
                  </a:lnTo>
                  <a:lnTo>
                    <a:pt x="10" y="449"/>
                  </a:lnTo>
                  <a:lnTo>
                    <a:pt x="13" y="443"/>
                  </a:lnTo>
                  <a:lnTo>
                    <a:pt x="20" y="421"/>
                  </a:lnTo>
                  <a:lnTo>
                    <a:pt x="23" y="416"/>
                  </a:lnTo>
                  <a:lnTo>
                    <a:pt x="21" y="409"/>
                  </a:lnTo>
                  <a:lnTo>
                    <a:pt x="23" y="405"/>
                  </a:lnTo>
                  <a:lnTo>
                    <a:pt x="24" y="400"/>
                  </a:lnTo>
                  <a:lnTo>
                    <a:pt x="26" y="393"/>
                  </a:lnTo>
                  <a:lnTo>
                    <a:pt x="26" y="382"/>
                  </a:lnTo>
                  <a:lnTo>
                    <a:pt x="32" y="376"/>
                  </a:lnTo>
                  <a:lnTo>
                    <a:pt x="32" y="368"/>
                  </a:lnTo>
                  <a:lnTo>
                    <a:pt x="29" y="366"/>
                  </a:lnTo>
                  <a:lnTo>
                    <a:pt x="32" y="363"/>
                  </a:lnTo>
                  <a:lnTo>
                    <a:pt x="32" y="344"/>
                  </a:lnTo>
                  <a:lnTo>
                    <a:pt x="29" y="336"/>
                  </a:lnTo>
                  <a:lnTo>
                    <a:pt x="34" y="331"/>
                  </a:lnTo>
                  <a:lnTo>
                    <a:pt x="32" y="325"/>
                  </a:lnTo>
                  <a:lnTo>
                    <a:pt x="32" y="303"/>
                  </a:lnTo>
                  <a:lnTo>
                    <a:pt x="29" y="287"/>
                  </a:lnTo>
                  <a:lnTo>
                    <a:pt x="32" y="275"/>
                  </a:lnTo>
                  <a:lnTo>
                    <a:pt x="26" y="261"/>
                  </a:lnTo>
                  <a:lnTo>
                    <a:pt x="26" y="256"/>
                  </a:lnTo>
                  <a:lnTo>
                    <a:pt x="24" y="253"/>
                  </a:lnTo>
                  <a:lnTo>
                    <a:pt x="24" y="244"/>
                  </a:lnTo>
                  <a:lnTo>
                    <a:pt x="23" y="232"/>
                  </a:lnTo>
                  <a:lnTo>
                    <a:pt x="26" y="229"/>
                  </a:lnTo>
                  <a:lnTo>
                    <a:pt x="26" y="224"/>
                  </a:lnTo>
                  <a:lnTo>
                    <a:pt x="29" y="213"/>
                  </a:lnTo>
                  <a:lnTo>
                    <a:pt x="26" y="201"/>
                  </a:lnTo>
                  <a:lnTo>
                    <a:pt x="29" y="193"/>
                  </a:lnTo>
                  <a:lnTo>
                    <a:pt x="26" y="191"/>
                  </a:lnTo>
                  <a:lnTo>
                    <a:pt x="24" y="183"/>
                  </a:lnTo>
                  <a:lnTo>
                    <a:pt x="24" y="178"/>
                  </a:lnTo>
                  <a:lnTo>
                    <a:pt x="23" y="165"/>
                  </a:lnTo>
                  <a:lnTo>
                    <a:pt x="21" y="153"/>
                  </a:lnTo>
                  <a:lnTo>
                    <a:pt x="24" y="140"/>
                  </a:lnTo>
                  <a:lnTo>
                    <a:pt x="23" y="127"/>
                  </a:lnTo>
                  <a:lnTo>
                    <a:pt x="20" y="118"/>
                  </a:lnTo>
                  <a:lnTo>
                    <a:pt x="21" y="114"/>
                  </a:lnTo>
                  <a:lnTo>
                    <a:pt x="23" y="105"/>
                  </a:lnTo>
                  <a:lnTo>
                    <a:pt x="26" y="103"/>
                  </a:lnTo>
                  <a:lnTo>
                    <a:pt x="26" y="92"/>
                  </a:lnTo>
                  <a:lnTo>
                    <a:pt x="24" y="92"/>
                  </a:lnTo>
                  <a:lnTo>
                    <a:pt x="21" y="79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6" y="70"/>
                  </a:lnTo>
                  <a:lnTo>
                    <a:pt x="13" y="63"/>
                  </a:lnTo>
                  <a:lnTo>
                    <a:pt x="0" y="44"/>
                  </a:lnTo>
                  <a:lnTo>
                    <a:pt x="4" y="38"/>
                  </a:lnTo>
                  <a:lnTo>
                    <a:pt x="12" y="35"/>
                  </a:lnTo>
                  <a:lnTo>
                    <a:pt x="16" y="27"/>
                  </a:lnTo>
                  <a:lnTo>
                    <a:pt x="13" y="20"/>
                  </a:lnTo>
                  <a:lnTo>
                    <a:pt x="12" y="12"/>
                  </a:lnTo>
                  <a:lnTo>
                    <a:pt x="7" y="8"/>
                  </a:lnTo>
                  <a:lnTo>
                    <a:pt x="7" y="3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0" name="Freeform 75">
              <a:extLst>
                <a:ext uri="{FF2B5EF4-FFF2-40B4-BE49-F238E27FC236}">
                  <a16:creationId xmlns:a16="http://schemas.microsoft.com/office/drawing/2014/main" id="{2EECD429-9820-4D72-9BB3-287B624AB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5" y="2841"/>
              <a:ext cx="1090" cy="142"/>
            </a:xfrm>
            <a:custGeom>
              <a:avLst/>
              <a:gdLst>
                <a:gd name="T0" fmla="*/ 1075 w 1090"/>
                <a:gd name="T1" fmla="*/ 63 h 142"/>
                <a:gd name="T2" fmla="*/ 1052 w 1090"/>
                <a:gd name="T3" fmla="*/ 57 h 142"/>
                <a:gd name="T4" fmla="*/ 1029 w 1090"/>
                <a:gd name="T5" fmla="*/ 51 h 142"/>
                <a:gd name="T6" fmla="*/ 994 w 1090"/>
                <a:gd name="T7" fmla="*/ 60 h 142"/>
                <a:gd name="T8" fmla="*/ 986 w 1090"/>
                <a:gd name="T9" fmla="*/ 75 h 142"/>
                <a:gd name="T10" fmla="*/ 959 w 1090"/>
                <a:gd name="T11" fmla="*/ 73 h 142"/>
                <a:gd name="T12" fmla="*/ 945 w 1090"/>
                <a:gd name="T13" fmla="*/ 73 h 142"/>
                <a:gd name="T14" fmla="*/ 918 w 1090"/>
                <a:gd name="T15" fmla="*/ 75 h 142"/>
                <a:gd name="T16" fmla="*/ 908 w 1090"/>
                <a:gd name="T17" fmla="*/ 86 h 142"/>
                <a:gd name="T18" fmla="*/ 889 w 1090"/>
                <a:gd name="T19" fmla="*/ 92 h 142"/>
                <a:gd name="T20" fmla="*/ 875 w 1090"/>
                <a:gd name="T21" fmla="*/ 91 h 142"/>
                <a:gd name="T22" fmla="*/ 852 w 1090"/>
                <a:gd name="T23" fmla="*/ 81 h 142"/>
                <a:gd name="T24" fmla="*/ 833 w 1090"/>
                <a:gd name="T25" fmla="*/ 81 h 142"/>
                <a:gd name="T26" fmla="*/ 821 w 1090"/>
                <a:gd name="T27" fmla="*/ 70 h 142"/>
                <a:gd name="T28" fmla="*/ 806 w 1090"/>
                <a:gd name="T29" fmla="*/ 60 h 142"/>
                <a:gd name="T30" fmla="*/ 792 w 1090"/>
                <a:gd name="T31" fmla="*/ 60 h 142"/>
                <a:gd name="T32" fmla="*/ 762 w 1090"/>
                <a:gd name="T33" fmla="*/ 51 h 142"/>
                <a:gd name="T34" fmla="*/ 738 w 1090"/>
                <a:gd name="T35" fmla="*/ 40 h 142"/>
                <a:gd name="T36" fmla="*/ 714 w 1090"/>
                <a:gd name="T37" fmla="*/ 12 h 142"/>
                <a:gd name="T38" fmla="*/ 666 w 1090"/>
                <a:gd name="T39" fmla="*/ 6 h 142"/>
                <a:gd name="T40" fmla="*/ 634 w 1090"/>
                <a:gd name="T41" fmla="*/ 8 h 142"/>
                <a:gd name="T42" fmla="*/ 625 w 1090"/>
                <a:gd name="T43" fmla="*/ 12 h 142"/>
                <a:gd name="T44" fmla="*/ 602 w 1090"/>
                <a:gd name="T45" fmla="*/ 28 h 142"/>
                <a:gd name="T46" fmla="*/ 574 w 1090"/>
                <a:gd name="T47" fmla="*/ 35 h 142"/>
                <a:gd name="T48" fmla="*/ 553 w 1090"/>
                <a:gd name="T49" fmla="*/ 38 h 142"/>
                <a:gd name="T50" fmla="*/ 539 w 1090"/>
                <a:gd name="T51" fmla="*/ 40 h 142"/>
                <a:gd name="T52" fmla="*/ 505 w 1090"/>
                <a:gd name="T53" fmla="*/ 63 h 142"/>
                <a:gd name="T54" fmla="*/ 499 w 1090"/>
                <a:gd name="T55" fmla="*/ 67 h 142"/>
                <a:gd name="T56" fmla="*/ 480 w 1090"/>
                <a:gd name="T57" fmla="*/ 79 h 142"/>
                <a:gd name="T58" fmla="*/ 462 w 1090"/>
                <a:gd name="T59" fmla="*/ 81 h 142"/>
                <a:gd name="T60" fmla="*/ 448 w 1090"/>
                <a:gd name="T61" fmla="*/ 81 h 142"/>
                <a:gd name="T62" fmla="*/ 422 w 1090"/>
                <a:gd name="T63" fmla="*/ 78 h 142"/>
                <a:gd name="T64" fmla="*/ 398 w 1090"/>
                <a:gd name="T65" fmla="*/ 78 h 142"/>
                <a:gd name="T66" fmla="*/ 381 w 1090"/>
                <a:gd name="T67" fmla="*/ 81 h 142"/>
                <a:gd name="T68" fmla="*/ 359 w 1090"/>
                <a:gd name="T69" fmla="*/ 86 h 142"/>
                <a:gd name="T70" fmla="*/ 343 w 1090"/>
                <a:gd name="T71" fmla="*/ 70 h 142"/>
                <a:gd name="T72" fmla="*/ 332 w 1090"/>
                <a:gd name="T73" fmla="*/ 73 h 142"/>
                <a:gd name="T74" fmla="*/ 325 w 1090"/>
                <a:gd name="T75" fmla="*/ 70 h 142"/>
                <a:gd name="T76" fmla="*/ 316 w 1090"/>
                <a:gd name="T77" fmla="*/ 63 h 142"/>
                <a:gd name="T78" fmla="*/ 306 w 1090"/>
                <a:gd name="T79" fmla="*/ 75 h 142"/>
                <a:gd name="T80" fmla="*/ 287 w 1090"/>
                <a:gd name="T81" fmla="*/ 63 h 142"/>
                <a:gd name="T82" fmla="*/ 271 w 1090"/>
                <a:gd name="T83" fmla="*/ 78 h 142"/>
                <a:gd name="T84" fmla="*/ 260 w 1090"/>
                <a:gd name="T85" fmla="*/ 73 h 142"/>
                <a:gd name="T86" fmla="*/ 242 w 1090"/>
                <a:gd name="T87" fmla="*/ 63 h 142"/>
                <a:gd name="T88" fmla="*/ 228 w 1090"/>
                <a:gd name="T89" fmla="*/ 73 h 142"/>
                <a:gd name="T90" fmla="*/ 185 w 1090"/>
                <a:gd name="T91" fmla="*/ 79 h 142"/>
                <a:gd name="T92" fmla="*/ 145 w 1090"/>
                <a:gd name="T93" fmla="*/ 105 h 142"/>
                <a:gd name="T94" fmla="*/ 115 w 1090"/>
                <a:gd name="T95" fmla="*/ 91 h 142"/>
                <a:gd name="T96" fmla="*/ 83 w 1090"/>
                <a:gd name="T97" fmla="*/ 91 h 142"/>
                <a:gd name="T98" fmla="*/ 51 w 1090"/>
                <a:gd name="T99" fmla="*/ 105 h 142"/>
                <a:gd name="T100" fmla="*/ 11 w 1090"/>
                <a:gd name="T101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0" h="142">
                  <a:moveTo>
                    <a:pt x="1090" y="59"/>
                  </a:moveTo>
                  <a:lnTo>
                    <a:pt x="1087" y="60"/>
                  </a:lnTo>
                  <a:lnTo>
                    <a:pt x="1090" y="67"/>
                  </a:lnTo>
                  <a:lnTo>
                    <a:pt x="1080" y="68"/>
                  </a:lnTo>
                  <a:lnTo>
                    <a:pt x="1075" y="63"/>
                  </a:lnTo>
                  <a:lnTo>
                    <a:pt x="1069" y="63"/>
                  </a:lnTo>
                  <a:lnTo>
                    <a:pt x="1064" y="67"/>
                  </a:lnTo>
                  <a:lnTo>
                    <a:pt x="1058" y="63"/>
                  </a:lnTo>
                  <a:lnTo>
                    <a:pt x="1056" y="60"/>
                  </a:lnTo>
                  <a:lnTo>
                    <a:pt x="1052" y="57"/>
                  </a:lnTo>
                  <a:lnTo>
                    <a:pt x="1045" y="57"/>
                  </a:lnTo>
                  <a:lnTo>
                    <a:pt x="1040" y="54"/>
                  </a:lnTo>
                  <a:lnTo>
                    <a:pt x="1037" y="54"/>
                  </a:lnTo>
                  <a:lnTo>
                    <a:pt x="1032" y="51"/>
                  </a:lnTo>
                  <a:lnTo>
                    <a:pt x="1029" y="51"/>
                  </a:lnTo>
                  <a:lnTo>
                    <a:pt x="1013" y="51"/>
                  </a:lnTo>
                  <a:lnTo>
                    <a:pt x="1009" y="54"/>
                  </a:lnTo>
                  <a:lnTo>
                    <a:pt x="1001" y="57"/>
                  </a:lnTo>
                  <a:lnTo>
                    <a:pt x="997" y="59"/>
                  </a:lnTo>
                  <a:lnTo>
                    <a:pt x="994" y="60"/>
                  </a:lnTo>
                  <a:lnTo>
                    <a:pt x="991" y="67"/>
                  </a:lnTo>
                  <a:lnTo>
                    <a:pt x="991" y="70"/>
                  </a:lnTo>
                  <a:lnTo>
                    <a:pt x="994" y="73"/>
                  </a:lnTo>
                  <a:lnTo>
                    <a:pt x="991" y="73"/>
                  </a:lnTo>
                  <a:lnTo>
                    <a:pt x="986" y="75"/>
                  </a:lnTo>
                  <a:lnTo>
                    <a:pt x="985" y="78"/>
                  </a:lnTo>
                  <a:lnTo>
                    <a:pt x="975" y="68"/>
                  </a:lnTo>
                  <a:lnTo>
                    <a:pt x="974" y="67"/>
                  </a:lnTo>
                  <a:lnTo>
                    <a:pt x="969" y="70"/>
                  </a:lnTo>
                  <a:lnTo>
                    <a:pt x="959" y="73"/>
                  </a:lnTo>
                  <a:lnTo>
                    <a:pt x="959" y="75"/>
                  </a:lnTo>
                  <a:lnTo>
                    <a:pt x="958" y="75"/>
                  </a:lnTo>
                  <a:lnTo>
                    <a:pt x="953" y="79"/>
                  </a:lnTo>
                  <a:lnTo>
                    <a:pt x="951" y="78"/>
                  </a:lnTo>
                  <a:lnTo>
                    <a:pt x="945" y="73"/>
                  </a:lnTo>
                  <a:lnTo>
                    <a:pt x="934" y="73"/>
                  </a:lnTo>
                  <a:lnTo>
                    <a:pt x="929" y="68"/>
                  </a:lnTo>
                  <a:lnTo>
                    <a:pt x="927" y="73"/>
                  </a:lnTo>
                  <a:lnTo>
                    <a:pt x="918" y="73"/>
                  </a:lnTo>
                  <a:lnTo>
                    <a:pt x="918" y="75"/>
                  </a:lnTo>
                  <a:lnTo>
                    <a:pt x="915" y="78"/>
                  </a:lnTo>
                  <a:lnTo>
                    <a:pt x="911" y="75"/>
                  </a:lnTo>
                  <a:lnTo>
                    <a:pt x="908" y="81"/>
                  </a:lnTo>
                  <a:lnTo>
                    <a:pt x="911" y="83"/>
                  </a:lnTo>
                  <a:lnTo>
                    <a:pt x="908" y="86"/>
                  </a:lnTo>
                  <a:lnTo>
                    <a:pt x="908" y="92"/>
                  </a:lnTo>
                  <a:lnTo>
                    <a:pt x="899" y="95"/>
                  </a:lnTo>
                  <a:lnTo>
                    <a:pt x="897" y="92"/>
                  </a:lnTo>
                  <a:lnTo>
                    <a:pt x="895" y="95"/>
                  </a:lnTo>
                  <a:lnTo>
                    <a:pt x="889" y="92"/>
                  </a:lnTo>
                  <a:lnTo>
                    <a:pt x="884" y="91"/>
                  </a:lnTo>
                  <a:lnTo>
                    <a:pt x="880" y="87"/>
                  </a:lnTo>
                  <a:lnTo>
                    <a:pt x="880" y="92"/>
                  </a:lnTo>
                  <a:lnTo>
                    <a:pt x="876" y="92"/>
                  </a:lnTo>
                  <a:lnTo>
                    <a:pt x="875" y="91"/>
                  </a:lnTo>
                  <a:lnTo>
                    <a:pt x="875" y="83"/>
                  </a:lnTo>
                  <a:lnTo>
                    <a:pt x="873" y="83"/>
                  </a:lnTo>
                  <a:lnTo>
                    <a:pt x="870" y="81"/>
                  </a:lnTo>
                  <a:lnTo>
                    <a:pt x="857" y="79"/>
                  </a:lnTo>
                  <a:lnTo>
                    <a:pt x="852" y="81"/>
                  </a:lnTo>
                  <a:lnTo>
                    <a:pt x="852" y="78"/>
                  </a:lnTo>
                  <a:lnTo>
                    <a:pt x="846" y="75"/>
                  </a:lnTo>
                  <a:lnTo>
                    <a:pt x="841" y="78"/>
                  </a:lnTo>
                  <a:lnTo>
                    <a:pt x="838" y="79"/>
                  </a:lnTo>
                  <a:lnTo>
                    <a:pt x="833" y="81"/>
                  </a:lnTo>
                  <a:lnTo>
                    <a:pt x="830" y="81"/>
                  </a:lnTo>
                  <a:lnTo>
                    <a:pt x="829" y="75"/>
                  </a:lnTo>
                  <a:lnTo>
                    <a:pt x="825" y="78"/>
                  </a:lnTo>
                  <a:lnTo>
                    <a:pt x="824" y="78"/>
                  </a:lnTo>
                  <a:lnTo>
                    <a:pt x="821" y="70"/>
                  </a:lnTo>
                  <a:lnTo>
                    <a:pt x="819" y="70"/>
                  </a:lnTo>
                  <a:lnTo>
                    <a:pt x="816" y="63"/>
                  </a:lnTo>
                  <a:lnTo>
                    <a:pt x="814" y="63"/>
                  </a:lnTo>
                  <a:lnTo>
                    <a:pt x="811" y="68"/>
                  </a:lnTo>
                  <a:lnTo>
                    <a:pt x="806" y="60"/>
                  </a:lnTo>
                  <a:lnTo>
                    <a:pt x="803" y="63"/>
                  </a:lnTo>
                  <a:lnTo>
                    <a:pt x="803" y="60"/>
                  </a:lnTo>
                  <a:lnTo>
                    <a:pt x="798" y="63"/>
                  </a:lnTo>
                  <a:lnTo>
                    <a:pt x="798" y="59"/>
                  </a:lnTo>
                  <a:lnTo>
                    <a:pt x="792" y="60"/>
                  </a:lnTo>
                  <a:lnTo>
                    <a:pt x="787" y="59"/>
                  </a:lnTo>
                  <a:lnTo>
                    <a:pt x="784" y="63"/>
                  </a:lnTo>
                  <a:lnTo>
                    <a:pt x="781" y="59"/>
                  </a:lnTo>
                  <a:lnTo>
                    <a:pt x="768" y="54"/>
                  </a:lnTo>
                  <a:lnTo>
                    <a:pt x="762" y="51"/>
                  </a:lnTo>
                  <a:lnTo>
                    <a:pt x="755" y="46"/>
                  </a:lnTo>
                  <a:lnTo>
                    <a:pt x="747" y="46"/>
                  </a:lnTo>
                  <a:lnTo>
                    <a:pt x="746" y="41"/>
                  </a:lnTo>
                  <a:lnTo>
                    <a:pt x="741" y="44"/>
                  </a:lnTo>
                  <a:lnTo>
                    <a:pt x="738" y="40"/>
                  </a:lnTo>
                  <a:lnTo>
                    <a:pt x="736" y="32"/>
                  </a:lnTo>
                  <a:lnTo>
                    <a:pt x="728" y="30"/>
                  </a:lnTo>
                  <a:lnTo>
                    <a:pt x="727" y="25"/>
                  </a:lnTo>
                  <a:lnTo>
                    <a:pt x="723" y="22"/>
                  </a:lnTo>
                  <a:lnTo>
                    <a:pt x="714" y="12"/>
                  </a:lnTo>
                  <a:lnTo>
                    <a:pt x="709" y="3"/>
                  </a:lnTo>
                  <a:lnTo>
                    <a:pt x="692" y="3"/>
                  </a:lnTo>
                  <a:lnTo>
                    <a:pt x="682" y="6"/>
                  </a:lnTo>
                  <a:lnTo>
                    <a:pt x="671" y="0"/>
                  </a:lnTo>
                  <a:lnTo>
                    <a:pt x="666" y="6"/>
                  </a:lnTo>
                  <a:lnTo>
                    <a:pt x="664" y="3"/>
                  </a:lnTo>
                  <a:lnTo>
                    <a:pt x="653" y="3"/>
                  </a:lnTo>
                  <a:lnTo>
                    <a:pt x="650" y="0"/>
                  </a:lnTo>
                  <a:lnTo>
                    <a:pt x="641" y="8"/>
                  </a:lnTo>
                  <a:lnTo>
                    <a:pt x="634" y="8"/>
                  </a:lnTo>
                  <a:lnTo>
                    <a:pt x="628" y="6"/>
                  </a:lnTo>
                  <a:lnTo>
                    <a:pt x="631" y="9"/>
                  </a:lnTo>
                  <a:lnTo>
                    <a:pt x="628" y="12"/>
                  </a:lnTo>
                  <a:lnTo>
                    <a:pt x="626" y="9"/>
                  </a:lnTo>
                  <a:lnTo>
                    <a:pt x="625" y="12"/>
                  </a:lnTo>
                  <a:lnTo>
                    <a:pt x="609" y="17"/>
                  </a:lnTo>
                  <a:lnTo>
                    <a:pt x="604" y="19"/>
                  </a:lnTo>
                  <a:lnTo>
                    <a:pt x="606" y="22"/>
                  </a:lnTo>
                  <a:lnTo>
                    <a:pt x="606" y="28"/>
                  </a:lnTo>
                  <a:lnTo>
                    <a:pt x="602" y="28"/>
                  </a:lnTo>
                  <a:lnTo>
                    <a:pt x="594" y="25"/>
                  </a:lnTo>
                  <a:lnTo>
                    <a:pt x="593" y="30"/>
                  </a:lnTo>
                  <a:lnTo>
                    <a:pt x="588" y="30"/>
                  </a:lnTo>
                  <a:lnTo>
                    <a:pt x="586" y="32"/>
                  </a:lnTo>
                  <a:lnTo>
                    <a:pt x="574" y="35"/>
                  </a:lnTo>
                  <a:lnTo>
                    <a:pt x="569" y="32"/>
                  </a:lnTo>
                  <a:lnTo>
                    <a:pt x="564" y="38"/>
                  </a:lnTo>
                  <a:lnTo>
                    <a:pt x="558" y="28"/>
                  </a:lnTo>
                  <a:lnTo>
                    <a:pt x="555" y="32"/>
                  </a:lnTo>
                  <a:lnTo>
                    <a:pt x="553" y="38"/>
                  </a:lnTo>
                  <a:lnTo>
                    <a:pt x="548" y="38"/>
                  </a:lnTo>
                  <a:lnTo>
                    <a:pt x="548" y="35"/>
                  </a:lnTo>
                  <a:lnTo>
                    <a:pt x="551" y="32"/>
                  </a:lnTo>
                  <a:lnTo>
                    <a:pt x="548" y="30"/>
                  </a:lnTo>
                  <a:lnTo>
                    <a:pt x="539" y="40"/>
                  </a:lnTo>
                  <a:lnTo>
                    <a:pt x="531" y="41"/>
                  </a:lnTo>
                  <a:lnTo>
                    <a:pt x="520" y="54"/>
                  </a:lnTo>
                  <a:lnTo>
                    <a:pt x="515" y="57"/>
                  </a:lnTo>
                  <a:lnTo>
                    <a:pt x="510" y="60"/>
                  </a:lnTo>
                  <a:lnTo>
                    <a:pt x="505" y="63"/>
                  </a:lnTo>
                  <a:lnTo>
                    <a:pt x="504" y="67"/>
                  </a:lnTo>
                  <a:lnTo>
                    <a:pt x="505" y="70"/>
                  </a:lnTo>
                  <a:lnTo>
                    <a:pt x="502" y="73"/>
                  </a:lnTo>
                  <a:lnTo>
                    <a:pt x="502" y="70"/>
                  </a:lnTo>
                  <a:lnTo>
                    <a:pt x="499" y="67"/>
                  </a:lnTo>
                  <a:lnTo>
                    <a:pt x="494" y="63"/>
                  </a:lnTo>
                  <a:lnTo>
                    <a:pt x="494" y="70"/>
                  </a:lnTo>
                  <a:lnTo>
                    <a:pt x="492" y="73"/>
                  </a:lnTo>
                  <a:lnTo>
                    <a:pt x="480" y="73"/>
                  </a:lnTo>
                  <a:lnTo>
                    <a:pt x="480" y="79"/>
                  </a:lnTo>
                  <a:lnTo>
                    <a:pt x="477" y="81"/>
                  </a:lnTo>
                  <a:lnTo>
                    <a:pt x="475" y="78"/>
                  </a:lnTo>
                  <a:lnTo>
                    <a:pt x="470" y="79"/>
                  </a:lnTo>
                  <a:lnTo>
                    <a:pt x="469" y="75"/>
                  </a:lnTo>
                  <a:lnTo>
                    <a:pt x="462" y="81"/>
                  </a:lnTo>
                  <a:lnTo>
                    <a:pt x="461" y="78"/>
                  </a:lnTo>
                  <a:lnTo>
                    <a:pt x="459" y="78"/>
                  </a:lnTo>
                  <a:lnTo>
                    <a:pt x="456" y="79"/>
                  </a:lnTo>
                  <a:lnTo>
                    <a:pt x="449" y="79"/>
                  </a:lnTo>
                  <a:lnTo>
                    <a:pt x="448" y="81"/>
                  </a:lnTo>
                  <a:lnTo>
                    <a:pt x="443" y="79"/>
                  </a:lnTo>
                  <a:lnTo>
                    <a:pt x="437" y="83"/>
                  </a:lnTo>
                  <a:lnTo>
                    <a:pt x="432" y="83"/>
                  </a:lnTo>
                  <a:lnTo>
                    <a:pt x="430" y="78"/>
                  </a:lnTo>
                  <a:lnTo>
                    <a:pt x="422" y="78"/>
                  </a:lnTo>
                  <a:lnTo>
                    <a:pt x="419" y="70"/>
                  </a:lnTo>
                  <a:lnTo>
                    <a:pt x="408" y="70"/>
                  </a:lnTo>
                  <a:lnTo>
                    <a:pt x="406" y="79"/>
                  </a:lnTo>
                  <a:lnTo>
                    <a:pt x="403" y="81"/>
                  </a:lnTo>
                  <a:lnTo>
                    <a:pt x="398" y="78"/>
                  </a:lnTo>
                  <a:lnTo>
                    <a:pt x="392" y="79"/>
                  </a:lnTo>
                  <a:lnTo>
                    <a:pt x="392" y="73"/>
                  </a:lnTo>
                  <a:lnTo>
                    <a:pt x="387" y="79"/>
                  </a:lnTo>
                  <a:lnTo>
                    <a:pt x="384" y="79"/>
                  </a:lnTo>
                  <a:lnTo>
                    <a:pt x="381" y="81"/>
                  </a:lnTo>
                  <a:lnTo>
                    <a:pt x="376" y="83"/>
                  </a:lnTo>
                  <a:lnTo>
                    <a:pt x="370" y="83"/>
                  </a:lnTo>
                  <a:lnTo>
                    <a:pt x="363" y="78"/>
                  </a:lnTo>
                  <a:lnTo>
                    <a:pt x="359" y="81"/>
                  </a:lnTo>
                  <a:lnTo>
                    <a:pt x="359" y="86"/>
                  </a:lnTo>
                  <a:lnTo>
                    <a:pt x="354" y="87"/>
                  </a:lnTo>
                  <a:lnTo>
                    <a:pt x="352" y="87"/>
                  </a:lnTo>
                  <a:lnTo>
                    <a:pt x="349" y="75"/>
                  </a:lnTo>
                  <a:lnTo>
                    <a:pt x="344" y="75"/>
                  </a:lnTo>
                  <a:lnTo>
                    <a:pt x="343" y="70"/>
                  </a:lnTo>
                  <a:lnTo>
                    <a:pt x="343" y="68"/>
                  </a:lnTo>
                  <a:lnTo>
                    <a:pt x="340" y="68"/>
                  </a:lnTo>
                  <a:lnTo>
                    <a:pt x="340" y="73"/>
                  </a:lnTo>
                  <a:lnTo>
                    <a:pt x="336" y="75"/>
                  </a:lnTo>
                  <a:lnTo>
                    <a:pt x="332" y="73"/>
                  </a:lnTo>
                  <a:lnTo>
                    <a:pt x="332" y="75"/>
                  </a:lnTo>
                  <a:lnTo>
                    <a:pt x="335" y="78"/>
                  </a:lnTo>
                  <a:lnTo>
                    <a:pt x="332" y="78"/>
                  </a:lnTo>
                  <a:lnTo>
                    <a:pt x="330" y="73"/>
                  </a:lnTo>
                  <a:lnTo>
                    <a:pt x="325" y="70"/>
                  </a:lnTo>
                  <a:lnTo>
                    <a:pt x="320" y="73"/>
                  </a:lnTo>
                  <a:lnTo>
                    <a:pt x="319" y="70"/>
                  </a:lnTo>
                  <a:lnTo>
                    <a:pt x="319" y="68"/>
                  </a:lnTo>
                  <a:lnTo>
                    <a:pt x="320" y="63"/>
                  </a:lnTo>
                  <a:lnTo>
                    <a:pt x="316" y="63"/>
                  </a:lnTo>
                  <a:lnTo>
                    <a:pt x="312" y="70"/>
                  </a:lnTo>
                  <a:lnTo>
                    <a:pt x="308" y="68"/>
                  </a:lnTo>
                  <a:lnTo>
                    <a:pt x="308" y="79"/>
                  </a:lnTo>
                  <a:lnTo>
                    <a:pt x="306" y="79"/>
                  </a:lnTo>
                  <a:lnTo>
                    <a:pt x="306" y="75"/>
                  </a:lnTo>
                  <a:lnTo>
                    <a:pt x="300" y="70"/>
                  </a:lnTo>
                  <a:lnTo>
                    <a:pt x="296" y="70"/>
                  </a:lnTo>
                  <a:lnTo>
                    <a:pt x="293" y="75"/>
                  </a:lnTo>
                  <a:lnTo>
                    <a:pt x="292" y="78"/>
                  </a:lnTo>
                  <a:lnTo>
                    <a:pt x="287" y="63"/>
                  </a:lnTo>
                  <a:lnTo>
                    <a:pt x="284" y="63"/>
                  </a:lnTo>
                  <a:lnTo>
                    <a:pt x="277" y="67"/>
                  </a:lnTo>
                  <a:lnTo>
                    <a:pt x="277" y="75"/>
                  </a:lnTo>
                  <a:lnTo>
                    <a:pt x="276" y="78"/>
                  </a:lnTo>
                  <a:lnTo>
                    <a:pt x="271" y="78"/>
                  </a:lnTo>
                  <a:lnTo>
                    <a:pt x="274" y="67"/>
                  </a:lnTo>
                  <a:lnTo>
                    <a:pt x="269" y="60"/>
                  </a:lnTo>
                  <a:lnTo>
                    <a:pt x="261" y="59"/>
                  </a:lnTo>
                  <a:lnTo>
                    <a:pt x="261" y="73"/>
                  </a:lnTo>
                  <a:lnTo>
                    <a:pt x="260" y="73"/>
                  </a:lnTo>
                  <a:lnTo>
                    <a:pt x="258" y="67"/>
                  </a:lnTo>
                  <a:lnTo>
                    <a:pt x="258" y="59"/>
                  </a:lnTo>
                  <a:lnTo>
                    <a:pt x="255" y="59"/>
                  </a:lnTo>
                  <a:lnTo>
                    <a:pt x="247" y="60"/>
                  </a:lnTo>
                  <a:lnTo>
                    <a:pt x="242" y="63"/>
                  </a:lnTo>
                  <a:lnTo>
                    <a:pt x="238" y="63"/>
                  </a:lnTo>
                  <a:lnTo>
                    <a:pt x="238" y="59"/>
                  </a:lnTo>
                  <a:lnTo>
                    <a:pt x="233" y="59"/>
                  </a:lnTo>
                  <a:lnTo>
                    <a:pt x="231" y="70"/>
                  </a:lnTo>
                  <a:lnTo>
                    <a:pt x="228" y="73"/>
                  </a:lnTo>
                  <a:lnTo>
                    <a:pt x="218" y="73"/>
                  </a:lnTo>
                  <a:lnTo>
                    <a:pt x="207" y="63"/>
                  </a:lnTo>
                  <a:lnTo>
                    <a:pt x="196" y="73"/>
                  </a:lnTo>
                  <a:lnTo>
                    <a:pt x="190" y="75"/>
                  </a:lnTo>
                  <a:lnTo>
                    <a:pt x="185" y="79"/>
                  </a:lnTo>
                  <a:lnTo>
                    <a:pt x="185" y="87"/>
                  </a:lnTo>
                  <a:lnTo>
                    <a:pt x="164" y="97"/>
                  </a:lnTo>
                  <a:lnTo>
                    <a:pt x="163" y="105"/>
                  </a:lnTo>
                  <a:lnTo>
                    <a:pt x="147" y="110"/>
                  </a:lnTo>
                  <a:lnTo>
                    <a:pt x="145" y="105"/>
                  </a:lnTo>
                  <a:lnTo>
                    <a:pt x="140" y="102"/>
                  </a:lnTo>
                  <a:lnTo>
                    <a:pt x="136" y="105"/>
                  </a:lnTo>
                  <a:lnTo>
                    <a:pt x="123" y="105"/>
                  </a:lnTo>
                  <a:lnTo>
                    <a:pt x="121" y="102"/>
                  </a:lnTo>
                  <a:lnTo>
                    <a:pt x="115" y="91"/>
                  </a:lnTo>
                  <a:lnTo>
                    <a:pt x="104" y="97"/>
                  </a:lnTo>
                  <a:lnTo>
                    <a:pt x="93" y="86"/>
                  </a:lnTo>
                  <a:lnTo>
                    <a:pt x="83" y="86"/>
                  </a:lnTo>
                  <a:lnTo>
                    <a:pt x="81" y="87"/>
                  </a:lnTo>
                  <a:lnTo>
                    <a:pt x="83" y="91"/>
                  </a:lnTo>
                  <a:lnTo>
                    <a:pt x="81" y="102"/>
                  </a:lnTo>
                  <a:lnTo>
                    <a:pt x="73" y="105"/>
                  </a:lnTo>
                  <a:lnTo>
                    <a:pt x="70" y="105"/>
                  </a:lnTo>
                  <a:lnTo>
                    <a:pt x="61" y="110"/>
                  </a:lnTo>
                  <a:lnTo>
                    <a:pt x="51" y="105"/>
                  </a:lnTo>
                  <a:lnTo>
                    <a:pt x="50" y="110"/>
                  </a:lnTo>
                  <a:lnTo>
                    <a:pt x="38" y="110"/>
                  </a:lnTo>
                  <a:lnTo>
                    <a:pt x="32" y="119"/>
                  </a:lnTo>
                  <a:lnTo>
                    <a:pt x="16" y="121"/>
                  </a:lnTo>
                  <a:lnTo>
                    <a:pt x="11" y="127"/>
                  </a:lnTo>
                  <a:lnTo>
                    <a:pt x="8" y="134"/>
                  </a:lnTo>
                  <a:lnTo>
                    <a:pt x="10" y="140"/>
                  </a:lnTo>
                  <a:lnTo>
                    <a:pt x="8" y="142"/>
                  </a:lnTo>
                  <a:lnTo>
                    <a:pt x="0" y="14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1" name="Freeform 76">
              <a:extLst>
                <a:ext uri="{FF2B5EF4-FFF2-40B4-BE49-F238E27FC236}">
                  <a16:creationId xmlns:a16="http://schemas.microsoft.com/office/drawing/2014/main" id="{F221BBB9-0B25-4823-B4FF-5C64817FD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694"/>
              <a:ext cx="311" cy="150"/>
            </a:xfrm>
            <a:custGeom>
              <a:avLst/>
              <a:gdLst>
                <a:gd name="T0" fmla="*/ 311 w 311"/>
                <a:gd name="T1" fmla="*/ 113 h 150"/>
                <a:gd name="T2" fmla="*/ 301 w 311"/>
                <a:gd name="T3" fmla="*/ 113 h 150"/>
                <a:gd name="T4" fmla="*/ 292 w 311"/>
                <a:gd name="T5" fmla="*/ 126 h 150"/>
                <a:gd name="T6" fmla="*/ 282 w 311"/>
                <a:gd name="T7" fmla="*/ 131 h 150"/>
                <a:gd name="T8" fmla="*/ 276 w 311"/>
                <a:gd name="T9" fmla="*/ 132 h 150"/>
                <a:gd name="T10" fmla="*/ 263 w 311"/>
                <a:gd name="T11" fmla="*/ 131 h 150"/>
                <a:gd name="T12" fmla="*/ 258 w 311"/>
                <a:gd name="T13" fmla="*/ 121 h 150"/>
                <a:gd name="T14" fmla="*/ 247 w 311"/>
                <a:gd name="T15" fmla="*/ 116 h 150"/>
                <a:gd name="T16" fmla="*/ 244 w 311"/>
                <a:gd name="T17" fmla="*/ 105 h 150"/>
                <a:gd name="T18" fmla="*/ 244 w 311"/>
                <a:gd name="T19" fmla="*/ 91 h 150"/>
                <a:gd name="T20" fmla="*/ 249 w 311"/>
                <a:gd name="T21" fmla="*/ 81 h 150"/>
                <a:gd name="T22" fmla="*/ 247 w 311"/>
                <a:gd name="T23" fmla="*/ 70 h 150"/>
                <a:gd name="T24" fmla="*/ 247 w 311"/>
                <a:gd name="T25" fmla="*/ 59 h 150"/>
                <a:gd name="T26" fmla="*/ 237 w 311"/>
                <a:gd name="T27" fmla="*/ 51 h 150"/>
                <a:gd name="T28" fmla="*/ 234 w 311"/>
                <a:gd name="T29" fmla="*/ 43 h 150"/>
                <a:gd name="T30" fmla="*/ 222 w 311"/>
                <a:gd name="T31" fmla="*/ 38 h 150"/>
                <a:gd name="T32" fmla="*/ 215 w 311"/>
                <a:gd name="T33" fmla="*/ 30 h 150"/>
                <a:gd name="T34" fmla="*/ 210 w 311"/>
                <a:gd name="T35" fmla="*/ 21 h 150"/>
                <a:gd name="T36" fmla="*/ 212 w 311"/>
                <a:gd name="T37" fmla="*/ 21 h 150"/>
                <a:gd name="T38" fmla="*/ 209 w 311"/>
                <a:gd name="T39" fmla="*/ 18 h 150"/>
                <a:gd name="T40" fmla="*/ 196 w 311"/>
                <a:gd name="T41" fmla="*/ 0 h 150"/>
                <a:gd name="T42" fmla="*/ 190 w 311"/>
                <a:gd name="T43" fmla="*/ 3 h 150"/>
                <a:gd name="T44" fmla="*/ 182 w 311"/>
                <a:gd name="T45" fmla="*/ 6 h 150"/>
                <a:gd name="T46" fmla="*/ 174 w 311"/>
                <a:gd name="T47" fmla="*/ 13 h 150"/>
                <a:gd name="T48" fmla="*/ 167 w 311"/>
                <a:gd name="T49" fmla="*/ 21 h 150"/>
                <a:gd name="T50" fmla="*/ 161 w 311"/>
                <a:gd name="T51" fmla="*/ 27 h 150"/>
                <a:gd name="T52" fmla="*/ 156 w 311"/>
                <a:gd name="T53" fmla="*/ 29 h 150"/>
                <a:gd name="T54" fmla="*/ 156 w 311"/>
                <a:gd name="T55" fmla="*/ 30 h 150"/>
                <a:gd name="T56" fmla="*/ 151 w 311"/>
                <a:gd name="T57" fmla="*/ 35 h 150"/>
                <a:gd name="T58" fmla="*/ 151 w 311"/>
                <a:gd name="T59" fmla="*/ 30 h 150"/>
                <a:gd name="T60" fmla="*/ 145 w 311"/>
                <a:gd name="T61" fmla="*/ 35 h 150"/>
                <a:gd name="T62" fmla="*/ 142 w 311"/>
                <a:gd name="T63" fmla="*/ 35 h 150"/>
                <a:gd name="T64" fmla="*/ 134 w 311"/>
                <a:gd name="T65" fmla="*/ 43 h 150"/>
                <a:gd name="T66" fmla="*/ 128 w 311"/>
                <a:gd name="T67" fmla="*/ 45 h 150"/>
                <a:gd name="T68" fmla="*/ 120 w 311"/>
                <a:gd name="T69" fmla="*/ 43 h 150"/>
                <a:gd name="T70" fmla="*/ 112 w 311"/>
                <a:gd name="T71" fmla="*/ 43 h 150"/>
                <a:gd name="T72" fmla="*/ 100 w 311"/>
                <a:gd name="T73" fmla="*/ 51 h 150"/>
                <a:gd name="T74" fmla="*/ 88 w 311"/>
                <a:gd name="T75" fmla="*/ 49 h 150"/>
                <a:gd name="T76" fmla="*/ 73 w 311"/>
                <a:gd name="T77" fmla="*/ 49 h 150"/>
                <a:gd name="T78" fmla="*/ 69 w 311"/>
                <a:gd name="T79" fmla="*/ 59 h 150"/>
                <a:gd name="T80" fmla="*/ 59 w 311"/>
                <a:gd name="T81" fmla="*/ 62 h 150"/>
                <a:gd name="T82" fmla="*/ 49 w 311"/>
                <a:gd name="T83" fmla="*/ 72 h 150"/>
                <a:gd name="T84" fmla="*/ 45 w 311"/>
                <a:gd name="T85" fmla="*/ 81 h 150"/>
                <a:gd name="T86" fmla="*/ 40 w 311"/>
                <a:gd name="T87" fmla="*/ 94 h 150"/>
                <a:gd name="T88" fmla="*/ 34 w 311"/>
                <a:gd name="T89" fmla="*/ 100 h 150"/>
                <a:gd name="T90" fmla="*/ 18 w 311"/>
                <a:gd name="T91" fmla="*/ 115 h 150"/>
                <a:gd name="T92" fmla="*/ 11 w 311"/>
                <a:gd name="T93" fmla="*/ 128 h 150"/>
                <a:gd name="T94" fmla="*/ 2 w 311"/>
                <a:gd name="T95" fmla="*/ 131 h 150"/>
                <a:gd name="T96" fmla="*/ 2 w 311"/>
                <a:gd name="T97" fmla="*/ 140 h 150"/>
                <a:gd name="T98" fmla="*/ 5 w 311"/>
                <a:gd name="T99" fmla="*/ 143 h 150"/>
                <a:gd name="T100" fmla="*/ 2 w 311"/>
                <a:gd name="T101" fmla="*/ 147 h 150"/>
                <a:gd name="T102" fmla="*/ 0 w 311"/>
                <a:gd name="T10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" h="150">
                  <a:moveTo>
                    <a:pt x="311" y="113"/>
                  </a:moveTo>
                  <a:lnTo>
                    <a:pt x="301" y="113"/>
                  </a:lnTo>
                  <a:lnTo>
                    <a:pt x="292" y="126"/>
                  </a:lnTo>
                  <a:lnTo>
                    <a:pt x="282" y="131"/>
                  </a:lnTo>
                  <a:lnTo>
                    <a:pt x="276" y="132"/>
                  </a:lnTo>
                  <a:lnTo>
                    <a:pt x="263" y="131"/>
                  </a:lnTo>
                  <a:lnTo>
                    <a:pt x="258" y="121"/>
                  </a:lnTo>
                  <a:lnTo>
                    <a:pt x="247" y="116"/>
                  </a:lnTo>
                  <a:lnTo>
                    <a:pt x="244" y="105"/>
                  </a:lnTo>
                  <a:lnTo>
                    <a:pt x="244" y="91"/>
                  </a:lnTo>
                  <a:lnTo>
                    <a:pt x="249" y="81"/>
                  </a:lnTo>
                  <a:lnTo>
                    <a:pt x="247" y="70"/>
                  </a:lnTo>
                  <a:lnTo>
                    <a:pt x="247" y="59"/>
                  </a:lnTo>
                  <a:lnTo>
                    <a:pt x="237" y="51"/>
                  </a:lnTo>
                  <a:lnTo>
                    <a:pt x="234" y="43"/>
                  </a:lnTo>
                  <a:lnTo>
                    <a:pt x="222" y="38"/>
                  </a:lnTo>
                  <a:lnTo>
                    <a:pt x="215" y="30"/>
                  </a:lnTo>
                  <a:lnTo>
                    <a:pt x="210" y="21"/>
                  </a:lnTo>
                  <a:lnTo>
                    <a:pt x="212" y="21"/>
                  </a:lnTo>
                  <a:lnTo>
                    <a:pt x="209" y="18"/>
                  </a:lnTo>
                  <a:lnTo>
                    <a:pt x="196" y="0"/>
                  </a:lnTo>
                  <a:lnTo>
                    <a:pt x="190" y="3"/>
                  </a:lnTo>
                  <a:lnTo>
                    <a:pt x="182" y="6"/>
                  </a:lnTo>
                  <a:lnTo>
                    <a:pt x="174" y="13"/>
                  </a:lnTo>
                  <a:lnTo>
                    <a:pt x="167" y="21"/>
                  </a:lnTo>
                  <a:lnTo>
                    <a:pt x="161" y="27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1" y="35"/>
                  </a:lnTo>
                  <a:lnTo>
                    <a:pt x="151" y="30"/>
                  </a:lnTo>
                  <a:lnTo>
                    <a:pt x="145" y="35"/>
                  </a:lnTo>
                  <a:lnTo>
                    <a:pt x="142" y="35"/>
                  </a:lnTo>
                  <a:lnTo>
                    <a:pt x="134" y="43"/>
                  </a:lnTo>
                  <a:lnTo>
                    <a:pt x="128" y="45"/>
                  </a:lnTo>
                  <a:lnTo>
                    <a:pt x="120" y="43"/>
                  </a:lnTo>
                  <a:lnTo>
                    <a:pt x="112" y="43"/>
                  </a:lnTo>
                  <a:lnTo>
                    <a:pt x="100" y="51"/>
                  </a:lnTo>
                  <a:lnTo>
                    <a:pt x="88" y="49"/>
                  </a:lnTo>
                  <a:lnTo>
                    <a:pt x="73" y="49"/>
                  </a:lnTo>
                  <a:lnTo>
                    <a:pt x="69" y="59"/>
                  </a:lnTo>
                  <a:lnTo>
                    <a:pt x="59" y="62"/>
                  </a:lnTo>
                  <a:lnTo>
                    <a:pt x="49" y="72"/>
                  </a:lnTo>
                  <a:lnTo>
                    <a:pt x="45" y="81"/>
                  </a:lnTo>
                  <a:lnTo>
                    <a:pt x="40" y="94"/>
                  </a:lnTo>
                  <a:lnTo>
                    <a:pt x="34" y="100"/>
                  </a:lnTo>
                  <a:lnTo>
                    <a:pt x="18" y="115"/>
                  </a:lnTo>
                  <a:lnTo>
                    <a:pt x="11" y="128"/>
                  </a:lnTo>
                  <a:lnTo>
                    <a:pt x="2" y="131"/>
                  </a:lnTo>
                  <a:lnTo>
                    <a:pt x="2" y="140"/>
                  </a:lnTo>
                  <a:lnTo>
                    <a:pt x="5" y="143"/>
                  </a:lnTo>
                  <a:lnTo>
                    <a:pt x="2" y="147"/>
                  </a:lnTo>
                  <a:lnTo>
                    <a:pt x="0" y="15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2" name="Freeform 77">
              <a:extLst>
                <a:ext uri="{FF2B5EF4-FFF2-40B4-BE49-F238E27FC236}">
                  <a16:creationId xmlns:a16="http://schemas.microsoft.com/office/drawing/2014/main" id="{BAE52B37-2314-4C01-BB78-DE979669B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1" y="2946"/>
              <a:ext cx="811" cy="277"/>
            </a:xfrm>
            <a:custGeom>
              <a:avLst/>
              <a:gdLst>
                <a:gd name="T0" fmla="*/ 810 w 811"/>
                <a:gd name="T1" fmla="*/ 9 h 277"/>
                <a:gd name="T2" fmla="*/ 805 w 811"/>
                <a:gd name="T3" fmla="*/ 14 h 277"/>
                <a:gd name="T4" fmla="*/ 784 w 811"/>
                <a:gd name="T5" fmla="*/ 19 h 277"/>
                <a:gd name="T6" fmla="*/ 751 w 811"/>
                <a:gd name="T7" fmla="*/ 24 h 277"/>
                <a:gd name="T8" fmla="*/ 736 w 811"/>
                <a:gd name="T9" fmla="*/ 32 h 277"/>
                <a:gd name="T10" fmla="*/ 728 w 811"/>
                <a:gd name="T11" fmla="*/ 24 h 277"/>
                <a:gd name="T12" fmla="*/ 724 w 811"/>
                <a:gd name="T13" fmla="*/ 14 h 277"/>
                <a:gd name="T14" fmla="*/ 717 w 811"/>
                <a:gd name="T15" fmla="*/ 16 h 277"/>
                <a:gd name="T16" fmla="*/ 711 w 811"/>
                <a:gd name="T17" fmla="*/ 25 h 277"/>
                <a:gd name="T18" fmla="*/ 700 w 811"/>
                <a:gd name="T19" fmla="*/ 29 h 277"/>
                <a:gd name="T20" fmla="*/ 689 w 811"/>
                <a:gd name="T21" fmla="*/ 22 h 277"/>
                <a:gd name="T22" fmla="*/ 673 w 811"/>
                <a:gd name="T23" fmla="*/ 29 h 277"/>
                <a:gd name="T24" fmla="*/ 650 w 811"/>
                <a:gd name="T25" fmla="*/ 48 h 277"/>
                <a:gd name="T26" fmla="*/ 638 w 811"/>
                <a:gd name="T27" fmla="*/ 48 h 277"/>
                <a:gd name="T28" fmla="*/ 623 w 811"/>
                <a:gd name="T29" fmla="*/ 83 h 277"/>
                <a:gd name="T30" fmla="*/ 612 w 811"/>
                <a:gd name="T31" fmla="*/ 96 h 277"/>
                <a:gd name="T32" fmla="*/ 595 w 811"/>
                <a:gd name="T33" fmla="*/ 97 h 277"/>
                <a:gd name="T34" fmla="*/ 584 w 811"/>
                <a:gd name="T35" fmla="*/ 127 h 277"/>
                <a:gd name="T36" fmla="*/ 564 w 811"/>
                <a:gd name="T37" fmla="*/ 142 h 277"/>
                <a:gd name="T38" fmla="*/ 545 w 811"/>
                <a:gd name="T39" fmla="*/ 140 h 277"/>
                <a:gd name="T40" fmla="*/ 525 w 811"/>
                <a:gd name="T41" fmla="*/ 151 h 277"/>
                <a:gd name="T42" fmla="*/ 507 w 811"/>
                <a:gd name="T43" fmla="*/ 153 h 277"/>
                <a:gd name="T44" fmla="*/ 486 w 811"/>
                <a:gd name="T45" fmla="*/ 156 h 277"/>
                <a:gd name="T46" fmla="*/ 475 w 811"/>
                <a:gd name="T47" fmla="*/ 161 h 277"/>
                <a:gd name="T48" fmla="*/ 459 w 811"/>
                <a:gd name="T49" fmla="*/ 170 h 277"/>
                <a:gd name="T50" fmla="*/ 447 w 811"/>
                <a:gd name="T51" fmla="*/ 190 h 277"/>
                <a:gd name="T52" fmla="*/ 429 w 811"/>
                <a:gd name="T53" fmla="*/ 178 h 277"/>
                <a:gd name="T54" fmla="*/ 407 w 811"/>
                <a:gd name="T55" fmla="*/ 182 h 277"/>
                <a:gd name="T56" fmla="*/ 399 w 811"/>
                <a:gd name="T57" fmla="*/ 198 h 277"/>
                <a:gd name="T58" fmla="*/ 386 w 811"/>
                <a:gd name="T59" fmla="*/ 207 h 277"/>
                <a:gd name="T60" fmla="*/ 364 w 811"/>
                <a:gd name="T61" fmla="*/ 204 h 277"/>
                <a:gd name="T62" fmla="*/ 361 w 811"/>
                <a:gd name="T63" fmla="*/ 212 h 277"/>
                <a:gd name="T64" fmla="*/ 354 w 811"/>
                <a:gd name="T65" fmla="*/ 201 h 277"/>
                <a:gd name="T66" fmla="*/ 348 w 811"/>
                <a:gd name="T67" fmla="*/ 210 h 277"/>
                <a:gd name="T68" fmla="*/ 324 w 811"/>
                <a:gd name="T69" fmla="*/ 212 h 277"/>
                <a:gd name="T70" fmla="*/ 321 w 811"/>
                <a:gd name="T71" fmla="*/ 207 h 277"/>
                <a:gd name="T72" fmla="*/ 310 w 811"/>
                <a:gd name="T73" fmla="*/ 207 h 277"/>
                <a:gd name="T74" fmla="*/ 290 w 811"/>
                <a:gd name="T75" fmla="*/ 207 h 277"/>
                <a:gd name="T76" fmla="*/ 281 w 811"/>
                <a:gd name="T77" fmla="*/ 202 h 277"/>
                <a:gd name="T78" fmla="*/ 274 w 811"/>
                <a:gd name="T79" fmla="*/ 204 h 277"/>
                <a:gd name="T80" fmla="*/ 263 w 811"/>
                <a:gd name="T81" fmla="*/ 213 h 277"/>
                <a:gd name="T82" fmla="*/ 238 w 811"/>
                <a:gd name="T83" fmla="*/ 221 h 277"/>
                <a:gd name="T84" fmla="*/ 228 w 811"/>
                <a:gd name="T85" fmla="*/ 223 h 277"/>
                <a:gd name="T86" fmla="*/ 219 w 811"/>
                <a:gd name="T87" fmla="*/ 220 h 277"/>
                <a:gd name="T88" fmla="*/ 198 w 811"/>
                <a:gd name="T89" fmla="*/ 226 h 277"/>
                <a:gd name="T90" fmla="*/ 188 w 811"/>
                <a:gd name="T91" fmla="*/ 236 h 277"/>
                <a:gd name="T92" fmla="*/ 174 w 811"/>
                <a:gd name="T93" fmla="*/ 245 h 277"/>
                <a:gd name="T94" fmla="*/ 157 w 811"/>
                <a:gd name="T95" fmla="*/ 253 h 277"/>
                <a:gd name="T96" fmla="*/ 136 w 811"/>
                <a:gd name="T97" fmla="*/ 271 h 277"/>
                <a:gd name="T98" fmla="*/ 130 w 811"/>
                <a:gd name="T99" fmla="*/ 277 h 277"/>
                <a:gd name="T100" fmla="*/ 114 w 811"/>
                <a:gd name="T101" fmla="*/ 271 h 277"/>
                <a:gd name="T102" fmla="*/ 75 w 811"/>
                <a:gd name="T103" fmla="*/ 239 h 277"/>
                <a:gd name="T104" fmla="*/ 34 w 811"/>
                <a:gd name="T105" fmla="*/ 217 h 277"/>
                <a:gd name="T106" fmla="*/ 29 w 811"/>
                <a:gd name="T107" fmla="*/ 169 h 277"/>
                <a:gd name="T108" fmla="*/ 2 w 811"/>
                <a:gd name="T109" fmla="*/ 142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1" h="277">
                  <a:moveTo>
                    <a:pt x="811" y="0"/>
                  </a:moveTo>
                  <a:lnTo>
                    <a:pt x="810" y="5"/>
                  </a:lnTo>
                  <a:lnTo>
                    <a:pt x="810" y="9"/>
                  </a:lnTo>
                  <a:lnTo>
                    <a:pt x="811" y="13"/>
                  </a:lnTo>
                  <a:lnTo>
                    <a:pt x="807" y="16"/>
                  </a:lnTo>
                  <a:lnTo>
                    <a:pt x="805" y="14"/>
                  </a:lnTo>
                  <a:lnTo>
                    <a:pt x="795" y="16"/>
                  </a:lnTo>
                  <a:lnTo>
                    <a:pt x="791" y="22"/>
                  </a:lnTo>
                  <a:lnTo>
                    <a:pt x="784" y="19"/>
                  </a:lnTo>
                  <a:lnTo>
                    <a:pt x="778" y="22"/>
                  </a:lnTo>
                  <a:lnTo>
                    <a:pt x="773" y="19"/>
                  </a:lnTo>
                  <a:lnTo>
                    <a:pt x="751" y="24"/>
                  </a:lnTo>
                  <a:lnTo>
                    <a:pt x="746" y="25"/>
                  </a:lnTo>
                  <a:lnTo>
                    <a:pt x="736" y="29"/>
                  </a:lnTo>
                  <a:lnTo>
                    <a:pt x="736" y="32"/>
                  </a:lnTo>
                  <a:lnTo>
                    <a:pt x="733" y="29"/>
                  </a:lnTo>
                  <a:lnTo>
                    <a:pt x="732" y="24"/>
                  </a:lnTo>
                  <a:lnTo>
                    <a:pt x="728" y="24"/>
                  </a:lnTo>
                  <a:lnTo>
                    <a:pt x="728" y="22"/>
                  </a:lnTo>
                  <a:lnTo>
                    <a:pt x="727" y="19"/>
                  </a:lnTo>
                  <a:lnTo>
                    <a:pt x="724" y="14"/>
                  </a:lnTo>
                  <a:lnTo>
                    <a:pt x="722" y="14"/>
                  </a:lnTo>
                  <a:lnTo>
                    <a:pt x="719" y="16"/>
                  </a:lnTo>
                  <a:lnTo>
                    <a:pt x="717" y="16"/>
                  </a:lnTo>
                  <a:lnTo>
                    <a:pt x="713" y="14"/>
                  </a:lnTo>
                  <a:lnTo>
                    <a:pt x="714" y="24"/>
                  </a:lnTo>
                  <a:lnTo>
                    <a:pt x="711" y="25"/>
                  </a:lnTo>
                  <a:lnTo>
                    <a:pt x="711" y="29"/>
                  </a:lnTo>
                  <a:lnTo>
                    <a:pt x="705" y="32"/>
                  </a:lnTo>
                  <a:lnTo>
                    <a:pt x="700" y="29"/>
                  </a:lnTo>
                  <a:lnTo>
                    <a:pt x="698" y="29"/>
                  </a:lnTo>
                  <a:lnTo>
                    <a:pt x="690" y="24"/>
                  </a:lnTo>
                  <a:lnTo>
                    <a:pt x="689" y="22"/>
                  </a:lnTo>
                  <a:lnTo>
                    <a:pt x="689" y="19"/>
                  </a:lnTo>
                  <a:lnTo>
                    <a:pt x="679" y="19"/>
                  </a:lnTo>
                  <a:lnTo>
                    <a:pt x="673" y="29"/>
                  </a:lnTo>
                  <a:lnTo>
                    <a:pt x="666" y="29"/>
                  </a:lnTo>
                  <a:lnTo>
                    <a:pt x="662" y="37"/>
                  </a:lnTo>
                  <a:lnTo>
                    <a:pt x="650" y="48"/>
                  </a:lnTo>
                  <a:lnTo>
                    <a:pt x="649" y="46"/>
                  </a:lnTo>
                  <a:lnTo>
                    <a:pt x="641" y="51"/>
                  </a:lnTo>
                  <a:lnTo>
                    <a:pt x="638" y="48"/>
                  </a:lnTo>
                  <a:lnTo>
                    <a:pt x="628" y="46"/>
                  </a:lnTo>
                  <a:lnTo>
                    <a:pt x="623" y="52"/>
                  </a:lnTo>
                  <a:lnTo>
                    <a:pt x="623" y="83"/>
                  </a:lnTo>
                  <a:lnTo>
                    <a:pt x="619" y="92"/>
                  </a:lnTo>
                  <a:lnTo>
                    <a:pt x="617" y="96"/>
                  </a:lnTo>
                  <a:lnTo>
                    <a:pt x="612" y="96"/>
                  </a:lnTo>
                  <a:lnTo>
                    <a:pt x="601" y="92"/>
                  </a:lnTo>
                  <a:lnTo>
                    <a:pt x="599" y="97"/>
                  </a:lnTo>
                  <a:lnTo>
                    <a:pt x="595" y="97"/>
                  </a:lnTo>
                  <a:lnTo>
                    <a:pt x="590" y="107"/>
                  </a:lnTo>
                  <a:lnTo>
                    <a:pt x="584" y="113"/>
                  </a:lnTo>
                  <a:lnTo>
                    <a:pt x="584" y="127"/>
                  </a:lnTo>
                  <a:lnTo>
                    <a:pt x="577" y="135"/>
                  </a:lnTo>
                  <a:lnTo>
                    <a:pt x="569" y="142"/>
                  </a:lnTo>
                  <a:lnTo>
                    <a:pt x="564" y="142"/>
                  </a:lnTo>
                  <a:lnTo>
                    <a:pt x="556" y="145"/>
                  </a:lnTo>
                  <a:lnTo>
                    <a:pt x="547" y="145"/>
                  </a:lnTo>
                  <a:lnTo>
                    <a:pt x="545" y="140"/>
                  </a:lnTo>
                  <a:lnTo>
                    <a:pt x="541" y="145"/>
                  </a:lnTo>
                  <a:lnTo>
                    <a:pt x="533" y="145"/>
                  </a:lnTo>
                  <a:lnTo>
                    <a:pt x="525" y="151"/>
                  </a:lnTo>
                  <a:lnTo>
                    <a:pt x="523" y="156"/>
                  </a:lnTo>
                  <a:lnTo>
                    <a:pt x="513" y="161"/>
                  </a:lnTo>
                  <a:lnTo>
                    <a:pt x="507" y="153"/>
                  </a:lnTo>
                  <a:lnTo>
                    <a:pt x="501" y="153"/>
                  </a:lnTo>
                  <a:lnTo>
                    <a:pt x="491" y="151"/>
                  </a:lnTo>
                  <a:lnTo>
                    <a:pt x="486" y="156"/>
                  </a:lnTo>
                  <a:lnTo>
                    <a:pt x="485" y="153"/>
                  </a:lnTo>
                  <a:lnTo>
                    <a:pt x="478" y="156"/>
                  </a:lnTo>
                  <a:lnTo>
                    <a:pt x="475" y="161"/>
                  </a:lnTo>
                  <a:lnTo>
                    <a:pt x="469" y="162"/>
                  </a:lnTo>
                  <a:lnTo>
                    <a:pt x="466" y="166"/>
                  </a:lnTo>
                  <a:lnTo>
                    <a:pt x="459" y="170"/>
                  </a:lnTo>
                  <a:lnTo>
                    <a:pt x="458" y="180"/>
                  </a:lnTo>
                  <a:lnTo>
                    <a:pt x="447" y="185"/>
                  </a:lnTo>
                  <a:lnTo>
                    <a:pt x="447" y="190"/>
                  </a:lnTo>
                  <a:lnTo>
                    <a:pt x="440" y="185"/>
                  </a:lnTo>
                  <a:lnTo>
                    <a:pt x="431" y="182"/>
                  </a:lnTo>
                  <a:lnTo>
                    <a:pt x="429" y="178"/>
                  </a:lnTo>
                  <a:lnTo>
                    <a:pt x="421" y="178"/>
                  </a:lnTo>
                  <a:lnTo>
                    <a:pt x="413" y="182"/>
                  </a:lnTo>
                  <a:lnTo>
                    <a:pt x="407" y="182"/>
                  </a:lnTo>
                  <a:lnTo>
                    <a:pt x="405" y="188"/>
                  </a:lnTo>
                  <a:lnTo>
                    <a:pt x="400" y="191"/>
                  </a:lnTo>
                  <a:lnTo>
                    <a:pt x="399" y="198"/>
                  </a:lnTo>
                  <a:lnTo>
                    <a:pt x="391" y="202"/>
                  </a:lnTo>
                  <a:lnTo>
                    <a:pt x="391" y="207"/>
                  </a:lnTo>
                  <a:lnTo>
                    <a:pt x="386" y="207"/>
                  </a:lnTo>
                  <a:lnTo>
                    <a:pt x="376" y="204"/>
                  </a:lnTo>
                  <a:lnTo>
                    <a:pt x="373" y="202"/>
                  </a:lnTo>
                  <a:lnTo>
                    <a:pt x="364" y="204"/>
                  </a:lnTo>
                  <a:lnTo>
                    <a:pt x="362" y="207"/>
                  </a:lnTo>
                  <a:lnTo>
                    <a:pt x="362" y="212"/>
                  </a:lnTo>
                  <a:lnTo>
                    <a:pt x="361" y="212"/>
                  </a:lnTo>
                  <a:lnTo>
                    <a:pt x="361" y="207"/>
                  </a:lnTo>
                  <a:lnTo>
                    <a:pt x="357" y="202"/>
                  </a:lnTo>
                  <a:lnTo>
                    <a:pt x="354" y="201"/>
                  </a:lnTo>
                  <a:lnTo>
                    <a:pt x="353" y="202"/>
                  </a:lnTo>
                  <a:lnTo>
                    <a:pt x="351" y="207"/>
                  </a:lnTo>
                  <a:lnTo>
                    <a:pt x="348" y="210"/>
                  </a:lnTo>
                  <a:lnTo>
                    <a:pt x="329" y="210"/>
                  </a:lnTo>
                  <a:lnTo>
                    <a:pt x="329" y="207"/>
                  </a:lnTo>
                  <a:lnTo>
                    <a:pt x="324" y="212"/>
                  </a:lnTo>
                  <a:lnTo>
                    <a:pt x="324" y="204"/>
                  </a:lnTo>
                  <a:lnTo>
                    <a:pt x="321" y="204"/>
                  </a:lnTo>
                  <a:lnTo>
                    <a:pt x="321" y="207"/>
                  </a:lnTo>
                  <a:lnTo>
                    <a:pt x="321" y="212"/>
                  </a:lnTo>
                  <a:lnTo>
                    <a:pt x="316" y="212"/>
                  </a:lnTo>
                  <a:lnTo>
                    <a:pt x="310" y="207"/>
                  </a:lnTo>
                  <a:lnTo>
                    <a:pt x="308" y="202"/>
                  </a:lnTo>
                  <a:lnTo>
                    <a:pt x="302" y="202"/>
                  </a:lnTo>
                  <a:lnTo>
                    <a:pt x="290" y="207"/>
                  </a:lnTo>
                  <a:lnTo>
                    <a:pt x="289" y="207"/>
                  </a:lnTo>
                  <a:lnTo>
                    <a:pt x="289" y="202"/>
                  </a:lnTo>
                  <a:lnTo>
                    <a:pt x="281" y="202"/>
                  </a:lnTo>
                  <a:lnTo>
                    <a:pt x="278" y="212"/>
                  </a:lnTo>
                  <a:lnTo>
                    <a:pt x="278" y="207"/>
                  </a:lnTo>
                  <a:lnTo>
                    <a:pt x="274" y="204"/>
                  </a:lnTo>
                  <a:lnTo>
                    <a:pt x="270" y="207"/>
                  </a:lnTo>
                  <a:lnTo>
                    <a:pt x="268" y="210"/>
                  </a:lnTo>
                  <a:lnTo>
                    <a:pt x="263" y="213"/>
                  </a:lnTo>
                  <a:lnTo>
                    <a:pt x="259" y="212"/>
                  </a:lnTo>
                  <a:lnTo>
                    <a:pt x="257" y="212"/>
                  </a:lnTo>
                  <a:lnTo>
                    <a:pt x="238" y="221"/>
                  </a:lnTo>
                  <a:lnTo>
                    <a:pt x="236" y="223"/>
                  </a:lnTo>
                  <a:lnTo>
                    <a:pt x="233" y="221"/>
                  </a:lnTo>
                  <a:lnTo>
                    <a:pt x="228" y="223"/>
                  </a:lnTo>
                  <a:lnTo>
                    <a:pt x="228" y="226"/>
                  </a:lnTo>
                  <a:lnTo>
                    <a:pt x="225" y="226"/>
                  </a:lnTo>
                  <a:lnTo>
                    <a:pt x="219" y="220"/>
                  </a:lnTo>
                  <a:lnTo>
                    <a:pt x="214" y="220"/>
                  </a:lnTo>
                  <a:lnTo>
                    <a:pt x="203" y="229"/>
                  </a:lnTo>
                  <a:lnTo>
                    <a:pt x="198" y="226"/>
                  </a:lnTo>
                  <a:lnTo>
                    <a:pt x="196" y="236"/>
                  </a:lnTo>
                  <a:lnTo>
                    <a:pt x="193" y="241"/>
                  </a:lnTo>
                  <a:lnTo>
                    <a:pt x="188" y="236"/>
                  </a:lnTo>
                  <a:lnTo>
                    <a:pt x="184" y="236"/>
                  </a:lnTo>
                  <a:lnTo>
                    <a:pt x="181" y="241"/>
                  </a:lnTo>
                  <a:lnTo>
                    <a:pt x="174" y="245"/>
                  </a:lnTo>
                  <a:lnTo>
                    <a:pt x="174" y="252"/>
                  </a:lnTo>
                  <a:lnTo>
                    <a:pt x="163" y="253"/>
                  </a:lnTo>
                  <a:lnTo>
                    <a:pt x="157" y="253"/>
                  </a:lnTo>
                  <a:lnTo>
                    <a:pt x="153" y="258"/>
                  </a:lnTo>
                  <a:lnTo>
                    <a:pt x="147" y="258"/>
                  </a:lnTo>
                  <a:lnTo>
                    <a:pt x="136" y="271"/>
                  </a:lnTo>
                  <a:lnTo>
                    <a:pt x="134" y="274"/>
                  </a:lnTo>
                  <a:lnTo>
                    <a:pt x="131" y="277"/>
                  </a:lnTo>
                  <a:lnTo>
                    <a:pt x="130" y="277"/>
                  </a:lnTo>
                  <a:lnTo>
                    <a:pt x="122" y="277"/>
                  </a:lnTo>
                  <a:lnTo>
                    <a:pt x="114" y="274"/>
                  </a:lnTo>
                  <a:lnTo>
                    <a:pt x="114" y="271"/>
                  </a:lnTo>
                  <a:lnTo>
                    <a:pt x="83" y="253"/>
                  </a:lnTo>
                  <a:lnTo>
                    <a:pt x="80" y="252"/>
                  </a:lnTo>
                  <a:lnTo>
                    <a:pt x="75" y="239"/>
                  </a:lnTo>
                  <a:lnTo>
                    <a:pt x="67" y="226"/>
                  </a:lnTo>
                  <a:lnTo>
                    <a:pt x="51" y="220"/>
                  </a:lnTo>
                  <a:lnTo>
                    <a:pt x="34" y="217"/>
                  </a:lnTo>
                  <a:lnTo>
                    <a:pt x="32" y="207"/>
                  </a:lnTo>
                  <a:lnTo>
                    <a:pt x="24" y="191"/>
                  </a:lnTo>
                  <a:lnTo>
                    <a:pt x="29" y="169"/>
                  </a:lnTo>
                  <a:lnTo>
                    <a:pt x="18" y="169"/>
                  </a:lnTo>
                  <a:lnTo>
                    <a:pt x="10" y="161"/>
                  </a:lnTo>
                  <a:lnTo>
                    <a:pt x="2" y="142"/>
                  </a:lnTo>
                  <a:lnTo>
                    <a:pt x="0" y="14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3" name="Freeform 78">
              <a:extLst>
                <a:ext uri="{FF2B5EF4-FFF2-40B4-BE49-F238E27FC236}">
                  <a16:creationId xmlns:a16="http://schemas.microsoft.com/office/drawing/2014/main" id="{3D5E0B1F-6587-46A3-8F3C-4FC974837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" y="2955"/>
              <a:ext cx="72" cy="43"/>
            </a:xfrm>
            <a:custGeom>
              <a:avLst/>
              <a:gdLst>
                <a:gd name="T0" fmla="*/ 72 w 72"/>
                <a:gd name="T1" fmla="*/ 43 h 43"/>
                <a:gd name="T2" fmla="*/ 67 w 72"/>
                <a:gd name="T3" fmla="*/ 39 h 43"/>
                <a:gd name="T4" fmla="*/ 59 w 72"/>
                <a:gd name="T5" fmla="*/ 39 h 43"/>
                <a:gd name="T6" fmla="*/ 43 w 72"/>
                <a:gd name="T7" fmla="*/ 29 h 43"/>
                <a:gd name="T8" fmla="*/ 38 w 72"/>
                <a:gd name="T9" fmla="*/ 20 h 43"/>
                <a:gd name="T10" fmla="*/ 38 w 72"/>
                <a:gd name="T11" fmla="*/ 23 h 43"/>
                <a:gd name="T12" fmla="*/ 32 w 72"/>
                <a:gd name="T13" fmla="*/ 20 h 43"/>
                <a:gd name="T14" fmla="*/ 30 w 72"/>
                <a:gd name="T15" fmla="*/ 20 h 43"/>
                <a:gd name="T16" fmla="*/ 30 w 72"/>
                <a:gd name="T17" fmla="*/ 16 h 43"/>
                <a:gd name="T18" fmla="*/ 25 w 72"/>
                <a:gd name="T19" fmla="*/ 13 h 43"/>
                <a:gd name="T20" fmla="*/ 21 w 72"/>
                <a:gd name="T21" fmla="*/ 15 h 43"/>
                <a:gd name="T22" fmla="*/ 13 w 72"/>
                <a:gd name="T23" fmla="*/ 15 h 43"/>
                <a:gd name="T24" fmla="*/ 11 w 72"/>
                <a:gd name="T25" fmla="*/ 10 h 43"/>
                <a:gd name="T26" fmla="*/ 13 w 72"/>
                <a:gd name="T27" fmla="*/ 7 h 43"/>
                <a:gd name="T28" fmla="*/ 9 w 72"/>
                <a:gd name="T29" fmla="*/ 4 h 43"/>
                <a:gd name="T30" fmla="*/ 8 w 72"/>
                <a:gd name="T31" fmla="*/ 7 h 43"/>
                <a:gd name="T32" fmla="*/ 8 w 72"/>
                <a:gd name="T33" fmla="*/ 5 h 43"/>
                <a:gd name="T34" fmla="*/ 0 w 72"/>
                <a:gd name="T3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43">
                  <a:moveTo>
                    <a:pt x="72" y="43"/>
                  </a:moveTo>
                  <a:lnTo>
                    <a:pt x="67" y="39"/>
                  </a:lnTo>
                  <a:lnTo>
                    <a:pt x="59" y="39"/>
                  </a:lnTo>
                  <a:lnTo>
                    <a:pt x="43" y="29"/>
                  </a:lnTo>
                  <a:lnTo>
                    <a:pt x="38" y="20"/>
                  </a:lnTo>
                  <a:lnTo>
                    <a:pt x="38" y="23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25" y="13"/>
                  </a:lnTo>
                  <a:lnTo>
                    <a:pt x="21" y="15"/>
                  </a:lnTo>
                  <a:lnTo>
                    <a:pt x="13" y="15"/>
                  </a:lnTo>
                  <a:lnTo>
                    <a:pt x="11" y="10"/>
                  </a:lnTo>
                  <a:lnTo>
                    <a:pt x="13" y="7"/>
                  </a:lnTo>
                  <a:lnTo>
                    <a:pt x="9" y="4"/>
                  </a:lnTo>
                  <a:lnTo>
                    <a:pt x="8" y="7"/>
                  </a:lnTo>
                  <a:lnTo>
                    <a:pt x="8" y="5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4" name="Line 79">
              <a:extLst>
                <a:ext uri="{FF2B5EF4-FFF2-40B4-BE49-F238E27FC236}">
                  <a16:creationId xmlns:a16="http://schemas.microsoft.com/office/drawing/2014/main" id="{67700DCB-54CE-47EB-A04B-BAE071AE7C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2" y="2952"/>
              <a:ext cx="3" cy="3"/>
            </a:xfrm>
            <a:prstGeom prst="line">
              <a:avLst/>
            </a:pr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5" name="Freeform 80">
              <a:extLst>
                <a:ext uri="{FF2B5EF4-FFF2-40B4-BE49-F238E27FC236}">
                  <a16:creationId xmlns:a16="http://schemas.microsoft.com/office/drawing/2014/main" id="{A8E60425-020C-43D4-BF2D-6F4CB7F9E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2817"/>
              <a:ext cx="128" cy="138"/>
            </a:xfrm>
            <a:custGeom>
              <a:avLst/>
              <a:gdLst>
                <a:gd name="T0" fmla="*/ 128 w 128"/>
                <a:gd name="T1" fmla="*/ 138 h 138"/>
                <a:gd name="T2" fmla="*/ 126 w 128"/>
                <a:gd name="T3" fmla="*/ 135 h 138"/>
                <a:gd name="T4" fmla="*/ 122 w 128"/>
                <a:gd name="T5" fmla="*/ 134 h 138"/>
                <a:gd name="T6" fmla="*/ 122 w 128"/>
                <a:gd name="T7" fmla="*/ 132 h 138"/>
                <a:gd name="T8" fmla="*/ 117 w 128"/>
                <a:gd name="T9" fmla="*/ 129 h 138"/>
                <a:gd name="T10" fmla="*/ 115 w 128"/>
                <a:gd name="T11" fmla="*/ 129 h 138"/>
                <a:gd name="T12" fmla="*/ 106 w 128"/>
                <a:gd name="T13" fmla="*/ 126 h 138"/>
                <a:gd name="T14" fmla="*/ 104 w 128"/>
                <a:gd name="T15" fmla="*/ 121 h 138"/>
                <a:gd name="T16" fmla="*/ 106 w 128"/>
                <a:gd name="T17" fmla="*/ 116 h 138"/>
                <a:gd name="T18" fmla="*/ 106 w 128"/>
                <a:gd name="T19" fmla="*/ 115 h 138"/>
                <a:gd name="T20" fmla="*/ 104 w 128"/>
                <a:gd name="T21" fmla="*/ 115 h 138"/>
                <a:gd name="T22" fmla="*/ 98 w 128"/>
                <a:gd name="T23" fmla="*/ 116 h 138"/>
                <a:gd name="T24" fmla="*/ 99 w 128"/>
                <a:gd name="T25" fmla="*/ 107 h 138"/>
                <a:gd name="T26" fmla="*/ 99 w 128"/>
                <a:gd name="T27" fmla="*/ 97 h 138"/>
                <a:gd name="T28" fmla="*/ 102 w 128"/>
                <a:gd name="T29" fmla="*/ 95 h 138"/>
                <a:gd name="T30" fmla="*/ 104 w 128"/>
                <a:gd name="T31" fmla="*/ 95 h 138"/>
                <a:gd name="T32" fmla="*/ 112 w 128"/>
                <a:gd name="T33" fmla="*/ 92 h 138"/>
                <a:gd name="T34" fmla="*/ 110 w 128"/>
                <a:gd name="T35" fmla="*/ 91 h 138"/>
                <a:gd name="T36" fmla="*/ 106 w 128"/>
                <a:gd name="T37" fmla="*/ 83 h 138"/>
                <a:gd name="T38" fmla="*/ 110 w 128"/>
                <a:gd name="T39" fmla="*/ 78 h 138"/>
                <a:gd name="T40" fmla="*/ 112 w 128"/>
                <a:gd name="T41" fmla="*/ 78 h 138"/>
                <a:gd name="T42" fmla="*/ 117 w 128"/>
                <a:gd name="T43" fmla="*/ 73 h 138"/>
                <a:gd name="T44" fmla="*/ 122 w 128"/>
                <a:gd name="T45" fmla="*/ 64 h 138"/>
                <a:gd name="T46" fmla="*/ 118 w 128"/>
                <a:gd name="T47" fmla="*/ 52 h 138"/>
                <a:gd name="T48" fmla="*/ 122 w 128"/>
                <a:gd name="T49" fmla="*/ 41 h 138"/>
                <a:gd name="T50" fmla="*/ 126 w 128"/>
                <a:gd name="T51" fmla="*/ 33 h 138"/>
                <a:gd name="T52" fmla="*/ 125 w 128"/>
                <a:gd name="T53" fmla="*/ 32 h 138"/>
                <a:gd name="T54" fmla="*/ 117 w 128"/>
                <a:gd name="T55" fmla="*/ 27 h 138"/>
                <a:gd name="T56" fmla="*/ 112 w 128"/>
                <a:gd name="T57" fmla="*/ 22 h 138"/>
                <a:gd name="T58" fmla="*/ 110 w 128"/>
                <a:gd name="T59" fmla="*/ 22 h 138"/>
                <a:gd name="T60" fmla="*/ 106 w 128"/>
                <a:gd name="T61" fmla="*/ 19 h 138"/>
                <a:gd name="T62" fmla="*/ 99 w 128"/>
                <a:gd name="T63" fmla="*/ 20 h 138"/>
                <a:gd name="T64" fmla="*/ 91 w 128"/>
                <a:gd name="T65" fmla="*/ 14 h 138"/>
                <a:gd name="T66" fmla="*/ 86 w 128"/>
                <a:gd name="T67" fmla="*/ 16 h 138"/>
                <a:gd name="T68" fmla="*/ 83 w 128"/>
                <a:gd name="T69" fmla="*/ 9 h 138"/>
                <a:gd name="T70" fmla="*/ 66 w 128"/>
                <a:gd name="T71" fmla="*/ 8 h 138"/>
                <a:gd name="T72" fmla="*/ 34 w 128"/>
                <a:gd name="T73" fmla="*/ 13 h 138"/>
                <a:gd name="T74" fmla="*/ 21 w 128"/>
                <a:gd name="T75" fmla="*/ 13 h 138"/>
                <a:gd name="T76" fmla="*/ 2 w 128"/>
                <a:gd name="T77" fmla="*/ 5 h 138"/>
                <a:gd name="T78" fmla="*/ 0 w 128"/>
                <a:gd name="T7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38">
                  <a:moveTo>
                    <a:pt x="128" y="138"/>
                  </a:moveTo>
                  <a:lnTo>
                    <a:pt x="126" y="135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17" y="129"/>
                  </a:lnTo>
                  <a:lnTo>
                    <a:pt x="115" y="129"/>
                  </a:lnTo>
                  <a:lnTo>
                    <a:pt x="106" y="126"/>
                  </a:lnTo>
                  <a:lnTo>
                    <a:pt x="104" y="121"/>
                  </a:lnTo>
                  <a:lnTo>
                    <a:pt x="106" y="116"/>
                  </a:lnTo>
                  <a:lnTo>
                    <a:pt x="106" y="115"/>
                  </a:lnTo>
                  <a:lnTo>
                    <a:pt x="104" y="115"/>
                  </a:lnTo>
                  <a:lnTo>
                    <a:pt x="98" y="116"/>
                  </a:lnTo>
                  <a:lnTo>
                    <a:pt x="99" y="107"/>
                  </a:lnTo>
                  <a:lnTo>
                    <a:pt x="99" y="97"/>
                  </a:lnTo>
                  <a:lnTo>
                    <a:pt x="102" y="95"/>
                  </a:lnTo>
                  <a:lnTo>
                    <a:pt x="104" y="95"/>
                  </a:lnTo>
                  <a:lnTo>
                    <a:pt x="112" y="92"/>
                  </a:lnTo>
                  <a:lnTo>
                    <a:pt x="110" y="91"/>
                  </a:lnTo>
                  <a:lnTo>
                    <a:pt x="106" y="83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7" y="73"/>
                  </a:lnTo>
                  <a:lnTo>
                    <a:pt x="122" y="64"/>
                  </a:lnTo>
                  <a:lnTo>
                    <a:pt x="118" y="52"/>
                  </a:lnTo>
                  <a:lnTo>
                    <a:pt x="122" y="41"/>
                  </a:lnTo>
                  <a:lnTo>
                    <a:pt x="126" y="33"/>
                  </a:lnTo>
                  <a:lnTo>
                    <a:pt x="125" y="32"/>
                  </a:lnTo>
                  <a:lnTo>
                    <a:pt x="117" y="27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106" y="19"/>
                  </a:lnTo>
                  <a:lnTo>
                    <a:pt x="99" y="20"/>
                  </a:lnTo>
                  <a:lnTo>
                    <a:pt x="91" y="14"/>
                  </a:lnTo>
                  <a:lnTo>
                    <a:pt x="86" y="16"/>
                  </a:lnTo>
                  <a:lnTo>
                    <a:pt x="83" y="9"/>
                  </a:lnTo>
                  <a:lnTo>
                    <a:pt x="66" y="8"/>
                  </a:lnTo>
                  <a:lnTo>
                    <a:pt x="34" y="13"/>
                  </a:lnTo>
                  <a:lnTo>
                    <a:pt x="21" y="13"/>
                  </a:lnTo>
                  <a:lnTo>
                    <a:pt x="2" y="5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6" name="Freeform 81">
              <a:extLst>
                <a:ext uri="{FF2B5EF4-FFF2-40B4-BE49-F238E27FC236}">
                  <a16:creationId xmlns:a16="http://schemas.microsoft.com/office/drawing/2014/main" id="{2231C636-3FC3-4702-8E9B-C15DCC204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7" y="1822"/>
              <a:ext cx="279" cy="1054"/>
            </a:xfrm>
            <a:custGeom>
              <a:avLst/>
              <a:gdLst>
                <a:gd name="T0" fmla="*/ 2 w 279"/>
                <a:gd name="T1" fmla="*/ 21 h 1054"/>
                <a:gd name="T2" fmla="*/ 0 w 279"/>
                <a:gd name="T3" fmla="*/ 64 h 1054"/>
                <a:gd name="T4" fmla="*/ 29 w 279"/>
                <a:gd name="T5" fmla="*/ 100 h 1054"/>
                <a:gd name="T6" fmla="*/ 88 w 279"/>
                <a:gd name="T7" fmla="*/ 183 h 1054"/>
                <a:gd name="T8" fmla="*/ 88 w 279"/>
                <a:gd name="T9" fmla="*/ 203 h 1054"/>
                <a:gd name="T10" fmla="*/ 91 w 279"/>
                <a:gd name="T11" fmla="*/ 225 h 1054"/>
                <a:gd name="T12" fmla="*/ 88 w 279"/>
                <a:gd name="T13" fmla="*/ 234 h 1054"/>
                <a:gd name="T14" fmla="*/ 91 w 279"/>
                <a:gd name="T15" fmla="*/ 260 h 1054"/>
                <a:gd name="T16" fmla="*/ 106 w 279"/>
                <a:gd name="T17" fmla="*/ 282 h 1054"/>
                <a:gd name="T18" fmla="*/ 115 w 279"/>
                <a:gd name="T19" fmla="*/ 308 h 1054"/>
                <a:gd name="T20" fmla="*/ 117 w 279"/>
                <a:gd name="T21" fmla="*/ 336 h 1054"/>
                <a:gd name="T22" fmla="*/ 118 w 279"/>
                <a:gd name="T23" fmla="*/ 373 h 1054"/>
                <a:gd name="T24" fmla="*/ 128 w 279"/>
                <a:gd name="T25" fmla="*/ 391 h 1054"/>
                <a:gd name="T26" fmla="*/ 133 w 279"/>
                <a:gd name="T27" fmla="*/ 424 h 1054"/>
                <a:gd name="T28" fmla="*/ 110 w 279"/>
                <a:gd name="T29" fmla="*/ 451 h 1054"/>
                <a:gd name="T30" fmla="*/ 94 w 279"/>
                <a:gd name="T31" fmla="*/ 473 h 1054"/>
                <a:gd name="T32" fmla="*/ 79 w 279"/>
                <a:gd name="T33" fmla="*/ 501 h 1054"/>
                <a:gd name="T34" fmla="*/ 66 w 279"/>
                <a:gd name="T35" fmla="*/ 513 h 1054"/>
                <a:gd name="T36" fmla="*/ 56 w 279"/>
                <a:gd name="T37" fmla="*/ 537 h 1054"/>
                <a:gd name="T38" fmla="*/ 59 w 279"/>
                <a:gd name="T39" fmla="*/ 552 h 1054"/>
                <a:gd name="T40" fmla="*/ 61 w 279"/>
                <a:gd name="T41" fmla="*/ 566 h 1054"/>
                <a:gd name="T42" fmla="*/ 53 w 279"/>
                <a:gd name="T43" fmla="*/ 574 h 1054"/>
                <a:gd name="T44" fmla="*/ 59 w 279"/>
                <a:gd name="T45" fmla="*/ 588 h 1054"/>
                <a:gd name="T46" fmla="*/ 61 w 279"/>
                <a:gd name="T47" fmla="*/ 599 h 1054"/>
                <a:gd name="T48" fmla="*/ 66 w 279"/>
                <a:gd name="T49" fmla="*/ 607 h 1054"/>
                <a:gd name="T50" fmla="*/ 79 w 279"/>
                <a:gd name="T51" fmla="*/ 630 h 1054"/>
                <a:gd name="T52" fmla="*/ 75 w 279"/>
                <a:gd name="T53" fmla="*/ 657 h 1054"/>
                <a:gd name="T54" fmla="*/ 96 w 279"/>
                <a:gd name="T55" fmla="*/ 681 h 1054"/>
                <a:gd name="T56" fmla="*/ 102 w 279"/>
                <a:gd name="T57" fmla="*/ 690 h 1054"/>
                <a:gd name="T58" fmla="*/ 115 w 279"/>
                <a:gd name="T59" fmla="*/ 717 h 1054"/>
                <a:gd name="T60" fmla="*/ 118 w 279"/>
                <a:gd name="T61" fmla="*/ 749 h 1054"/>
                <a:gd name="T62" fmla="*/ 115 w 279"/>
                <a:gd name="T63" fmla="*/ 773 h 1054"/>
                <a:gd name="T64" fmla="*/ 122 w 279"/>
                <a:gd name="T65" fmla="*/ 788 h 1054"/>
                <a:gd name="T66" fmla="*/ 129 w 279"/>
                <a:gd name="T67" fmla="*/ 792 h 1054"/>
                <a:gd name="T68" fmla="*/ 144 w 279"/>
                <a:gd name="T69" fmla="*/ 802 h 1054"/>
                <a:gd name="T70" fmla="*/ 152 w 279"/>
                <a:gd name="T71" fmla="*/ 819 h 1054"/>
                <a:gd name="T72" fmla="*/ 166 w 279"/>
                <a:gd name="T73" fmla="*/ 831 h 1054"/>
                <a:gd name="T74" fmla="*/ 177 w 279"/>
                <a:gd name="T75" fmla="*/ 840 h 1054"/>
                <a:gd name="T76" fmla="*/ 185 w 279"/>
                <a:gd name="T77" fmla="*/ 853 h 1054"/>
                <a:gd name="T78" fmla="*/ 195 w 279"/>
                <a:gd name="T79" fmla="*/ 875 h 1054"/>
                <a:gd name="T80" fmla="*/ 211 w 279"/>
                <a:gd name="T81" fmla="*/ 880 h 1054"/>
                <a:gd name="T82" fmla="*/ 206 w 279"/>
                <a:gd name="T83" fmla="*/ 894 h 1054"/>
                <a:gd name="T84" fmla="*/ 206 w 279"/>
                <a:gd name="T85" fmla="*/ 907 h 1054"/>
                <a:gd name="T86" fmla="*/ 212 w 279"/>
                <a:gd name="T87" fmla="*/ 917 h 1054"/>
                <a:gd name="T88" fmla="*/ 225 w 279"/>
                <a:gd name="T89" fmla="*/ 926 h 1054"/>
                <a:gd name="T90" fmla="*/ 233 w 279"/>
                <a:gd name="T91" fmla="*/ 949 h 1054"/>
                <a:gd name="T92" fmla="*/ 244 w 279"/>
                <a:gd name="T93" fmla="*/ 955 h 1054"/>
                <a:gd name="T94" fmla="*/ 257 w 279"/>
                <a:gd name="T95" fmla="*/ 961 h 1054"/>
                <a:gd name="T96" fmla="*/ 257 w 279"/>
                <a:gd name="T97" fmla="*/ 968 h 1054"/>
                <a:gd name="T98" fmla="*/ 265 w 279"/>
                <a:gd name="T99" fmla="*/ 985 h 1054"/>
                <a:gd name="T100" fmla="*/ 266 w 279"/>
                <a:gd name="T101" fmla="*/ 1004 h 1054"/>
                <a:gd name="T102" fmla="*/ 279 w 279"/>
                <a:gd name="T103" fmla="*/ 1035 h 1054"/>
                <a:gd name="T104" fmla="*/ 262 w 279"/>
                <a:gd name="T105" fmla="*/ 1054 h 1054"/>
                <a:gd name="T106" fmla="*/ 249 w 279"/>
                <a:gd name="T107" fmla="*/ 1044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9" h="1054">
                  <a:moveTo>
                    <a:pt x="12" y="0"/>
                  </a:moveTo>
                  <a:lnTo>
                    <a:pt x="12" y="3"/>
                  </a:lnTo>
                  <a:lnTo>
                    <a:pt x="2" y="21"/>
                  </a:lnTo>
                  <a:lnTo>
                    <a:pt x="8" y="27"/>
                  </a:lnTo>
                  <a:lnTo>
                    <a:pt x="10" y="43"/>
                  </a:lnTo>
                  <a:lnTo>
                    <a:pt x="0" y="64"/>
                  </a:lnTo>
                  <a:lnTo>
                    <a:pt x="0" y="81"/>
                  </a:lnTo>
                  <a:lnTo>
                    <a:pt x="8" y="96"/>
                  </a:lnTo>
                  <a:lnTo>
                    <a:pt x="29" y="100"/>
                  </a:lnTo>
                  <a:lnTo>
                    <a:pt x="59" y="136"/>
                  </a:lnTo>
                  <a:lnTo>
                    <a:pt x="85" y="171"/>
                  </a:lnTo>
                  <a:lnTo>
                    <a:pt x="88" y="183"/>
                  </a:lnTo>
                  <a:lnTo>
                    <a:pt x="88" y="196"/>
                  </a:lnTo>
                  <a:lnTo>
                    <a:pt x="91" y="201"/>
                  </a:lnTo>
                  <a:lnTo>
                    <a:pt x="88" y="203"/>
                  </a:lnTo>
                  <a:lnTo>
                    <a:pt x="88" y="209"/>
                  </a:lnTo>
                  <a:lnTo>
                    <a:pt x="91" y="215"/>
                  </a:lnTo>
                  <a:lnTo>
                    <a:pt x="91" y="225"/>
                  </a:lnTo>
                  <a:lnTo>
                    <a:pt x="94" y="226"/>
                  </a:lnTo>
                  <a:lnTo>
                    <a:pt x="88" y="228"/>
                  </a:lnTo>
                  <a:lnTo>
                    <a:pt x="88" y="234"/>
                  </a:lnTo>
                  <a:lnTo>
                    <a:pt x="83" y="247"/>
                  </a:lnTo>
                  <a:lnTo>
                    <a:pt x="88" y="258"/>
                  </a:lnTo>
                  <a:lnTo>
                    <a:pt x="91" y="260"/>
                  </a:lnTo>
                  <a:lnTo>
                    <a:pt x="96" y="269"/>
                  </a:lnTo>
                  <a:lnTo>
                    <a:pt x="101" y="279"/>
                  </a:lnTo>
                  <a:lnTo>
                    <a:pt x="106" y="282"/>
                  </a:lnTo>
                  <a:lnTo>
                    <a:pt x="107" y="292"/>
                  </a:lnTo>
                  <a:lnTo>
                    <a:pt x="110" y="295"/>
                  </a:lnTo>
                  <a:lnTo>
                    <a:pt x="115" y="308"/>
                  </a:lnTo>
                  <a:lnTo>
                    <a:pt x="118" y="314"/>
                  </a:lnTo>
                  <a:lnTo>
                    <a:pt x="117" y="324"/>
                  </a:lnTo>
                  <a:lnTo>
                    <a:pt x="117" y="336"/>
                  </a:lnTo>
                  <a:lnTo>
                    <a:pt x="115" y="349"/>
                  </a:lnTo>
                  <a:lnTo>
                    <a:pt x="122" y="370"/>
                  </a:lnTo>
                  <a:lnTo>
                    <a:pt x="118" y="373"/>
                  </a:lnTo>
                  <a:lnTo>
                    <a:pt x="123" y="375"/>
                  </a:lnTo>
                  <a:lnTo>
                    <a:pt x="129" y="386"/>
                  </a:lnTo>
                  <a:lnTo>
                    <a:pt x="128" y="391"/>
                  </a:lnTo>
                  <a:lnTo>
                    <a:pt x="133" y="407"/>
                  </a:lnTo>
                  <a:lnTo>
                    <a:pt x="134" y="418"/>
                  </a:lnTo>
                  <a:lnTo>
                    <a:pt x="133" y="424"/>
                  </a:lnTo>
                  <a:lnTo>
                    <a:pt x="125" y="440"/>
                  </a:lnTo>
                  <a:lnTo>
                    <a:pt x="107" y="451"/>
                  </a:lnTo>
                  <a:lnTo>
                    <a:pt x="110" y="451"/>
                  </a:lnTo>
                  <a:lnTo>
                    <a:pt x="102" y="458"/>
                  </a:lnTo>
                  <a:lnTo>
                    <a:pt x="96" y="469"/>
                  </a:lnTo>
                  <a:lnTo>
                    <a:pt x="94" y="473"/>
                  </a:lnTo>
                  <a:lnTo>
                    <a:pt x="88" y="477"/>
                  </a:lnTo>
                  <a:lnTo>
                    <a:pt x="82" y="491"/>
                  </a:lnTo>
                  <a:lnTo>
                    <a:pt x="79" y="501"/>
                  </a:lnTo>
                  <a:lnTo>
                    <a:pt x="75" y="502"/>
                  </a:lnTo>
                  <a:lnTo>
                    <a:pt x="79" y="512"/>
                  </a:lnTo>
                  <a:lnTo>
                    <a:pt x="66" y="513"/>
                  </a:lnTo>
                  <a:lnTo>
                    <a:pt x="63" y="523"/>
                  </a:lnTo>
                  <a:lnTo>
                    <a:pt x="61" y="532"/>
                  </a:lnTo>
                  <a:lnTo>
                    <a:pt x="56" y="537"/>
                  </a:lnTo>
                  <a:lnTo>
                    <a:pt x="53" y="544"/>
                  </a:lnTo>
                  <a:lnTo>
                    <a:pt x="59" y="547"/>
                  </a:lnTo>
                  <a:lnTo>
                    <a:pt x="59" y="552"/>
                  </a:lnTo>
                  <a:lnTo>
                    <a:pt x="53" y="556"/>
                  </a:lnTo>
                  <a:lnTo>
                    <a:pt x="53" y="563"/>
                  </a:lnTo>
                  <a:lnTo>
                    <a:pt x="61" y="566"/>
                  </a:lnTo>
                  <a:lnTo>
                    <a:pt x="59" y="569"/>
                  </a:lnTo>
                  <a:lnTo>
                    <a:pt x="53" y="569"/>
                  </a:lnTo>
                  <a:lnTo>
                    <a:pt x="53" y="574"/>
                  </a:lnTo>
                  <a:lnTo>
                    <a:pt x="51" y="574"/>
                  </a:lnTo>
                  <a:lnTo>
                    <a:pt x="53" y="576"/>
                  </a:lnTo>
                  <a:lnTo>
                    <a:pt x="59" y="588"/>
                  </a:lnTo>
                  <a:lnTo>
                    <a:pt x="59" y="590"/>
                  </a:lnTo>
                  <a:lnTo>
                    <a:pt x="61" y="595"/>
                  </a:lnTo>
                  <a:lnTo>
                    <a:pt x="61" y="599"/>
                  </a:lnTo>
                  <a:lnTo>
                    <a:pt x="66" y="603"/>
                  </a:lnTo>
                  <a:lnTo>
                    <a:pt x="66" y="604"/>
                  </a:lnTo>
                  <a:lnTo>
                    <a:pt x="66" y="607"/>
                  </a:lnTo>
                  <a:lnTo>
                    <a:pt x="74" y="617"/>
                  </a:lnTo>
                  <a:lnTo>
                    <a:pt x="75" y="622"/>
                  </a:lnTo>
                  <a:lnTo>
                    <a:pt x="79" y="630"/>
                  </a:lnTo>
                  <a:lnTo>
                    <a:pt x="79" y="639"/>
                  </a:lnTo>
                  <a:lnTo>
                    <a:pt x="75" y="641"/>
                  </a:lnTo>
                  <a:lnTo>
                    <a:pt x="75" y="657"/>
                  </a:lnTo>
                  <a:lnTo>
                    <a:pt x="82" y="657"/>
                  </a:lnTo>
                  <a:lnTo>
                    <a:pt x="94" y="671"/>
                  </a:lnTo>
                  <a:lnTo>
                    <a:pt x="96" y="681"/>
                  </a:lnTo>
                  <a:lnTo>
                    <a:pt x="94" y="684"/>
                  </a:lnTo>
                  <a:lnTo>
                    <a:pt x="96" y="686"/>
                  </a:lnTo>
                  <a:lnTo>
                    <a:pt x="102" y="690"/>
                  </a:lnTo>
                  <a:lnTo>
                    <a:pt x="106" y="703"/>
                  </a:lnTo>
                  <a:lnTo>
                    <a:pt x="106" y="705"/>
                  </a:lnTo>
                  <a:lnTo>
                    <a:pt x="115" y="717"/>
                  </a:lnTo>
                  <a:lnTo>
                    <a:pt x="115" y="719"/>
                  </a:lnTo>
                  <a:lnTo>
                    <a:pt x="118" y="738"/>
                  </a:lnTo>
                  <a:lnTo>
                    <a:pt x="118" y="749"/>
                  </a:lnTo>
                  <a:lnTo>
                    <a:pt x="117" y="754"/>
                  </a:lnTo>
                  <a:lnTo>
                    <a:pt x="115" y="764"/>
                  </a:lnTo>
                  <a:lnTo>
                    <a:pt x="115" y="773"/>
                  </a:lnTo>
                  <a:lnTo>
                    <a:pt x="112" y="776"/>
                  </a:lnTo>
                  <a:lnTo>
                    <a:pt x="112" y="780"/>
                  </a:lnTo>
                  <a:lnTo>
                    <a:pt x="122" y="788"/>
                  </a:lnTo>
                  <a:lnTo>
                    <a:pt x="122" y="796"/>
                  </a:lnTo>
                  <a:lnTo>
                    <a:pt x="125" y="796"/>
                  </a:lnTo>
                  <a:lnTo>
                    <a:pt x="129" y="792"/>
                  </a:lnTo>
                  <a:lnTo>
                    <a:pt x="134" y="797"/>
                  </a:lnTo>
                  <a:lnTo>
                    <a:pt x="144" y="800"/>
                  </a:lnTo>
                  <a:lnTo>
                    <a:pt x="144" y="802"/>
                  </a:lnTo>
                  <a:lnTo>
                    <a:pt x="145" y="815"/>
                  </a:lnTo>
                  <a:lnTo>
                    <a:pt x="149" y="819"/>
                  </a:lnTo>
                  <a:lnTo>
                    <a:pt x="152" y="819"/>
                  </a:lnTo>
                  <a:lnTo>
                    <a:pt x="160" y="819"/>
                  </a:lnTo>
                  <a:lnTo>
                    <a:pt x="161" y="824"/>
                  </a:lnTo>
                  <a:lnTo>
                    <a:pt x="166" y="831"/>
                  </a:lnTo>
                  <a:lnTo>
                    <a:pt x="176" y="837"/>
                  </a:lnTo>
                  <a:lnTo>
                    <a:pt x="176" y="840"/>
                  </a:lnTo>
                  <a:lnTo>
                    <a:pt x="177" y="840"/>
                  </a:lnTo>
                  <a:lnTo>
                    <a:pt x="177" y="845"/>
                  </a:lnTo>
                  <a:lnTo>
                    <a:pt x="179" y="851"/>
                  </a:lnTo>
                  <a:lnTo>
                    <a:pt x="185" y="853"/>
                  </a:lnTo>
                  <a:lnTo>
                    <a:pt x="188" y="856"/>
                  </a:lnTo>
                  <a:lnTo>
                    <a:pt x="190" y="866"/>
                  </a:lnTo>
                  <a:lnTo>
                    <a:pt x="195" y="875"/>
                  </a:lnTo>
                  <a:lnTo>
                    <a:pt x="200" y="875"/>
                  </a:lnTo>
                  <a:lnTo>
                    <a:pt x="206" y="875"/>
                  </a:lnTo>
                  <a:lnTo>
                    <a:pt x="211" y="880"/>
                  </a:lnTo>
                  <a:lnTo>
                    <a:pt x="211" y="883"/>
                  </a:lnTo>
                  <a:lnTo>
                    <a:pt x="204" y="888"/>
                  </a:lnTo>
                  <a:lnTo>
                    <a:pt x="206" y="894"/>
                  </a:lnTo>
                  <a:lnTo>
                    <a:pt x="203" y="899"/>
                  </a:lnTo>
                  <a:lnTo>
                    <a:pt x="206" y="902"/>
                  </a:lnTo>
                  <a:lnTo>
                    <a:pt x="206" y="907"/>
                  </a:lnTo>
                  <a:lnTo>
                    <a:pt x="211" y="907"/>
                  </a:lnTo>
                  <a:lnTo>
                    <a:pt x="211" y="917"/>
                  </a:lnTo>
                  <a:lnTo>
                    <a:pt x="212" y="917"/>
                  </a:lnTo>
                  <a:lnTo>
                    <a:pt x="216" y="920"/>
                  </a:lnTo>
                  <a:lnTo>
                    <a:pt x="220" y="923"/>
                  </a:lnTo>
                  <a:lnTo>
                    <a:pt x="225" y="926"/>
                  </a:lnTo>
                  <a:lnTo>
                    <a:pt x="227" y="934"/>
                  </a:lnTo>
                  <a:lnTo>
                    <a:pt x="231" y="941"/>
                  </a:lnTo>
                  <a:lnTo>
                    <a:pt x="233" y="949"/>
                  </a:lnTo>
                  <a:lnTo>
                    <a:pt x="235" y="949"/>
                  </a:lnTo>
                  <a:lnTo>
                    <a:pt x="235" y="950"/>
                  </a:lnTo>
                  <a:lnTo>
                    <a:pt x="244" y="955"/>
                  </a:lnTo>
                  <a:lnTo>
                    <a:pt x="247" y="963"/>
                  </a:lnTo>
                  <a:lnTo>
                    <a:pt x="249" y="963"/>
                  </a:lnTo>
                  <a:lnTo>
                    <a:pt x="257" y="961"/>
                  </a:lnTo>
                  <a:lnTo>
                    <a:pt x="259" y="961"/>
                  </a:lnTo>
                  <a:lnTo>
                    <a:pt x="259" y="966"/>
                  </a:lnTo>
                  <a:lnTo>
                    <a:pt x="257" y="968"/>
                  </a:lnTo>
                  <a:lnTo>
                    <a:pt x="259" y="976"/>
                  </a:lnTo>
                  <a:lnTo>
                    <a:pt x="265" y="980"/>
                  </a:lnTo>
                  <a:lnTo>
                    <a:pt x="265" y="985"/>
                  </a:lnTo>
                  <a:lnTo>
                    <a:pt x="266" y="990"/>
                  </a:lnTo>
                  <a:lnTo>
                    <a:pt x="270" y="995"/>
                  </a:lnTo>
                  <a:lnTo>
                    <a:pt x="266" y="1004"/>
                  </a:lnTo>
                  <a:lnTo>
                    <a:pt x="273" y="1015"/>
                  </a:lnTo>
                  <a:lnTo>
                    <a:pt x="276" y="1028"/>
                  </a:lnTo>
                  <a:lnTo>
                    <a:pt x="279" y="1035"/>
                  </a:lnTo>
                  <a:lnTo>
                    <a:pt x="276" y="1051"/>
                  </a:lnTo>
                  <a:lnTo>
                    <a:pt x="270" y="1051"/>
                  </a:lnTo>
                  <a:lnTo>
                    <a:pt x="262" y="1054"/>
                  </a:lnTo>
                  <a:lnTo>
                    <a:pt x="259" y="1051"/>
                  </a:lnTo>
                  <a:lnTo>
                    <a:pt x="249" y="1051"/>
                  </a:lnTo>
                  <a:lnTo>
                    <a:pt x="249" y="104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7" name="Freeform 82">
              <a:extLst>
                <a:ext uri="{FF2B5EF4-FFF2-40B4-BE49-F238E27FC236}">
                  <a16:creationId xmlns:a16="http://schemas.microsoft.com/office/drawing/2014/main" id="{75D51C48-FD7E-429E-BE79-7CDBEB5B6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" y="3453"/>
              <a:ext cx="392" cy="311"/>
            </a:xfrm>
            <a:custGeom>
              <a:avLst/>
              <a:gdLst>
                <a:gd name="T0" fmla="*/ 8 w 392"/>
                <a:gd name="T1" fmla="*/ 311 h 311"/>
                <a:gd name="T2" fmla="*/ 19 w 392"/>
                <a:gd name="T3" fmla="*/ 306 h 311"/>
                <a:gd name="T4" fmla="*/ 25 w 392"/>
                <a:gd name="T5" fmla="*/ 301 h 311"/>
                <a:gd name="T6" fmla="*/ 32 w 392"/>
                <a:gd name="T7" fmla="*/ 272 h 311"/>
                <a:gd name="T8" fmla="*/ 36 w 392"/>
                <a:gd name="T9" fmla="*/ 245 h 311"/>
                <a:gd name="T10" fmla="*/ 24 w 392"/>
                <a:gd name="T11" fmla="*/ 231 h 311"/>
                <a:gd name="T12" fmla="*/ 32 w 392"/>
                <a:gd name="T13" fmla="*/ 217 h 311"/>
                <a:gd name="T14" fmla="*/ 64 w 392"/>
                <a:gd name="T15" fmla="*/ 213 h 311"/>
                <a:gd name="T16" fmla="*/ 70 w 392"/>
                <a:gd name="T17" fmla="*/ 201 h 311"/>
                <a:gd name="T18" fmla="*/ 59 w 392"/>
                <a:gd name="T19" fmla="*/ 185 h 311"/>
                <a:gd name="T20" fmla="*/ 54 w 392"/>
                <a:gd name="T21" fmla="*/ 166 h 311"/>
                <a:gd name="T22" fmla="*/ 56 w 392"/>
                <a:gd name="T23" fmla="*/ 153 h 311"/>
                <a:gd name="T24" fmla="*/ 72 w 392"/>
                <a:gd name="T25" fmla="*/ 140 h 311"/>
                <a:gd name="T26" fmla="*/ 78 w 392"/>
                <a:gd name="T27" fmla="*/ 121 h 311"/>
                <a:gd name="T28" fmla="*/ 78 w 392"/>
                <a:gd name="T29" fmla="*/ 102 h 311"/>
                <a:gd name="T30" fmla="*/ 68 w 392"/>
                <a:gd name="T31" fmla="*/ 94 h 311"/>
                <a:gd name="T32" fmla="*/ 70 w 392"/>
                <a:gd name="T33" fmla="*/ 73 h 311"/>
                <a:gd name="T34" fmla="*/ 78 w 392"/>
                <a:gd name="T35" fmla="*/ 70 h 311"/>
                <a:gd name="T36" fmla="*/ 89 w 392"/>
                <a:gd name="T37" fmla="*/ 52 h 311"/>
                <a:gd name="T38" fmla="*/ 89 w 392"/>
                <a:gd name="T39" fmla="*/ 43 h 311"/>
                <a:gd name="T40" fmla="*/ 102 w 392"/>
                <a:gd name="T41" fmla="*/ 25 h 311"/>
                <a:gd name="T42" fmla="*/ 108 w 392"/>
                <a:gd name="T43" fmla="*/ 21 h 311"/>
                <a:gd name="T44" fmla="*/ 119 w 392"/>
                <a:gd name="T45" fmla="*/ 14 h 311"/>
                <a:gd name="T46" fmla="*/ 123 w 392"/>
                <a:gd name="T47" fmla="*/ 19 h 311"/>
                <a:gd name="T48" fmla="*/ 153 w 392"/>
                <a:gd name="T49" fmla="*/ 33 h 311"/>
                <a:gd name="T50" fmla="*/ 162 w 392"/>
                <a:gd name="T51" fmla="*/ 30 h 311"/>
                <a:gd name="T52" fmla="*/ 188 w 392"/>
                <a:gd name="T53" fmla="*/ 25 h 311"/>
                <a:gd name="T54" fmla="*/ 193 w 392"/>
                <a:gd name="T55" fmla="*/ 21 h 311"/>
                <a:gd name="T56" fmla="*/ 204 w 392"/>
                <a:gd name="T57" fmla="*/ 19 h 311"/>
                <a:gd name="T58" fmla="*/ 213 w 392"/>
                <a:gd name="T59" fmla="*/ 8 h 311"/>
                <a:gd name="T60" fmla="*/ 228 w 392"/>
                <a:gd name="T61" fmla="*/ 3 h 311"/>
                <a:gd name="T62" fmla="*/ 237 w 392"/>
                <a:gd name="T63" fmla="*/ 11 h 311"/>
                <a:gd name="T64" fmla="*/ 247 w 392"/>
                <a:gd name="T65" fmla="*/ 11 h 311"/>
                <a:gd name="T66" fmla="*/ 269 w 392"/>
                <a:gd name="T67" fmla="*/ 9 h 311"/>
                <a:gd name="T68" fmla="*/ 274 w 392"/>
                <a:gd name="T69" fmla="*/ 11 h 311"/>
                <a:gd name="T70" fmla="*/ 277 w 392"/>
                <a:gd name="T71" fmla="*/ 9 h 311"/>
                <a:gd name="T72" fmla="*/ 291 w 392"/>
                <a:gd name="T73" fmla="*/ 14 h 311"/>
                <a:gd name="T74" fmla="*/ 303 w 392"/>
                <a:gd name="T75" fmla="*/ 8 h 311"/>
                <a:gd name="T76" fmla="*/ 338 w 392"/>
                <a:gd name="T77" fmla="*/ 11 h 311"/>
                <a:gd name="T78" fmla="*/ 366 w 392"/>
                <a:gd name="T79" fmla="*/ 8 h 311"/>
                <a:gd name="T80" fmla="*/ 382 w 392"/>
                <a:gd name="T81" fmla="*/ 1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2" h="311">
                  <a:moveTo>
                    <a:pt x="0" y="306"/>
                  </a:moveTo>
                  <a:lnTo>
                    <a:pt x="8" y="311"/>
                  </a:lnTo>
                  <a:lnTo>
                    <a:pt x="11" y="311"/>
                  </a:lnTo>
                  <a:lnTo>
                    <a:pt x="19" y="306"/>
                  </a:lnTo>
                  <a:lnTo>
                    <a:pt x="19" y="303"/>
                  </a:lnTo>
                  <a:lnTo>
                    <a:pt x="25" y="301"/>
                  </a:lnTo>
                  <a:lnTo>
                    <a:pt x="32" y="287"/>
                  </a:lnTo>
                  <a:lnTo>
                    <a:pt x="32" y="272"/>
                  </a:lnTo>
                  <a:lnTo>
                    <a:pt x="33" y="261"/>
                  </a:lnTo>
                  <a:lnTo>
                    <a:pt x="36" y="245"/>
                  </a:lnTo>
                  <a:lnTo>
                    <a:pt x="30" y="241"/>
                  </a:lnTo>
                  <a:lnTo>
                    <a:pt x="24" y="231"/>
                  </a:lnTo>
                  <a:lnTo>
                    <a:pt x="21" y="221"/>
                  </a:lnTo>
                  <a:lnTo>
                    <a:pt x="32" y="217"/>
                  </a:lnTo>
                  <a:lnTo>
                    <a:pt x="60" y="217"/>
                  </a:lnTo>
                  <a:lnTo>
                    <a:pt x="64" y="213"/>
                  </a:lnTo>
                  <a:lnTo>
                    <a:pt x="65" y="204"/>
                  </a:lnTo>
                  <a:lnTo>
                    <a:pt x="70" y="201"/>
                  </a:lnTo>
                  <a:lnTo>
                    <a:pt x="60" y="188"/>
                  </a:lnTo>
                  <a:lnTo>
                    <a:pt x="59" y="185"/>
                  </a:lnTo>
                  <a:lnTo>
                    <a:pt x="56" y="172"/>
                  </a:lnTo>
                  <a:lnTo>
                    <a:pt x="54" y="166"/>
                  </a:lnTo>
                  <a:lnTo>
                    <a:pt x="52" y="159"/>
                  </a:lnTo>
                  <a:lnTo>
                    <a:pt x="56" y="153"/>
                  </a:lnTo>
                  <a:lnTo>
                    <a:pt x="64" y="146"/>
                  </a:lnTo>
                  <a:lnTo>
                    <a:pt x="72" y="140"/>
                  </a:lnTo>
                  <a:lnTo>
                    <a:pt x="78" y="134"/>
                  </a:lnTo>
                  <a:lnTo>
                    <a:pt x="78" y="121"/>
                  </a:lnTo>
                  <a:lnTo>
                    <a:pt x="75" y="111"/>
                  </a:lnTo>
                  <a:lnTo>
                    <a:pt x="78" y="102"/>
                  </a:lnTo>
                  <a:lnTo>
                    <a:pt x="75" y="94"/>
                  </a:lnTo>
                  <a:lnTo>
                    <a:pt x="68" y="94"/>
                  </a:lnTo>
                  <a:lnTo>
                    <a:pt x="68" y="87"/>
                  </a:lnTo>
                  <a:lnTo>
                    <a:pt x="70" y="73"/>
                  </a:lnTo>
                  <a:lnTo>
                    <a:pt x="75" y="73"/>
                  </a:lnTo>
                  <a:lnTo>
                    <a:pt x="78" y="70"/>
                  </a:lnTo>
                  <a:lnTo>
                    <a:pt x="89" y="64"/>
                  </a:lnTo>
                  <a:lnTo>
                    <a:pt x="89" y="52"/>
                  </a:lnTo>
                  <a:lnTo>
                    <a:pt x="87" y="52"/>
                  </a:lnTo>
                  <a:lnTo>
                    <a:pt x="89" y="43"/>
                  </a:lnTo>
                  <a:lnTo>
                    <a:pt x="97" y="33"/>
                  </a:lnTo>
                  <a:lnTo>
                    <a:pt x="102" y="25"/>
                  </a:lnTo>
                  <a:lnTo>
                    <a:pt x="107" y="25"/>
                  </a:lnTo>
                  <a:lnTo>
                    <a:pt x="108" y="21"/>
                  </a:lnTo>
                  <a:lnTo>
                    <a:pt x="111" y="19"/>
                  </a:lnTo>
                  <a:lnTo>
                    <a:pt x="119" y="14"/>
                  </a:lnTo>
                  <a:lnTo>
                    <a:pt x="123" y="14"/>
                  </a:lnTo>
                  <a:lnTo>
                    <a:pt x="123" y="19"/>
                  </a:lnTo>
                  <a:lnTo>
                    <a:pt x="143" y="32"/>
                  </a:lnTo>
                  <a:lnTo>
                    <a:pt x="153" y="33"/>
                  </a:lnTo>
                  <a:lnTo>
                    <a:pt x="162" y="32"/>
                  </a:lnTo>
                  <a:lnTo>
                    <a:pt x="162" y="30"/>
                  </a:lnTo>
                  <a:lnTo>
                    <a:pt x="181" y="30"/>
                  </a:lnTo>
                  <a:lnTo>
                    <a:pt x="188" y="25"/>
                  </a:lnTo>
                  <a:lnTo>
                    <a:pt x="193" y="27"/>
                  </a:lnTo>
                  <a:lnTo>
                    <a:pt x="193" y="21"/>
                  </a:lnTo>
                  <a:lnTo>
                    <a:pt x="194" y="19"/>
                  </a:lnTo>
                  <a:lnTo>
                    <a:pt x="204" y="19"/>
                  </a:lnTo>
                  <a:lnTo>
                    <a:pt x="205" y="14"/>
                  </a:lnTo>
                  <a:lnTo>
                    <a:pt x="213" y="8"/>
                  </a:lnTo>
                  <a:lnTo>
                    <a:pt x="224" y="0"/>
                  </a:lnTo>
                  <a:lnTo>
                    <a:pt x="228" y="3"/>
                  </a:lnTo>
                  <a:lnTo>
                    <a:pt x="236" y="5"/>
                  </a:lnTo>
                  <a:lnTo>
                    <a:pt x="237" y="11"/>
                  </a:lnTo>
                  <a:lnTo>
                    <a:pt x="242" y="14"/>
                  </a:lnTo>
                  <a:lnTo>
                    <a:pt x="247" y="11"/>
                  </a:lnTo>
                  <a:lnTo>
                    <a:pt x="260" y="9"/>
                  </a:lnTo>
                  <a:lnTo>
                    <a:pt x="269" y="9"/>
                  </a:lnTo>
                  <a:lnTo>
                    <a:pt x="272" y="14"/>
                  </a:lnTo>
                  <a:lnTo>
                    <a:pt x="274" y="11"/>
                  </a:lnTo>
                  <a:lnTo>
                    <a:pt x="275" y="11"/>
                  </a:lnTo>
                  <a:lnTo>
                    <a:pt x="277" y="9"/>
                  </a:lnTo>
                  <a:lnTo>
                    <a:pt x="282" y="14"/>
                  </a:lnTo>
                  <a:lnTo>
                    <a:pt x="291" y="14"/>
                  </a:lnTo>
                  <a:lnTo>
                    <a:pt x="291" y="9"/>
                  </a:lnTo>
                  <a:lnTo>
                    <a:pt x="303" y="8"/>
                  </a:lnTo>
                  <a:lnTo>
                    <a:pt x="320" y="11"/>
                  </a:lnTo>
                  <a:lnTo>
                    <a:pt x="338" y="11"/>
                  </a:lnTo>
                  <a:lnTo>
                    <a:pt x="357" y="8"/>
                  </a:lnTo>
                  <a:lnTo>
                    <a:pt x="366" y="8"/>
                  </a:lnTo>
                  <a:lnTo>
                    <a:pt x="376" y="9"/>
                  </a:lnTo>
                  <a:lnTo>
                    <a:pt x="382" y="16"/>
                  </a:lnTo>
                  <a:lnTo>
                    <a:pt x="392" y="2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8" name="Freeform 83">
              <a:extLst>
                <a:ext uri="{FF2B5EF4-FFF2-40B4-BE49-F238E27FC236}">
                  <a16:creationId xmlns:a16="http://schemas.microsoft.com/office/drawing/2014/main" id="{072AF3A1-9B6A-4863-9233-C2FD3FC98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" y="3075"/>
              <a:ext cx="97" cy="371"/>
            </a:xfrm>
            <a:custGeom>
              <a:avLst/>
              <a:gdLst>
                <a:gd name="T0" fmla="*/ 38 w 97"/>
                <a:gd name="T1" fmla="*/ 0 h 371"/>
                <a:gd name="T2" fmla="*/ 37 w 97"/>
                <a:gd name="T3" fmla="*/ 6 h 371"/>
                <a:gd name="T4" fmla="*/ 43 w 97"/>
                <a:gd name="T5" fmla="*/ 10 h 371"/>
                <a:gd name="T6" fmla="*/ 53 w 97"/>
                <a:gd name="T7" fmla="*/ 11 h 371"/>
                <a:gd name="T8" fmla="*/ 74 w 97"/>
                <a:gd name="T9" fmla="*/ 18 h 371"/>
                <a:gd name="T10" fmla="*/ 82 w 97"/>
                <a:gd name="T11" fmla="*/ 27 h 371"/>
                <a:gd name="T12" fmla="*/ 75 w 97"/>
                <a:gd name="T13" fmla="*/ 32 h 371"/>
                <a:gd name="T14" fmla="*/ 78 w 97"/>
                <a:gd name="T15" fmla="*/ 37 h 371"/>
                <a:gd name="T16" fmla="*/ 78 w 97"/>
                <a:gd name="T17" fmla="*/ 40 h 371"/>
                <a:gd name="T18" fmla="*/ 75 w 97"/>
                <a:gd name="T19" fmla="*/ 46 h 371"/>
                <a:gd name="T20" fmla="*/ 78 w 97"/>
                <a:gd name="T21" fmla="*/ 51 h 371"/>
                <a:gd name="T22" fmla="*/ 82 w 97"/>
                <a:gd name="T23" fmla="*/ 59 h 371"/>
                <a:gd name="T24" fmla="*/ 82 w 97"/>
                <a:gd name="T25" fmla="*/ 67 h 371"/>
                <a:gd name="T26" fmla="*/ 78 w 97"/>
                <a:gd name="T27" fmla="*/ 73 h 371"/>
                <a:gd name="T28" fmla="*/ 83 w 97"/>
                <a:gd name="T29" fmla="*/ 75 h 371"/>
                <a:gd name="T30" fmla="*/ 89 w 97"/>
                <a:gd name="T31" fmla="*/ 83 h 371"/>
                <a:gd name="T32" fmla="*/ 97 w 97"/>
                <a:gd name="T33" fmla="*/ 88 h 371"/>
                <a:gd name="T34" fmla="*/ 94 w 97"/>
                <a:gd name="T35" fmla="*/ 102 h 371"/>
                <a:gd name="T36" fmla="*/ 94 w 97"/>
                <a:gd name="T37" fmla="*/ 110 h 371"/>
                <a:gd name="T38" fmla="*/ 89 w 97"/>
                <a:gd name="T39" fmla="*/ 110 h 371"/>
                <a:gd name="T40" fmla="*/ 88 w 97"/>
                <a:gd name="T41" fmla="*/ 120 h 371"/>
                <a:gd name="T42" fmla="*/ 83 w 97"/>
                <a:gd name="T43" fmla="*/ 123 h 371"/>
                <a:gd name="T44" fmla="*/ 82 w 97"/>
                <a:gd name="T45" fmla="*/ 129 h 371"/>
                <a:gd name="T46" fmla="*/ 75 w 97"/>
                <a:gd name="T47" fmla="*/ 137 h 371"/>
                <a:gd name="T48" fmla="*/ 75 w 97"/>
                <a:gd name="T49" fmla="*/ 143 h 371"/>
                <a:gd name="T50" fmla="*/ 72 w 97"/>
                <a:gd name="T51" fmla="*/ 145 h 371"/>
                <a:gd name="T52" fmla="*/ 62 w 97"/>
                <a:gd name="T53" fmla="*/ 156 h 371"/>
                <a:gd name="T54" fmla="*/ 61 w 97"/>
                <a:gd name="T55" fmla="*/ 164 h 371"/>
                <a:gd name="T56" fmla="*/ 53 w 97"/>
                <a:gd name="T57" fmla="*/ 161 h 371"/>
                <a:gd name="T58" fmla="*/ 51 w 97"/>
                <a:gd name="T59" fmla="*/ 161 h 371"/>
                <a:gd name="T60" fmla="*/ 45 w 97"/>
                <a:gd name="T61" fmla="*/ 164 h 371"/>
                <a:gd name="T62" fmla="*/ 40 w 97"/>
                <a:gd name="T63" fmla="*/ 167 h 371"/>
                <a:gd name="T64" fmla="*/ 40 w 97"/>
                <a:gd name="T65" fmla="*/ 175 h 371"/>
                <a:gd name="T66" fmla="*/ 43 w 97"/>
                <a:gd name="T67" fmla="*/ 187 h 371"/>
                <a:gd name="T68" fmla="*/ 45 w 97"/>
                <a:gd name="T69" fmla="*/ 188 h 371"/>
                <a:gd name="T70" fmla="*/ 46 w 97"/>
                <a:gd name="T71" fmla="*/ 190 h 371"/>
                <a:gd name="T72" fmla="*/ 40 w 97"/>
                <a:gd name="T73" fmla="*/ 199 h 371"/>
                <a:gd name="T74" fmla="*/ 34 w 97"/>
                <a:gd name="T75" fmla="*/ 199 h 371"/>
                <a:gd name="T76" fmla="*/ 34 w 97"/>
                <a:gd name="T77" fmla="*/ 206 h 371"/>
                <a:gd name="T78" fmla="*/ 21 w 97"/>
                <a:gd name="T79" fmla="*/ 220 h 371"/>
                <a:gd name="T80" fmla="*/ 23 w 97"/>
                <a:gd name="T81" fmla="*/ 225 h 371"/>
                <a:gd name="T82" fmla="*/ 18 w 97"/>
                <a:gd name="T83" fmla="*/ 228 h 371"/>
                <a:gd name="T84" fmla="*/ 21 w 97"/>
                <a:gd name="T85" fmla="*/ 233 h 371"/>
                <a:gd name="T86" fmla="*/ 18 w 97"/>
                <a:gd name="T87" fmla="*/ 233 h 371"/>
                <a:gd name="T88" fmla="*/ 15 w 97"/>
                <a:gd name="T89" fmla="*/ 234 h 371"/>
                <a:gd name="T90" fmla="*/ 15 w 97"/>
                <a:gd name="T91" fmla="*/ 241 h 371"/>
                <a:gd name="T92" fmla="*/ 18 w 97"/>
                <a:gd name="T93" fmla="*/ 247 h 371"/>
                <a:gd name="T94" fmla="*/ 15 w 97"/>
                <a:gd name="T95" fmla="*/ 263 h 371"/>
                <a:gd name="T96" fmla="*/ 11 w 97"/>
                <a:gd name="T97" fmla="*/ 268 h 371"/>
                <a:gd name="T98" fmla="*/ 10 w 97"/>
                <a:gd name="T99" fmla="*/ 279 h 371"/>
                <a:gd name="T100" fmla="*/ 5 w 97"/>
                <a:gd name="T101" fmla="*/ 289 h 371"/>
                <a:gd name="T102" fmla="*/ 5 w 97"/>
                <a:gd name="T103" fmla="*/ 290 h 371"/>
                <a:gd name="T104" fmla="*/ 0 w 97"/>
                <a:gd name="T105" fmla="*/ 298 h 371"/>
                <a:gd name="T106" fmla="*/ 3 w 97"/>
                <a:gd name="T107" fmla="*/ 304 h 371"/>
                <a:gd name="T108" fmla="*/ 0 w 97"/>
                <a:gd name="T109" fmla="*/ 309 h 371"/>
                <a:gd name="T110" fmla="*/ 0 w 97"/>
                <a:gd name="T111" fmla="*/ 316 h 371"/>
                <a:gd name="T112" fmla="*/ 8 w 97"/>
                <a:gd name="T113" fmla="*/ 320 h 371"/>
                <a:gd name="T114" fmla="*/ 8 w 97"/>
                <a:gd name="T115" fmla="*/ 335 h 371"/>
                <a:gd name="T116" fmla="*/ 3 w 97"/>
                <a:gd name="T117" fmla="*/ 338 h 371"/>
                <a:gd name="T118" fmla="*/ 27 w 97"/>
                <a:gd name="T119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371">
                  <a:moveTo>
                    <a:pt x="38" y="0"/>
                  </a:moveTo>
                  <a:lnTo>
                    <a:pt x="37" y="6"/>
                  </a:lnTo>
                  <a:lnTo>
                    <a:pt x="43" y="10"/>
                  </a:lnTo>
                  <a:lnTo>
                    <a:pt x="53" y="11"/>
                  </a:lnTo>
                  <a:lnTo>
                    <a:pt x="74" y="18"/>
                  </a:lnTo>
                  <a:lnTo>
                    <a:pt x="82" y="27"/>
                  </a:lnTo>
                  <a:lnTo>
                    <a:pt x="75" y="32"/>
                  </a:lnTo>
                  <a:lnTo>
                    <a:pt x="78" y="37"/>
                  </a:lnTo>
                  <a:lnTo>
                    <a:pt x="78" y="40"/>
                  </a:lnTo>
                  <a:lnTo>
                    <a:pt x="75" y="46"/>
                  </a:lnTo>
                  <a:lnTo>
                    <a:pt x="78" y="51"/>
                  </a:lnTo>
                  <a:lnTo>
                    <a:pt x="82" y="59"/>
                  </a:lnTo>
                  <a:lnTo>
                    <a:pt x="82" y="67"/>
                  </a:lnTo>
                  <a:lnTo>
                    <a:pt x="78" y="73"/>
                  </a:lnTo>
                  <a:lnTo>
                    <a:pt x="83" y="75"/>
                  </a:lnTo>
                  <a:lnTo>
                    <a:pt x="89" y="83"/>
                  </a:lnTo>
                  <a:lnTo>
                    <a:pt x="97" y="88"/>
                  </a:lnTo>
                  <a:lnTo>
                    <a:pt x="94" y="102"/>
                  </a:lnTo>
                  <a:lnTo>
                    <a:pt x="94" y="110"/>
                  </a:lnTo>
                  <a:lnTo>
                    <a:pt x="89" y="110"/>
                  </a:lnTo>
                  <a:lnTo>
                    <a:pt x="88" y="120"/>
                  </a:lnTo>
                  <a:lnTo>
                    <a:pt x="83" y="123"/>
                  </a:lnTo>
                  <a:lnTo>
                    <a:pt x="82" y="129"/>
                  </a:lnTo>
                  <a:lnTo>
                    <a:pt x="75" y="137"/>
                  </a:lnTo>
                  <a:lnTo>
                    <a:pt x="75" y="143"/>
                  </a:lnTo>
                  <a:lnTo>
                    <a:pt x="72" y="145"/>
                  </a:lnTo>
                  <a:lnTo>
                    <a:pt x="62" y="156"/>
                  </a:lnTo>
                  <a:lnTo>
                    <a:pt x="61" y="164"/>
                  </a:lnTo>
                  <a:lnTo>
                    <a:pt x="53" y="161"/>
                  </a:lnTo>
                  <a:lnTo>
                    <a:pt x="51" y="161"/>
                  </a:lnTo>
                  <a:lnTo>
                    <a:pt x="45" y="164"/>
                  </a:lnTo>
                  <a:lnTo>
                    <a:pt x="40" y="167"/>
                  </a:lnTo>
                  <a:lnTo>
                    <a:pt x="40" y="175"/>
                  </a:lnTo>
                  <a:lnTo>
                    <a:pt x="43" y="187"/>
                  </a:lnTo>
                  <a:lnTo>
                    <a:pt x="45" y="188"/>
                  </a:lnTo>
                  <a:lnTo>
                    <a:pt x="46" y="190"/>
                  </a:lnTo>
                  <a:lnTo>
                    <a:pt x="40" y="199"/>
                  </a:lnTo>
                  <a:lnTo>
                    <a:pt x="34" y="199"/>
                  </a:lnTo>
                  <a:lnTo>
                    <a:pt x="34" y="206"/>
                  </a:lnTo>
                  <a:lnTo>
                    <a:pt x="21" y="220"/>
                  </a:lnTo>
                  <a:lnTo>
                    <a:pt x="23" y="225"/>
                  </a:lnTo>
                  <a:lnTo>
                    <a:pt x="18" y="228"/>
                  </a:lnTo>
                  <a:lnTo>
                    <a:pt x="21" y="233"/>
                  </a:lnTo>
                  <a:lnTo>
                    <a:pt x="18" y="233"/>
                  </a:lnTo>
                  <a:lnTo>
                    <a:pt x="15" y="234"/>
                  </a:lnTo>
                  <a:lnTo>
                    <a:pt x="15" y="241"/>
                  </a:lnTo>
                  <a:lnTo>
                    <a:pt x="18" y="247"/>
                  </a:lnTo>
                  <a:lnTo>
                    <a:pt x="15" y="263"/>
                  </a:lnTo>
                  <a:lnTo>
                    <a:pt x="11" y="268"/>
                  </a:lnTo>
                  <a:lnTo>
                    <a:pt x="10" y="279"/>
                  </a:lnTo>
                  <a:lnTo>
                    <a:pt x="5" y="289"/>
                  </a:lnTo>
                  <a:lnTo>
                    <a:pt x="5" y="290"/>
                  </a:lnTo>
                  <a:lnTo>
                    <a:pt x="0" y="298"/>
                  </a:lnTo>
                  <a:lnTo>
                    <a:pt x="3" y="304"/>
                  </a:lnTo>
                  <a:lnTo>
                    <a:pt x="0" y="309"/>
                  </a:lnTo>
                  <a:lnTo>
                    <a:pt x="0" y="316"/>
                  </a:lnTo>
                  <a:lnTo>
                    <a:pt x="8" y="320"/>
                  </a:lnTo>
                  <a:lnTo>
                    <a:pt x="8" y="335"/>
                  </a:lnTo>
                  <a:lnTo>
                    <a:pt x="3" y="338"/>
                  </a:lnTo>
                  <a:lnTo>
                    <a:pt x="27" y="37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9" name="Freeform 84">
              <a:extLst>
                <a:ext uri="{FF2B5EF4-FFF2-40B4-BE49-F238E27FC236}">
                  <a16:creationId xmlns:a16="http://schemas.microsoft.com/office/drawing/2014/main" id="{45588F75-4A2C-401C-AB23-D7C3CCBCE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" y="3203"/>
              <a:ext cx="114" cy="253"/>
            </a:xfrm>
            <a:custGeom>
              <a:avLst/>
              <a:gdLst>
                <a:gd name="T0" fmla="*/ 87 w 114"/>
                <a:gd name="T1" fmla="*/ 0 h 253"/>
                <a:gd name="T2" fmla="*/ 62 w 114"/>
                <a:gd name="T3" fmla="*/ 6 h 253"/>
                <a:gd name="T4" fmla="*/ 49 w 114"/>
                <a:gd name="T5" fmla="*/ 14 h 253"/>
                <a:gd name="T6" fmla="*/ 38 w 114"/>
                <a:gd name="T7" fmla="*/ 15 h 253"/>
                <a:gd name="T8" fmla="*/ 39 w 114"/>
                <a:gd name="T9" fmla="*/ 28 h 253"/>
                <a:gd name="T10" fmla="*/ 49 w 114"/>
                <a:gd name="T11" fmla="*/ 33 h 253"/>
                <a:gd name="T12" fmla="*/ 47 w 114"/>
                <a:gd name="T13" fmla="*/ 46 h 253"/>
                <a:gd name="T14" fmla="*/ 52 w 114"/>
                <a:gd name="T15" fmla="*/ 47 h 253"/>
                <a:gd name="T16" fmla="*/ 65 w 114"/>
                <a:gd name="T17" fmla="*/ 51 h 253"/>
                <a:gd name="T18" fmla="*/ 66 w 114"/>
                <a:gd name="T19" fmla="*/ 65 h 253"/>
                <a:gd name="T20" fmla="*/ 60 w 114"/>
                <a:gd name="T21" fmla="*/ 76 h 253"/>
                <a:gd name="T22" fmla="*/ 65 w 114"/>
                <a:gd name="T23" fmla="*/ 82 h 253"/>
                <a:gd name="T24" fmla="*/ 62 w 114"/>
                <a:gd name="T25" fmla="*/ 94 h 253"/>
                <a:gd name="T26" fmla="*/ 35 w 114"/>
                <a:gd name="T27" fmla="*/ 110 h 253"/>
                <a:gd name="T28" fmla="*/ 25 w 114"/>
                <a:gd name="T29" fmla="*/ 113 h 253"/>
                <a:gd name="T30" fmla="*/ 11 w 114"/>
                <a:gd name="T31" fmla="*/ 114 h 253"/>
                <a:gd name="T32" fmla="*/ 4 w 114"/>
                <a:gd name="T33" fmla="*/ 122 h 253"/>
                <a:gd name="T34" fmla="*/ 1 w 114"/>
                <a:gd name="T35" fmla="*/ 125 h 253"/>
                <a:gd name="T36" fmla="*/ 6 w 114"/>
                <a:gd name="T37" fmla="*/ 130 h 253"/>
                <a:gd name="T38" fmla="*/ 6 w 114"/>
                <a:gd name="T39" fmla="*/ 143 h 253"/>
                <a:gd name="T40" fmla="*/ 20 w 114"/>
                <a:gd name="T41" fmla="*/ 145 h 253"/>
                <a:gd name="T42" fmla="*/ 25 w 114"/>
                <a:gd name="T43" fmla="*/ 153 h 253"/>
                <a:gd name="T44" fmla="*/ 27 w 114"/>
                <a:gd name="T45" fmla="*/ 157 h 253"/>
                <a:gd name="T46" fmla="*/ 20 w 114"/>
                <a:gd name="T47" fmla="*/ 162 h 253"/>
                <a:gd name="T48" fmla="*/ 28 w 114"/>
                <a:gd name="T49" fmla="*/ 165 h 253"/>
                <a:gd name="T50" fmla="*/ 52 w 114"/>
                <a:gd name="T51" fmla="*/ 178 h 253"/>
                <a:gd name="T52" fmla="*/ 55 w 114"/>
                <a:gd name="T53" fmla="*/ 188 h 253"/>
                <a:gd name="T54" fmla="*/ 70 w 114"/>
                <a:gd name="T55" fmla="*/ 208 h 253"/>
                <a:gd name="T56" fmla="*/ 89 w 114"/>
                <a:gd name="T57" fmla="*/ 226 h 253"/>
                <a:gd name="T58" fmla="*/ 103 w 114"/>
                <a:gd name="T59" fmla="*/ 235 h 253"/>
                <a:gd name="T60" fmla="*/ 114 w 114"/>
                <a:gd name="T61" fmla="*/ 243 h 253"/>
                <a:gd name="T62" fmla="*/ 111 w 114"/>
                <a:gd name="T63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4" h="253">
                  <a:moveTo>
                    <a:pt x="89" y="0"/>
                  </a:moveTo>
                  <a:lnTo>
                    <a:pt x="87" y="0"/>
                  </a:lnTo>
                  <a:lnTo>
                    <a:pt x="81" y="6"/>
                  </a:lnTo>
                  <a:lnTo>
                    <a:pt x="62" y="6"/>
                  </a:lnTo>
                  <a:lnTo>
                    <a:pt x="57" y="9"/>
                  </a:lnTo>
                  <a:lnTo>
                    <a:pt x="49" y="14"/>
                  </a:lnTo>
                  <a:lnTo>
                    <a:pt x="39" y="14"/>
                  </a:lnTo>
                  <a:lnTo>
                    <a:pt x="38" y="15"/>
                  </a:lnTo>
                  <a:lnTo>
                    <a:pt x="38" y="27"/>
                  </a:lnTo>
                  <a:lnTo>
                    <a:pt x="39" y="28"/>
                  </a:lnTo>
                  <a:lnTo>
                    <a:pt x="44" y="36"/>
                  </a:lnTo>
                  <a:lnTo>
                    <a:pt x="49" y="33"/>
                  </a:lnTo>
                  <a:lnTo>
                    <a:pt x="47" y="38"/>
                  </a:lnTo>
                  <a:lnTo>
                    <a:pt x="47" y="46"/>
                  </a:lnTo>
                  <a:lnTo>
                    <a:pt x="49" y="49"/>
                  </a:lnTo>
                  <a:lnTo>
                    <a:pt x="52" y="47"/>
                  </a:lnTo>
                  <a:lnTo>
                    <a:pt x="62" y="51"/>
                  </a:lnTo>
                  <a:lnTo>
                    <a:pt x="65" y="51"/>
                  </a:lnTo>
                  <a:lnTo>
                    <a:pt x="65" y="54"/>
                  </a:lnTo>
                  <a:lnTo>
                    <a:pt x="66" y="65"/>
                  </a:lnTo>
                  <a:lnTo>
                    <a:pt x="66" y="71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5" y="82"/>
                  </a:lnTo>
                  <a:lnTo>
                    <a:pt x="65" y="90"/>
                  </a:lnTo>
                  <a:lnTo>
                    <a:pt x="62" y="94"/>
                  </a:lnTo>
                  <a:lnTo>
                    <a:pt x="60" y="103"/>
                  </a:lnTo>
                  <a:lnTo>
                    <a:pt x="35" y="110"/>
                  </a:lnTo>
                  <a:lnTo>
                    <a:pt x="30" y="113"/>
                  </a:lnTo>
                  <a:lnTo>
                    <a:pt x="25" y="113"/>
                  </a:lnTo>
                  <a:lnTo>
                    <a:pt x="17" y="114"/>
                  </a:lnTo>
                  <a:lnTo>
                    <a:pt x="11" y="114"/>
                  </a:lnTo>
                  <a:lnTo>
                    <a:pt x="4" y="119"/>
                  </a:lnTo>
                  <a:lnTo>
                    <a:pt x="4" y="122"/>
                  </a:lnTo>
                  <a:lnTo>
                    <a:pt x="1" y="122"/>
                  </a:lnTo>
                  <a:lnTo>
                    <a:pt x="1" y="125"/>
                  </a:lnTo>
                  <a:lnTo>
                    <a:pt x="0" y="130"/>
                  </a:lnTo>
                  <a:lnTo>
                    <a:pt x="6" y="130"/>
                  </a:lnTo>
                  <a:lnTo>
                    <a:pt x="7" y="133"/>
                  </a:lnTo>
                  <a:lnTo>
                    <a:pt x="6" y="143"/>
                  </a:lnTo>
                  <a:lnTo>
                    <a:pt x="12" y="145"/>
                  </a:lnTo>
                  <a:lnTo>
                    <a:pt x="20" y="145"/>
                  </a:lnTo>
                  <a:lnTo>
                    <a:pt x="20" y="151"/>
                  </a:lnTo>
                  <a:lnTo>
                    <a:pt x="25" y="153"/>
                  </a:lnTo>
                  <a:lnTo>
                    <a:pt x="25" y="154"/>
                  </a:lnTo>
                  <a:lnTo>
                    <a:pt x="27" y="157"/>
                  </a:lnTo>
                  <a:lnTo>
                    <a:pt x="20" y="159"/>
                  </a:lnTo>
                  <a:lnTo>
                    <a:pt x="20" y="162"/>
                  </a:lnTo>
                  <a:lnTo>
                    <a:pt x="22" y="165"/>
                  </a:lnTo>
                  <a:lnTo>
                    <a:pt x="28" y="165"/>
                  </a:lnTo>
                  <a:lnTo>
                    <a:pt x="35" y="170"/>
                  </a:lnTo>
                  <a:lnTo>
                    <a:pt x="52" y="178"/>
                  </a:lnTo>
                  <a:lnTo>
                    <a:pt x="54" y="181"/>
                  </a:lnTo>
                  <a:lnTo>
                    <a:pt x="55" y="188"/>
                  </a:lnTo>
                  <a:lnTo>
                    <a:pt x="62" y="194"/>
                  </a:lnTo>
                  <a:lnTo>
                    <a:pt x="70" y="208"/>
                  </a:lnTo>
                  <a:lnTo>
                    <a:pt x="76" y="210"/>
                  </a:lnTo>
                  <a:lnTo>
                    <a:pt x="89" y="226"/>
                  </a:lnTo>
                  <a:lnTo>
                    <a:pt x="97" y="227"/>
                  </a:lnTo>
                  <a:lnTo>
                    <a:pt x="103" y="235"/>
                  </a:lnTo>
                  <a:lnTo>
                    <a:pt x="106" y="240"/>
                  </a:lnTo>
                  <a:lnTo>
                    <a:pt x="114" y="243"/>
                  </a:lnTo>
                  <a:lnTo>
                    <a:pt x="114" y="248"/>
                  </a:lnTo>
                  <a:lnTo>
                    <a:pt x="111" y="25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0" name="Freeform 85">
              <a:extLst>
                <a:ext uri="{FF2B5EF4-FFF2-40B4-BE49-F238E27FC236}">
                  <a16:creationId xmlns:a16="http://schemas.microsoft.com/office/drawing/2014/main" id="{BF3C6463-18F1-4FBE-B618-BA7807ACD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3223"/>
              <a:ext cx="397" cy="88"/>
            </a:xfrm>
            <a:custGeom>
              <a:avLst/>
              <a:gdLst>
                <a:gd name="T0" fmla="*/ 392 w 397"/>
                <a:gd name="T1" fmla="*/ 66 h 88"/>
                <a:gd name="T2" fmla="*/ 379 w 397"/>
                <a:gd name="T3" fmla="*/ 74 h 88"/>
                <a:gd name="T4" fmla="*/ 365 w 397"/>
                <a:gd name="T5" fmla="*/ 70 h 88"/>
                <a:gd name="T6" fmla="*/ 354 w 397"/>
                <a:gd name="T7" fmla="*/ 78 h 88"/>
                <a:gd name="T8" fmla="*/ 320 w 397"/>
                <a:gd name="T9" fmla="*/ 75 h 88"/>
                <a:gd name="T10" fmla="*/ 309 w 397"/>
                <a:gd name="T11" fmla="*/ 83 h 88"/>
                <a:gd name="T12" fmla="*/ 292 w 397"/>
                <a:gd name="T13" fmla="*/ 83 h 88"/>
                <a:gd name="T14" fmla="*/ 282 w 397"/>
                <a:gd name="T15" fmla="*/ 80 h 88"/>
                <a:gd name="T16" fmla="*/ 269 w 397"/>
                <a:gd name="T17" fmla="*/ 75 h 88"/>
                <a:gd name="T18" fmla="*/ 261 w 397"/>
                <a:gd name="T19" fmla="*/ 70 h 88"/>
                <a:gd name="T20" fmla="*/ 252 w 397"/>
                <a:gd name="T21" fmla="*/ 64 h 88"/>
                <a:gd name="T22" fmla="*/ 244 w 397"/>
                <a:gd name="T23" fmla="*/ 61 h 88"/>
                <a:gd name="T24" fmla="*/ 239 w 397"/>
                <a:gd name="T25" fmla="*/ 56 h 88"/>
                <a:gd name="T26" fmla="*/ 236 w 397"/>
                <a:gd name="T27" fmla="*/ 53 h 88"/>
                <a:gd name="T28" fmla="*/ 223 w 397"/>
                <a:gd name="T29" fmla="*/ 43 h 88"/>
                <a:gd name="T30" fmla="*/ 217 w 397"/>
                <a:gd name="T31" fmla="*/ 46 h 88"/>
                <a:gd name="T32" fmla="*/ 207 w 397"/>
                <a:gd name="T33" fmla="*/ 48 h 88"/>
                <a:gd name="T34" fmla="*/ 199 w 397"/>
                <a:gd name="T35" fmla="*/ 46 h 88"/>
                <a:gd name="T36" fmla="*/ 194 w 397"/>
                <a:gd name="T37" fmla="*/ 48 h 88"/>
                <a:gd name="T38" fmla="*/ 193 w 397"/>
                <a:gd name="T39" fmla="*/ 58 h 88"/>
                <a:gd name="T40" fmla="*/ 201 w 397"/>
                <a:gd name="T41" fmla="*/ 56 h 88"/>
                <a:gd name="T42" fmla="*/ 201 w 397"/>
                <a:gd name="T43" fmla="*/ 66 h 88"/>
                <a:gd name="T44" fmla="*/ 186 w 397"/>
                <a:gd name="T45" fmla="*/ 75 h 88"/>
                <a:gd name="T46" fmla="*/ 177 w 397"/>
                <a:gd name="T47" fmla="*/ 83 h 88"/>
                <a:gd name="T48" fmla="*/ 172 w 397"/>
                <a:gd name="T49" fmla="*/ 88 h 88"/>
                <a:gd name="T50" fmla="*/ 161 w 397"/>
                <a:gd name="T51" fmla="*/ 88 h 88"/>
                <a:gd name="T52" fmla="*/ 150 w 397"/>
                <a:gd name="T53" fmla="*/ 83 h 88"/>
                <a:gd name="T54" fmla="*/ 143 w 397"/>
                <a:gd name="T55" fmla="*/ 75 h 88"/>
                <a:gd name="T56" fmla="*/ 134 w 397"/>
                <a:gd name="T57" fmla="*/ 75 h 88"/>
                <a:gd name="T58" fmla="*/ 112 w 397"/>
                <a:gd name="T59" fmla="*/ 59 h 88"/>
                <a:gd name="T60" fmla="*/ 107 w 397"/>
                <a:gd name="T61" fmla="*/ 58 h 88"/>
                <a:gd name="T62" fmla="*/ 94 w 397"/>
                <a:gd name="T63" fmla="*/ 59 h 88"/>
                <a:gd name="T64" fmla="*/ 85 w 397"/>
                <a:gd name="T65" fmla="*/ 53 h 88"/>
                <a:gd name="T66" fmla="*/ 78 w 397"/>
                <a:gd name="T67" fmla="*/ 43 h 88"/>
                <a:gd name="T68" fmla="*/ 72 w 397"/>
                <a:gd name="T69" fmla="*/ 39 h 88"/>
                <a:gd name="T70" fmla="*/ 61 w 397"/>
                <a:gd name="T71" fmla="*/ 43 h 88"/>
                <a:gd name="T72" fmla="*/ 56 w 397"/>
                <a:gd name="T73" fmla="*/ 37 h 88"/>
                <a:gd name="T74" fmla="*/ 50 w 397"/>
                <a:gd name="T75" fmla="*/ 42 h 88"/>
                <a:gd name="T76" fmla="*/ 48 w 397"/>
                <a:gd name="T77" fmla="*/ 32 h 88"/>
                <a:gd name="T78" fmla="*/ 51 w 397"/>
                <a:gd name="T79" fmla="*/ 26 h 88"/>
                <a:gd name="T80" fmla="*/ 42 w 397"/>
                <a:gd name="T81" fmla="*/ 29 h 88"/>
                <a:gd name="T82" fmla="*/ 32 w 397"/>
                <a:gd name="T83" fmla="*/ 29 h 88"/>
                <a:gd name="T84" fmla="*/ 35 w 397"/>
                <a:gd name="T85" fmla="*/ 21 h 88"/>
                <a:gd name="T86" fmla="*/ 27 w 397"/>
                <a:gd name="T87" fmla="*/ 15 h 88"/>
                <a:gd name="T88" fmla="*/ 26 w 397"/>
                <a:gd name="T89" fmla="*/ 5 h 88"/>
                <a:gd name="T90" fmla="*/ 3 w 397"/>
                <a:gd name="T9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7" h="88">
                  <a:moveTo>
                    <a:pt x="397" y="64"/>
                  </a:moveTo>
                  <a:lnTo>
                    <a:pt x="392" y="66"/>
                  </a:lnTo>
                  <a:lnTo>
                    <a:pt x="389" y="69"/>
                  </a:lnTo>
                  <a:lnTo>
                    <a:pt x="379" y="74"/>
                  </a:lnTo>
                  <a:lnTo>
                    <a:pt x="371" y="70"/>
                  </a:lnTo>
                  <a:lnTo>
                    <a:pt x="365" y="70"/>
                  </a:lnTo>
                  <a:lnTo>
                    <a:pt x="360" y="74"/>
                  </a:lnTo>
                  <a:lnTo>
                    <a:pt x="354" y="78"/>
                  </a:lnTo>
                  <a:lnTo>
                    <a:pt x="333" y="83"/>
                  </a:lnTo>
                  <a:lnTo>
                    <a:pt x="320" y="75"/>
                  </a:lnTo>
                  <a:lnTo>
                    <a:pt x="319" y="83"/>
                  </a:lnTo>
                  <a:lnTo>
                    <a:pt x="309" y="83"/>
                  </a:lnTo>
                  <a:lnTo>
                    <a:pt x="300" y="86"/>
                  </a:lnTo>
                  <a:lnTo>
                    <a:pt x="292" y="83"/>
                  </a:lnTo>
                  <a:lnTo>
                    <a:pt x="282" y="83"/>
                  </a:lnTo>
                  <a:lnTo>
                    <a:pt x="282" y="80"/>
                  </a:lnTo>
                  <a:lnTo>
                    <a:pt x="277" y="83"/>
                  </a:lnTo>
                  <a:lnTo>
                    <a:pt x="269" y="75"/>
                  </a:lnTo>
                  <a:lnTo>
                    <a:pt x="261" y="78"/>
                  </a:lnTo>
                  <a:lnTo>
                    <a:pt x="261" y="70"/>
                  </a:lnTo>
                  <a:lnTo>
                    <a:pt x="258" y="66"/>
                  </a:lnTo>
                  <a:lnTo>
                    <a:pt x="252" y="64"/>
                  </a:lnTo>
                  <a:lnTo>
                    <a:pt x="245" y="66"/>
                  </a:lnTo>
                  <a:lnTo>
                    <a:pt x="244" y="61"/>
                  </a:lnTo>
                  <a:lnTo>
                    <a:pt x="244" y="59"/>
                  </a:lnTo>
                  <a:lnTo>
                    <a:pt x="239" y="56"/>
                  </a:lnTo>
                  <a:lnTo>
                    <a:pt x="239" y="53"/>
                  </a:lnTo>
                  <a:lnTo>
                    <a:pt x="236" y="53"/>
                  </a:lnTo>
                  <a:lnTo>
                    <a:pt x="230" y="46"/>
                  </a:lnTo>
                  <a:lnTo>
                    <a:pt x="223" y="43"/>
                  </a:lnTo>
                  <a:lnTo>
                    <a:pt x="222" y="46"/>
                  </a:lnTo>
                  <a:lnTo>
                    <a:pt x="217" y="46"/>
                  </a:lnTo>
                  <a:lnTo>
                    <a:pt x="217" y="48"/>
                  </a:lnTo>
                  <a:lnTo>
                    <a:pt x="207" y="48"/>
                  </a:lnTo>
                  <a:lnTo>
                    <a:pt x="207" y="46"/>
                  </a:lnTo>
                  <a:lnTo>
                    <a:pt x="199" y="46"/>
                  </a:lnTo>
                  <a:lnTo>
                    <a:pt x="199" y="48"/>
                  </a:lnTo>
                  <a:lnTo>
                    <a:pt x="194" y="48"/>
                  </a:lnTo>
                  <a:lnTo>
                    <a:pt x="194" y="56"/>
                  </a:lnTo>
                  <a:lnTo>
                    <a:pt x="193" y="58"/>
                  </a:lnTo>
                  <a:lnTo>
                    <a:pt x="199" y="53"/>
                  </a:lnTo>
                  <a:lnTo>
                    <a:pt x="201" y="56"/>
                  </a:lnTo>
                  <a:lnTo>
                    <a:pt x="207" y="58"/>
                  </a:lnTo>
                  <a:lnTo>
                    <a:pt x="201" y="66"/>
                  </a:lnTo>
                  <a:lnTo>
                    <a:pt x="186" y="69"/>
                  </a:lnTo>
                  <a:lnTo>
                    <a:pt x="186" y="75"/>
                  </a:lnTo>
                  <a:lnTo>
                    <a:pt x="182" y="78"/>
                  </a:lnTo>
                  <a:lnTo>
                    <a:pt x="177" y="83"/>
                  </a:lnTo>
                  <a:lnTo>
                    <a:pt x="175" y="83"/>
                  </a:lnTo>
                  <a:lnTo>
                    <a:pt x="172" y="88"/>
                  </a:lnTo>
                  <a:lnTo>
                    <a:pt x="167" y="86"/>
                  </a:lnTo>
                  <a:lnTo>
                    <a:pt x="161" y="88"/>
                  </a:lnTo>
                  <a:lnTo>
                    <a:pt x="158" y="80"/>
                  </a:lnTo>
                  <a:lnTo>
                    <a:pt x="150" y="83"/>
                  </a:lnTo>
                  <a:lnTo>
                    <a:pt x="142" y="83"/>
                  </a:lnTo>
                  <a:lnTo>
                    <a:pt x="143" y="75"/>
                  </a:lnTo>
                  <a:lnTo>
                    <a:pt x="142" y="74"/>
                  </a:lnTo>
                  <a:lnTo>
                    <a:pt x="134" y="75"/>
                  </a:lnTo>
                  <a:lnTo>
                    <a:pt x="126" y="70"/>
                  </a:lnTo>
                  <a:lnTo>
                    <a:pt x="112" y="59"/>
                  </a:lnTo>
                  <a:lnTo>
                    <a:pt x="110" y="56"/>
                  </a:lnTo>
                  <a:lnTo>
                    <a:pt x="107" y="58"/>
                  </a:lnTo>
                  <a:lnTo>
                    <a:pt x="105" y="59"/>
                  </a:lnTo>
                  <a:lnTo>
                    <a:pt x="94" y="59"/>
                  </a:lnTo>
                  <a:lnTo>
                    <a:pt x="88" y="53"/>
                  </a:lnTo>
                  <a:lnTo>
                    <a:pt x="85" y="53"/>
                  </a:lnTo>
                  <a:lnTo>
                    <a:pt x="78" y="46"/>
                  </a:lnTo>
                  <a:lnTo>
                    <a:pt x="78" y="43"/>
                  </a:lnTo>
                  <a:lnTo>
                    <a:pt x="77" y="42"/>
                  </a:lnTo>
                  <a:lnTo>
                    <a:pt x="72" y="39"/>
                  </a:lnTo>
                  <a:lnTo>
                    <a:pt x="67" y="43"/>
                  </a:lnTo>
                  <a:lnTo>
                    <a:pt x="61" y="43"/>
                  </a:lnTo>
                  <a:lnTo>
                    <a:pt x="61" y="37"/>
                  </a:lnTo>
                  <a:lnTo>
                    <a:pt x="56" y="37"/>
                  </a:lnTo>
                  <a:lnTo>
                    <a:pt x="53" y="42"/>
                  </a:lnTo>
                  <a:lnTo>
                    <a:pt x="50" y="42"/>
                  </a:lnTo>
                  <a:lnTo>
                    <a:pt x="45" y="35"/>
                  </a:lnTo>
                  <a:lnTo>
                    <a:pt x="48" y="32"/>
                  </a:lnTo>
                  <a:lnTo>
                    <a:pt x="51" y="29"/>
                  </a:lnTo>
                  <a:lnTo>
                    <a:pt x="51" y="26"/>
                  </a:lnTo>
                  <a:lnTo>
                    <a:pt x="42" y="26"/>
                  </a:lnTo>
                  <a:lnTo>
                    <a:pt x="42" y="29"/>
                  </a:lnTo>
                  <a:lnTo>
                    <a:pt x="35" y="32"/>
                  </a:lnTo>
                  <a:lnTo>
                    <a:pt x="32" y="29"/>
                  </a:lnTo>
                  <a:lnTo>
                    <a:pt x="34" y="26"/>
                  </a:lnTo>
                  <a:lnTo>
                    <a:pt x="35" y="21"/>
                  </a:lnTo>
                  <a:lnTo>
                    <a:pt x="35" y="19"/>
                  </a:lnTo>
                  <a:lnTo>
                    <a:pt x="27" y="15"/>
                  </a:lnTo>
                  <a:lnTo>
                    <a:pt x="27" y="8"/>
                  </a:lnTo>
                  <a:lnTo>
                    <a:pt x="26" y="5"/>
                  </a:lnTo>
                  <a:lnTo>
                    <a:pt x="10" y="5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1" name="Freeform 86">
              <a:extLst>
                <a:ext uri="{FF2B5EF4-FFF2-40B4-BE49-F238E27FC236}">
                  <a16:creationId xmlns:a16="http://schemas.microsoft.com/office/drawing/2014/main" id="{3AD0F21B-635C-4C74-BB0C-27611BD8F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" y="3343"/>
              <a:ext cx="139" cy="416"/>
            </a:xfrm>
            <a:custGeom>
              <a:avLst/>
              <a:gdLst>
                <a:gd name="T0" fmla="*/ 120 w 139"/>
                <a:gd name="T1" fmla="*/ 410 h 416"/>
                <a:gd name="T2" fmla="*/ 134 w 139"/>
                <a:gd name="T3" fmla="*/ 379 h 416"/>
                <a:gd name="T4" fmla="*/ 136 w 139"/>
                <a:gd name="T5" fmla="*/ 368 h 416"/>
                <a:gd name="T6" fmla="*/ 134 w 139"/>
                <a:gd name="T7" fmla="*/ 360 h 416"/>
                <a:gd name="T8" fmla="*/ 129 w 139"/>
                <a:gd name="T9" fmla="*/ 347 h 416"/>
                <a:gd name="T10" fmla="*/ 110 w 139"/>
                <a:gd name="T11" fmla="*/ 327 h 416"/>
                <a:gd name="T12" fmla="*/ 94 w 139"/>
                <a:gd name="T13" fmla="*/ 323 h 416"/>
                <a:gd name="T14" fmla="*/ 72 w 139"/>
                <a:gd name="T15" fmla="*/ 306 h 416"/>
                <a:gd name="T16" fmla="*/ 59 w 139"/>
                <a:gd name="T17" fmla="*/ 288 h 416"/>
                <a:gd name="T18" fmla="*/ 67 w 139"/>
                <a:gd name="T19" fmla="*/ 282 h 416"/>
                <a:gd name="T20" fmla="*/ 70 w 139"/>
                <a:gd name="T21" fmla="*/ 276 h 416"/>
                <a:gd name="T22" fmla="*/ 72 w 139"/>
                <a:gd name="T23" fmla="*/ 263 h 416"/>
                <a:gd name="T24" fmla="*/ 70 w 139"/>
                <a:gd name="T25" fmla="*/ 245 h 416"/>
                <a:gd name="T26" fmla="*/ 62 w 139"/>
                <a:gd name="T27" fmla="*/ 226 h 416"/>
                <a:gd name="T28" fmla="*/ 67 w 139"/>
                <a:gd name="T29" fmla="*/ 209 h 416"/>
                <a:gd name="T30" fmla="*/ 72 w 139"/>
                <a:gd name="T31" fmla="*/ 202 h 416"/>
                <a:gd name="T32" fmla="*/ 70 w 139"/>
                <a:gd name="T33" fmla="*/ 186 h 416"/>
                <a:gd name="T34" fmla="*/ 66 w 139"/>
                <a:gd name="T35" fmla="*/ 177 h 416"/>
                <a:gd name="T36" fmla="*/ 66 w 139"/>
                <a:gd name="T37" fmla="*/ 167 h 416"/>
                <a:gd name="T38" fmla="*/ 59 w 139"/>
                <a:gd name="T39" fmla="*/ 154 h 416"/>
                <a:gd name="T40" fmla="*/ 62 w 139"/>
                <a:gd name="T41" fmla="*/ 139 h 416"/>
                <a:gd name="T42" fmla="*/ 61 w 139"/>
                <a:gd name="T43" fmla="*/ 129 h 416"/>
                <a:gd name="T44" fmla="*/ 59 w 139"/>
                <a:gd name="T45" fmla="*/ 119 h 416"/>
                <a:gd name="T46" fmla="*/ 54 w 139"/>
                <a:gd name="T47" fmla="*/ 102 h 416"/>
                <a:gd name="T48" fmla="*/ 50 w 139"/>
                <a:gd name="T49" fmla="*/ 94 h 416"/>
                <a:gd name="T50" fmla="*/ 43 w 139"/>
                <a:gd name="T51" fmla="*/ 84 h 416"/>
                <a:gd name="T52" fmla="*/ 35 w 139"/>
                <a:gd name="T53" fmla="*/ 83 h 416"/>
                <a:gd name="T54" fmla="*/ 27 w 139"/>
                <a:gd name="T55" fmla="*/ 76 h 416"/>
                <a:gd name="T56" fmla="*/ 11 w 139"/>
                <a:gd name="T57" fmla="*/ 46 h 416"/>
                <a:gd name="T58" fmla="*/ 11 w 139"/>
                <a:gd name="T59" fmla="*/ 33 h 416"/>
                <a:gd name="T60" fmla="*/ 8 w 139"/>
                <a:gd name="T61" fmla="*/ 22 h 416"/>
                <a:gd name="T62" fmla="*/ 4 w 139"/>
                <a:gd name="T63" fmla="*/ 14 h 416"/>
                <a:gd name="T64" fmla="*/ 4 w 139"/>
                <a:gd name="T65" fmla="*/ 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9" h="416">
                  <a:moveTo>
                    <a:pt x="113" y="416"/>
                  </a:moveTo>
                  <a:lnTo>
                    <a:pt x="120" y="410"/>
                  </a:lnTo>
                  <a:lnTo>
                    <a:pt x="129" y="392"/>
                  </a:lnTo>
                  <a:lnTo>
                    <a:pt x="134" y="379"/>
                  </a:lnTo>
                  <a:lnTo>
                    <a:pt x="139" y="374"/>
                  </a:lnTo>
                  <a:lnTo>
                    <a:pt x="136" y="368"/>
                  </a:lnTo>
                  <a:lnTo>
                    <a:pt x="133" y="360"/>
                  </a:lnTo>
                  <a:lnTo>
                    <a:pt x="134" y="360"/>
                  </a:lnTo>
                  <a:lnTo>
                    <a:pt x="134" y="349"/>
                  </a:lnTo>
                  <a:lnTo>
                    <a:pt x="129" y="347"/>
                  </a:lnTo>
                  <a:lnTo>
                    <a:pt x="117" y="328"/>
                  </a:lnTo>
                  <a:lnTo>
                    <a:pt x="110" y="327"/>
                  </a:lnTo>
                  <a:lnTo>
                    <a:pt x="102" y="323"/>
                  </a:lnTo>
                  <a:lnTo>
                    <a:pt x="94" y="323"/>
                  </a:lnTo>
                  <a:lnTo>
                    <a:pt x="83" y="314"/>
                  </a:lnTo>
                  <a:lnTo>
                    <a:pt x="72" y="306"/>
                  </a:lnTo>
                  <a:lnTo>
                    <a:pt x="62" y="295"/>
                  </a:lnTo>
                  <a:lnTo>
                    <a:pt x="59" y="288"/>
                  </a:lnTo>
                  <a:lnTo>
                    <a:pt x="61" y="285"/>
                  </a:lnTo>
                  <a:lnTo>
                    <a:pt x="67" y="282"/>
                  </a:lnTo>
                  <a:lnTo>
                    <a:pt x="70" y="279"/>
                  </a:lnTo>
                  <a:lnTo>
                    <a:pt x="70" y="276"/>
                  </a:lnTo>
                  <a:lnTo>
                    <a:pt x="72" y="266"/>
                  </a:lnTo>
                  <a:lnTo>
                    <a:pt x="72" y="263"/>
                  </a:lnTo>
                  <a:lnTo>
                    <a:pt x="70" y="255"/>
                  </a:lnTo>
                  <a:lnTo>
                    <a:pt x="70" y="245"/>
                  </a:lnTo>
                  <a:lnTo>
                    <a:pt x="62" y="241"/>
                  </a:lnTo>
                  <a:lnTo>
                    <a:pt x="62" y="226"/>
                  </a:lnTo>
                  <a:lnTo>
                    <a:pt x="66" y="212"/>
                  </a:lnTo>
                  <a:lnTo>
                    <a:pt x="67" y="209"/>
                  </a:lnTo>
                  <a:lnTo>
                    <a:pt x="67" y="207"/>
                  </a:lnTo>
                  <a:lnTo>
                    <a:pt x="72" y="202"/>
                  </a:lnTo>
                  <a:lnTo>
                    <a:pt x="70" y="194"/>
                  </a:lnTo>
                  <a:lnTo>
                    <a:pt x="70" y="186"/>
                  </a:lnTo>
                  <a:lnTo>
                    <a:pt x="66" y="185"/>
                  </a:lnTo>
                  <a:lnTo>
                    <a:pt x="66" y="177"/>
                  </a:lnTo>
                  <a:lnTo>
                    <a:pt x="61" y="170"/>
                  </a:lnTo>
                  <a:lnTo>
                    <a:pt x="66" y="167"/>
                  </a:lnTo>
                  <a:lnTo>
                    <a:pt x="62" y="162"/>
                  </a:lnTo>
                  <a:lnTo>
                    <a:pt x="59" y="154"/>
                  </a:lnTo>
                  <a:lnTo>
                    <a:pt x="61" y="150"/>
                  </a:lnTo>
                  <a:lnTo>
                    <a:pt x="62" y="139"/>
                  </a:lnTo>
                  <a:lnTo>
                    <a:pt x="62" y="129"/>
                  </a:lnTo>
                  <a:lnTo>
                    <a:pt x="61" y="129"/>
                  </a:lnTo>
                  <a:lnTo>
                    <a:pt x="56" y="123"/>
                  </a:lnTo>
                  <a:lnTo>
                    <a:pt x="59" y="119"/>
                  </a:lnTo>
                  <a:lnTo>
                    <a:pt x="54" y="110"/>
                  </a:lnTo>
                  <a:lnTo>
                    <a:pt x="54" y="102"/>
                  </a:lnTo>
                  <a:lnTo>
                    <a:pt x="51" y="97"/>
                  </a:lnTo>
                  <a:lnTo>
                    <a:pt x="50" y="94"/>
                  </a:lnTo>
                  <a:lnTo>
                    <a:pt x="48" y="89"/>
                  </a:lnTo>
                  <a:lnTo>
                    <a:pt x="43" y="84"/>
                  </a:lnTo>
                  <a:lnTo>
                    <a:pt x="39" y="84"/>
                  </a:lnTo>
                  <a:lnTo>
                    <a:pt x="35" y="83"/>
                  </a:lnTo>
                  <a:lnTo>
                    <a:pt x="32" y="78"/>
                  </a:lnTo>
                  <a:lnTo>
                    <a:pt x="27" y="76"/>
                  </a:lnTo>
                  <a:lnTo>
                    <a:pt x="23" y="65"/>
                  </a:lnTo>
                  <a:lnTo>
                    <a:pt x="11" y="46"/>
                  </a:lnTo>
                  <a:lnTo>
                    <a:pt x="13" y="43"/>
                  </a:lnTo>
                  <a:lnTo>
                    <a:pt x="11" y="33"/>
                  </a:lnTo>
                  <a:lnTo>
                    <a:pt x="8" y="27"/>
                  </a:lnTo>
                  <a:lnTo>
                    <a:pt x="8" y="22"/>
                  </a:lnTo>
                  <a:lnTo>
                    <a:pt x="4" y="19"/>
                  </a:lnTo>
                  <a:lnTo>
                    <a:pt x="4" y="14"/>
                  </a:lnTo>
                  <a:lnTo>
                    <a:pt x="4" y="11"/>
                  </a:lnTo>
                  <a:lnTo>
                    <a:pt x="4" y="6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2" name="Freeform 87">
              <a:extLst>
                <a:ext uri="{FF2B5EF4-FFF2-40B4-BE49-F238E27FC236}">
                  <a16:creationId xmlns:a16="http://schemas.microsoft.com/office/drawing/2014/main" id="{09AA4C99-F495-4127-B47B-4AD690AC8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" y="3306"/>
              <a:ext cx="212" cy="332"/>
            </a:xfrm>
            <a:custGeom>
              <a:avLst/>
              <a:gdLst>
                <a:gd name="T0" fmla="*/ 198 w 212"/>
                <a:gd name="T1" fmla="*/ 332 h 332"/>
                <a:gd name="T2" fmla="*/ 204 w 212"/>
                <a:gd name="T3" fmla="*/ 327 h 332"/>
                <a:gd name="T4" fmla="*/ 212 w 212"/>
                <a:gd name="T5" fmla="*/ 300 h 332"/>
                <a:gd name="T6" fmla="*/ 203 w 212"/>
                <a:gd name="T7" fmla="*/ 295 h 332"/>
                <a:gd name="T8" fmla="*/ 199 w 212"/>
                <a:gd name="T9" fmla="*/ 285 h 332"/>
                <a:gd name="T10" fmla="*/ 198 w 212"/>
                <a:gd name="T11" fmla="*/ 270 h 332"/>
                <a:gd name="T12" fmla="*/ 195 w 212"/>
                <a:gd name="T13" fmla="*/ 260 h 332"/>
                <a:gd name="T14" fmla="*/ 204 w 212"/>
                <a:gd name="T15" fmla="*/ 254 h 332"/>
                <a:gd name="T16" fmla="*/ 207 w 212"/>
                <a:gd name="T17" fmla="*/ 233 h 332"/>
                <a:gd name="T18" fmla="*/ 207 w 212"/>
                <a:gd name="T19" fmla="*/ 211 h 332"/>
                <a:gd name="T20" fmla="*/ 207 w 212"/>
                <a:gd name="T21" fmla="*/ 199 h 332"/>
                <a:gd name="T22" fmla="*/ 203 w 212"/>
                <a:gd name="T23" fmla="*/ 195 h 332"/>
                <a:gd name="T24" fmla="*/ 195 w 212"/>
                <a:gd name="T25" fmla="*/ 193 h 332"/>
                <a:gd name="T26" fmla="*/ 172 w 212"/>
                <a:gd name="T27" fmla="*/ 185 h 332"/>
                <a:gd name="T28" fmla="*/ 171 w 212"/>
                <a:gd name="T29" fmla="*/ 185 h 332"/>
                <a:gd name="T30" fmla="*/ 158 w 212"/>
                <a:gd name="T31" fmla="*/ 172 h 332"/>
                <a:gd name="T32" fmla="*/ 137 w 212"/>
                <a:gd name="T33" fmla="*/ 148 h 332"/>
                <a:gd name="T34" fmla="*/ 126 w 212"/>
                <a:gd name="T35" fmla="*/ 136 h 332"/>
                <a:gd name="T36" fmla="*/ 121 w 212"/>
                <a:gd name="T37" fmla="*/ 126 h 332"/>
                <a:gd name="T38" fmla="*/ 115 w 212"/>
                <a:gd name="T39" fmla="*/ 121 h 332"/>
                <a:gd name="T40" fmla="*/ 112 w 212"/>
                <a:gd name="T41" fmla="*/ 120 h 332"/>
                <a:gd name="T42" fmla="*/ 104 w 212"/>
                <a:gd name="T43" fmla="*/ 110 h 332"/>
                <a:gd name="T44" fmla="*/ 97 w 212"/>
                <a:gd name="T45" fmla="*/ 91 h 332"/>
                <a:gd name="T46" fmla="*/ 83 w 212"/>
                <a:gd name="T47" fmla="*/ 80 h 332"/>
                <a:gd name="T48" fmla="*/ 75 w 212"/>
                <a:gd name="T49" fmla="*/ 73 h 332"/>
                <a:gd name="T50" fmla="*/ 61 w 212"/>
                <a:gd name="T51" fmla="*/ 69 h 332"/>
                <a:gd name="T52" fmla="*/ 43 w 212"/>
                <a:gd name="T53" fmla="*/ 66 h 332"/>
                <a:gd name="T54" fmla="*/ 30 w 212"/>
                <a:gd name="T55" fmla="*/ 56 h 332"/>
                <a:gd name="T56" fmla="*/ 30 w 212"/>
                <a:gd name="T57" fmla="*/ 51 h 332"/>
                <a:gd name="T58" fmla="*/ 27 w 212"/>
                <a:gd name="T59" fmla="*/ 30 h 332"/>
                <a:gd name="T60" fmla="*/ 19 w 212"/>
                <a:gd name="T61" fmla="*/ 24 h 332"/>
                <a:gd name="T62" fmla="*/ 15 w 212"/>
                <a:gd name="T63" fmla="*/ 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2" h="332">
                  <a:moveTo>
                    <a:pt x="195" y="332"/>
                  </a:moveTo>
                  <a:lnTo>
                    <a:pt x="198" y="332"/>
                  </a:lnTo>
                  <a:lnTo>
                    <a:pt x="203" y="329"/>
                  </a:lnTo>
                  <a:lnTo>
                    <a:pt x="204" y="327"/>
                  </a:lnTo>
                  <a:lnTo>
                    <a:pt x="212" y="322"/>
                  </a:lnTo>
                  <a:lnTo>
                    <a:pt x="212" y="300"/>
                  </a:lnTo>
                  <a:lnTo>
                    <a:pt x="207" y="297"/>
                  </a:lnTo>
                  <a:lnTo>
                    <a:pt x="203" y="295"/>
                  </a:lnTo>
                  <a:lnTo>
                    <a:pt x="199" y="287"/>
                  </a:lnTo>
                  <a:lnTo>
                    <a:pt x="199" y="285"/>
                  </a:lnTo>
                  <a:lnTo>
                    <a:pt x="195" y="278"/>
                  </a:lnTo>
                  <a:lnTo>
                    <a:pt x="198" y="270"/>
                  </a:lnTo>
                  <a:lnTo>
                    <a:pt x="198" y="265"/>
                  </a:lnTo>
                  <a:lnTo>
                    <a:pt x="195" y="260"/>
                  </a:lnTo>
                  <a:lnTo>
                    <a:pt x="203" y="255"/>
                  </a:lnTo>
                  <a:lnTo>
                    <a:pt x="204" y="254"/>
                  </a:lnTo>
                  <a:lnTo>
                    <a:pt x="207" y="238"/>
                  </a:lnTo>
                  <a:lnTo>
                    <a:pt x="207" y="233"/>
                  </a:lnTo>
                  <a:lnTo>
                    <a:pt x="204" y="222"/>
                  </a:lnTo>
                  <a:lnTo>
                    <a:pt x="207" y="211"/>
                  </a:lnTo>
                  <a:lnTo>
                    <a:pt x="204" y="203"/>
                  </a:lnTo>
                  <a:lnTo>
                    <a:pt x="207" y="199"/>
                  </a:lnTo>
                  <a:lnTo>
                    <a:pt x="207" y="195"/>
                  </a:lnTo>
                  <a:lnTo>
                    <a:pt x="203" y="195"/>
                  </a:lnTo>
                  <a:lnTo>
                    <a:pt x="195" y="198"/>
                  </a:lnTo>
                  <a:lnTo>
                    <a:pt x="195" y="193"/>
                  </a:lnTo>
                  <a:lnTo>
                    <a:pt x="175" y="190"/>
                  </a:lnTo>
                  <a:lnTo>
                    <a:pt x="172" y="185"/>
                  </a:lnTo>
                  <a:lnTo>
                    <a:pt x="171" y="187"/>
                  </a:lnTo>
                  <a:lnTo>
                    <a:pt x="171" y="185"/>
                  </a:lnTo>
                  <a:lnTo>
                    <a:pt x="164" y="182"/>
                  </a:lnTo>
                  <a:lnTo>
                    <a:pt x="158" y="172"/>
                  </a:lnTo>
                  <a:lnTo>
                    <a:pt x="158" y="171"/>
                  </a:lnTo>
                  <a:lnTo>
                    <a:pt x="137" y="148"/>
                  </a:lnTo>
                  <a:lnTo>
                    <a:pt x="134" y="142"/>
                  </a:lnTo>
                  <a:lnTo>
                    <a:pt x="126" y="136"/>
                  </a:lnTo>
                  <a:lnTo>
                    <a:pt x="124" y="126"/>
                  </a:lnTo>
                  <a:lnTo>
                    <a:pt x="121" y="126"/>
                  </a:lnTo>
                  <a:lnTo>
                    <a:pt x="120" y="124"/>
                  </a:lnTo>
                  <a:lnTo>
                    <a:pt x="115" y="121"/>
                  </a:lnTo>
                  <a:lnTo>
                    <a:pt x="112" y="124"/>
                  </a:lnTo>
                  <a:lnTo>
                    <a:pt x="112" y="120"/>
                  </a:lnTo>
                  <a:lnTo>
                    <a:pt x="105" y="115"/>
                  </a:lnTo>
                  <a:lnTo>
                    <a:pt x="104" y="110"/>
                  </a:lnTo>
                  <a:lnTo>
                    <a:pt x="99" y="102"/>
                  </a:lnTo>
                  <a:lnTo>
                    <a:pt x="97" y="91"/>
                  </a:lnTo>
                  <a:lnTo>
                    <a:pt x="89" y="83"/>
                  </a:lnTo>
                  <a:lnTo>
                    <a:pt x="83" y="80"/>
                  </a:lnTo>
                  <a:lnTo>
                    <a:pt x="81" y="80"/>
                  </a:lnTo>
                  <a:lnTo>
                    <a:pt x="75" y="73"/>
                  </a:lnTo>
                  <a:lnTo>
                    <a:pt x="66" y="73"/>
                  </a:lnTo>
                  <a:lnTo>
                    <a:pt x="61" y="69"/>
                  </a:lnTo>
                  <a:lnTo>
                    <a:pt x="53" y="66"/>
                  </a:lnTo>
                  <a:lnTo>
                    <a:pt x="43" y="66"/>
                  </a:lnTo>
                  <a:lnTo>
                    <a:pt x="35" y="64"/>
                  </a:lnTo>
                  <a:lnTo>
                    <a:pt x="30" y="56"/>
                  </a:lnTo>
                  <a:lnTo>
                    <a:pt x="32" y="53"/>
                  </a:lnTo>
                  <a:lnTo>
                    <a:pt x="30" y="51"/>
                  </a:lnTo>
                  <a:lnTo>
                    <a:pt x="27" y="46"/>
                  </a:lnTo>
                  <a:lnTo>
                    <a:pt x="27" y="30"/>
                  </a:lnTo>
                  <a:lnTo>
                    <a:pt x="23" y="27"/>
                  </a:lnTo>
                  <a:lnTo>
                    <a:pt x="19" y="24"/>
                  </a:lnTo>
                  <a:lnTo>
                    <a:pt x="19" y="18"/>
                  </a:lnTo>
                  <a:lnTo>
                    <a:pt x="15" y="8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3" name="Freeform 88">
              <a:extLst>
                <a:ext uri="{FF2B5EF4-FFF2-40B4-BE49-F238E27FC236}">
                  <a16:creationId xmlns:a16="http://schemas.microsoft.com/office/drawing/2014/main" id="{8EA4E76A-81ED-4959-A9C1-1CB6143E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3301"/>
              <a:ext cx="375" cy="370"/>
            </a:xfrm>
            <a:custGeom>
              <a:avLst/>
              <a:gdLst>
                <a:gd name="T0" fmla="*/ 367 w 375"/>
                <a:gd name="T1" fmla="*/ 365 h 370"/>
                <a:gd name="T2" fmla="*/ 375 w 375"/>
                <a:gd name="T3" fmla="*/ 351 h 370"/>
                <a:gd name="T4" fmla="*/ 373 w 375"/>
                <a:gd name="T5" fmla="*/ 332 h 370"/>
                <a:gd name="T6" fmla="*/ 368 w 375"/>
                <a:gd name="T7" fmla="*/ 318 h 370"/>
                <a:gd name="T8" fmla="*/ 357 w 375"/>
                <a:gd name="T9" fmla="*/ 292 h 370"/>
                <a:gd name="T10" fmla="*/ 351 w 375"/>
                <a:gd name="T11" fmla="*/ 278 h 370"/>
                <a:gd name="T12" fmla="*/ 346 w 375"/>
                <a:gd name="T13" fmla="*/ 247 h 370"/>
                <a:gd name="T14" fmla="*/ 356 w 375"/>
                <a:gd name="T15" fmla="*/ 235 h 370"/>
                <a:gd name="T16" fmla="*/ 352 w 375"/>
                <a:gd name="T17" fmla="*/ 209 h 370"/>
                <a:gd name="T18" fmla="*/ 336 w 375"/>
                <a:gd name="T19" fmla="*/ 209 h 370"/>
                <a:gd name="T20" fmla="*/ 313 w 375"/>
                <a:gd name="T21" fmla="*/ 208 h 370"/>
                <a:gd name="T22" fmla="*/ 309 w 375"/>
                <a:gd name="T23" fmla="*/ 200 h 370"/>
                <a:gd name="T24" fmla="*/ 297 w 375"/>
                <a:gd name="T25" fmla="*/ 177 h 370"/>
                <a:gd name="T26" fmla="*/ 293 w 375"/>
                <a:gd name="T27" fmla="*/ 163 h 370"/>
                <a:gd name="T28" fmla="*/ 278 w 375"/>
                <a:gd name="T29" fmla="*/ 142 h 370"/>
                <a:gd name="T30" fmla="*/ 273 w 375"/>
                <a:gd name="T31" fmla="*/ 136 h 370"/>
                <a:gd name="T32" fmla="*/ 266 w 375"/>
                <a:gd name="T33" fmla="*/ 126 h 370"/>
                <a:gd name="T34" fmla="*/ 250 w 375"/>
                <a:gd name="T35" fmla="*/ 120 h 370"/>
                <a:gd name="T36" fmla="*/ 235 w 375"/>
                <a:gd name="T37" fmla="*/ 115 h 370"/>
                <a:gd name="T38" fmla="*/ 222 w 375"/>
                <a:gd name="T39" fmla="*/ 102 h 370"/>
                <a:gd name="T40" fmla="*/ 207 w 375"/>
                <a:gd name="T41" fmla="*/ 91 h 370"/>
                <a:gd name="T42" fmla="*/ 192 w 375"/>
                <a:gd name="T43" fmla="*/ 83 h 370"/>
                <a:gd name="T44" fmla="*/ 180 w 375"/>
                <a:gd name="T45" fmla="*/ 69 h 370"/>
                <a:gd name="T46" fmla="*/ 171 w 375"/>
                <a:gd name="T47" fmla="*/ 74 h 370"/>
                <a:gd name="T48" fmla="*/ 166 w 375"/>
                <a:gd name="T49" fmla="*/ 64 h 370"/>
                <a:gd name="T50" fmla="*/ 156 w 375"/>
                <a:gd name="T51" fmla="*/ 47 h 370"/>
                <a:gd name="T52" fmla="*/ 144 w 375"/>
                <a:gd name="T53" fmla="*/ 37 h 370"/>
                <a:gd name="T54" fmla="*/ 126 w 375"/>
                <a:gd name="T55" fmla="*/ 31 h 370"/>
                <a:gd name="T56" fmla="*/ 109 w 375"/>
                <a:gd name="T57" fmla="*/ 23 h 370"/>
                <a:gd name="T58" fmla="*/ 96 w 375"/>
                <a:gd name="T59" fmla="*/ 23 h 370"/>
                <a:gd name="T60" fmla="*/ 88 w 375"/>
                <a:gd name="T61" fmla="*/ 15 h 370"/>
                <a:gd name="T62" fmla="*/ 70 w 375"/>
                <a:gd name="T63" fmla="*/ 5 h 370"/>
                <a:gd name="T64" fmla="*/ 55 w 375"/>
                <a:gd name="T65" fmla="*/ 5 h 370"/>
                <a:gd name="T66" fmla="*/ 32 w 375"/>
                <a:gd name="T67" fmla="*/ 5 h 370"/>
                <a:gd name="T68" fmla="*/ 18 w 375"/>
                <a:gd name="T69" fmla="*/ 2 h 370"/>
                <a:gd name="T70" fmla="*/ 5 w 375"/>
                <a:gd name="T71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0">
                  <a:moveTo>
                    <a:pt x="364" y="370"/>
                  </a:moveTo>
                  <a:lnTo>
                    <a:pt x="367" y="365"/>
                  </a:lnTo>
                  <a:lnTo>
                    <a:pt x="370" y="361"/>
                  </a:lnTo>
                  <a:lnTo>
                    <a:pt x="375" y="351"/>
                  </a:lnTo>
                  <a:lnTo>
                    <a:pt x="375" y="340"/>
                  </a:lnTo>
                  <a:lnTo>
                    <a:pt x="373" y="332"/>
                  </a:lnTo>
                  <a:lnTo>
                    <a:pt x="368" y="324"/>
                  </a:lnTo>
                  <a:lnTo>
                    <a:pt x="368" y="318"/>
                  </a:lnTo>
                  <a:lnTo>
                    <a:pt x="362" y="297"/>
                  </a:lnTo>
                  <a:lnTo>
                    <a:pt x="357" y="292"/>
                  </a:lnTo>
                  <a:lnTo>
                    <a:pt x="356" y="279"/>
                  </a:lnTo>
                  <a:lnTo>
                    <a:pt x="351" y="278"/>
                  </a:lnTo>
                  <a:lnTo>
                    <a:pt x="352" y="268"/>
                  </a:lnTo>
                  <a:lnTo>
                    <a:pt x="346" y="247"/>
                  </a:lnTo>
                  <a:lnTo>
                    <a:pt x="349" y="243"/>
                  </a:lnTo>
                  <a:lnTo>
                    <a:pt x="356" y="235"/>
                  </a:lnTo>
                  <a:lnTo>
                    <a:pt x="362" y="227"/>
                  </a:lnTo>
                  <a:lnTo>
                    <a:pt x="352" y="209"/>
                  </a:lnTo>
                  <a:lnTo>
                    <a:pt x="346" y="212"/>
                  </a:lnTo>
                  <a:lnTo>
                    <a:pt x="336" y="209"/>
                  </a:lnTo>
                  <a:lnTo>
                    <a:pt x="317" y="209"/>
                  </a:lnTo>
                  <a:lnTo>
                    <a:pt x="313" y="208"/>
                  </a:lnTo>
                  <a:lnTo>
                    <a:pt x="311" y="203"/>
                  </a:lnTo>
                  <a:lnTo>
                    <a:pt x="309" y="200"/>
                  </a:lnTo>
                  <a:lnTo>
                    <a:pt x="303" y="184"/>
                  </a:lnTo>
                  <a:lnTo>
                    <a:pt x="297" y="177"/>
                  </a:lnTo>
                  <a:lnTo>
                    <a:pt x="293" y="176"/>
                  </a:lnTo>
                  <a:lnTo>
                    <a:pt x="293" y="163"/>
                  </a:lnTo>
                  <a:lnTo>
                    <a:pt x="278" y="147"/>
                  </a:lnTo>
                  <a:lnTo>
                    <a:pt x="278" y="142"/>
                  </a:lnTo>
                  <a:lnTo>
                    <a:pt x="274" y="139"/>
                  </a:lnTo>
                  <a:lnTo>
                    <a:pt x="273" y="136"/>
                  </a:lnTo>
                  <a:lnTo>
                    <a:pt x="271" y="131"/>
                  </a:lnTo>
                  <a:lnTo>
                    <a:pt x="266" y="126"/>
                  </a:lnTo>
                  <a:lnTo>
                    <a:pt x="257" y="125"/>
                  </a:lnTo>
                  <a:lnTo>
                    <a:pt x="250" y="120"/>
                  </a:lnTo>
                  <a:lnTo>
                    <a:pt x="241" y="118"/>
                  </a:lnTo>
                  <a:lnTo>
                    <a:pt x="235" y="115"/>
                  </a:lnTo>
                  <a:lnTo>
                    <a:pt x="230" y="107"/>
                  </a:lnTo>
                  <a:lnTo>
                    <a:pt x="222" y="102"/>
                  </a:lnTo>
                  <a:lnTo>
                    <a:pt x="212" y="91"/>
                  </a:lnTo>
                  <a:lnTo>
                    <a:pt x="207" y="91"/>
                  </a:lnTo>
                  <a:lnTo>
                    <a:pt x="198" y="86"/>
                  </a:lnTo>
                  <a:lnTo>
                    <a:pt x="192" y="83"/>
                  </a:lnTo>
                  <a:lnTo>
                    <a:pt x="190" y="75"/>
                  </a:lnTo>
                  <a:lnTo>
                    <a:pt x="180" y="69"/>
                  </a:lnTo>
                  <a:lnTo>
                    <a:pt x="179" y="71"/>
                  </a:lnTo>
                  <a:lnTo>
                    <a:pt x="171" y="74"/>
                  </a:lnTo>
                  <a:lnTo>
                    <a:pt x="169" y="69"/>
                  </a:lnTo>
                  <a:lnTo>
                    <a:pt x="166" y="64"/>
                  </a:lnTo>
                  <a:lnTo>
                    <a:pt x="160" y="61"/>
                  </a:lnTo>
                  <a:lnTo>
                    <a:pt x="156" y="47"/>
                  </a:lnTo>
                  <a:lnTo>
                    <a:pt x="147" y="45"/>
                  </a:lnTo>
                  <a:lnTo>
                    <a:pt x="144" y="37"/>
                  </a:lnTo>
                  <a:lnTo>
                    <a:pt x="137" y="37"/>
                  </a:lnTo>
                  <a:lnTo>
                    <a:pt x="126" y="31"/>
                  </a:lnTo>
                  <a:lnTo>
                    <a:pt x="113" y="29"/>
                  </a:lnTo>
                  <a:lnTo>
                    <a:pt x="109" y="23"/>
                  </a:lnTo>
                  <a:lnTo>
                    <a:pt x="105" y="24"/>
                  </a:lnTo>
                  <a:lnTo>
                    <a:pt x="96" y="23"/>
                  </a:lnTo>
                  <a:lnTo>
                    <a:pt x="93" y="18"/>
                  </a:lnTo>
                  <a:lnTo>
                    <a:pt x="88" y="15"/>
                  </a:lnTo>
                  <a:lnTo>
                    <a:pt x="80" y="8"/>
                  </a:lnTo>
                  <a:lnTo>
                    <a:pt x="70" y="5"/>
                  </a:lnTo>
                  <a:lnTo>
                    <a:pt x="64" y="5"/>
                  </a:lnTo>
                  <a:lnTo>
                    <a:pt x="55" y="5"/>
                  </a:lnTo>
                  <a:lnTo>
                    <a:pt x="43" y="2"/>
                  </a:lnTo>
                  <a:lnTo>
                    <a:pt x="32" y="5"/>
                  </a:lnTo>
                  <a:lnTo>
                    <a:pt x="27" y="2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4" name="Freeform 89">
              <a:extLst>
                <a:ext uri="{FF2B5EF4-FFF2-40B4-BE49-F238E27FC236}">
                  <a16:creationId xmlns:a16="http://schemas.microsoft.com/office/drawing/2014/main" id="{26EBF373-B8A3-44C6-AB8D-E17AD21CD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" y="3190"/>
              <a:ext cx="556" cy="413"/>
            </a:xfrm>
            <a:custGeom>
              <a:avLst/>
              <a:gdLst>
                <a:gd name="T0" fmla="*/ 549 w 556"/>
                <a:gd name="T1" fmla="*/ 408 h 413"/>
                <a:gd name="T2" fmla="*/ 556 w 556"/>
                <a:gd name="T3" fmla="*/ 384 h 413"/>
                <a:gd name="T4" fmla="*/ 536 w 556"/>
                <a:gd name="T5" fmla="*/ 357 h 413"/>
                <a:gd name="T6" fmla="*/ 511 w 556"/>
                <a:gd name="T7" fmla="*/ 295 h 413"/>
                <a:gd name="T8" fmla="*/ 513 w 556"/>
                <a:gd name="T9" fmla="*/ 233 h 413"/>
                <a:gd name="T10" fmla="*/ 511 w 556"/>
                <a:gd name="T11" fmla="*/ 204 h 413"/>
                <a:gd name="T12" fmla="*/ 513 w 556"/>
                <a:gd name="T13" fmla="*/ 199 h 413"/>
                <a:gd name="T14" fmla="*/ 511 w 556"/>
                <a:gd name="T15" fmla="*/ 182 h 413"/>
                <a:gd name="T16" fmla="*/ 508 w 556"/>
                <a:gd name="T17" fmla="*/ 172 h 413"/>
                <a:gd name="T18" fmla="*/ 498 w 556"/>
                <a:gd name="T19" fmla="*/ 164 h 413"/>
                <a:gd name="T20" fmla="*/ 495 w 556"/>
                <a:gd name="T21" fmla="*/ 153 h 413"/>
                <a:gd name="T22" fmla="*/ 498 w 556"/>
                <a:gd name="T23" fmla="*/ 142 h 413"/>
                <a:gd name="T24" fmla="*/ 490 w 556"/>
                <a:gd name="T25" fmla="*/ 124 h 413"/>
                <a:gd name="T26" fmla="*/ 481 w 556"/>
                <a:gd name="T27" fmla="*/ 102 h 413"/>
                <a:gd name="T28" fmla="*/ 481 w 556"/>
                <a:gd name="T29" fmla="*/ 89 h 413"/>
                <a:gd name="T30" fmla="*/ 479 w 556"/>
                <a:gd name="T31" fmla="*/ 79 h 413"/>
                <a:gd name="T32" fmla="*/ 470 w 556"/>
                <a:gd name="T33" fmla="*/ 72 h 413"/>
                <a:gd name="T34" fmla="*/ 457 w 556"/>
                <a:gd name="T35" fmla="*/ 70 h 413"/>
                <a:gd name="T36" fmla="*/ 442 w 556"/>
                <a:gd name="T37" fmla="*/ 75 h 413"/>
                <a:gd name="T38" fmla="*/ 438 w 556"/>
                <a:gd name="T39" fmla="*/ 78 h 413"/>
                <a:gd name="T40" fmla="*/ 431 w 556"/>
                <a:gd name="T41" fmla="*/ 70 h 413"/>
                <a:gd name="T42" fmla="*/ 419 w 556"/>
                <a:gd name="T43" fmla="*/ 64 h 413"/>
                <a:gd name="T44" fmla="*/ 415 w 556"/>
                <a:gd name="T45" fmla="*/ 64 h 413"/>
                <a:gd name="T46" fmla="*/ 401 w 556"/>
                <a:gd name="T47" fmla="*/ 48 h 413"/>
                <a:gd name="T48" fmla="*/ 395 w 556"/>
                <a:gd name="T49" fmla="*/ 33 h 413"/>
                <a:gd name="T50" fmla="*/ 379 w 556"/>
                <a:gd name="T51" fmla="*/ 24 h 413"/>
                <a:gd name="T52" fmla="*/ 368 w 556"/>
                <a:gd name="T53" fmla="*/ 24 h 413"/>
                <a:gd name="T54" fmla="*/ 360 w 556"/>
                <a:gd name="T55" fmla="*/ 24 h 413"/>
                <a:gd name="T56" fmla="*/ 350 w 556"/>
                <a:gd name="T57" fmla="*/ 22 h 413"/>
                <a:gd name="T58" fmla="*/ 345 w 556"/>
                <a:gd name="T59" fmla="*/ 17 h 413"/>
                <a:gd name="T60" fmla="*/ 337 w 556"/>
                <a:gd name="T61" fmla="*/ 19 h 413"/>
                <a:gd name="T62" fmla="*/ 315 w 556"/>
                <a:gd name="T63" fmla="*/ 19 h 413"/>
                <a:gd name="T64" fmla="*/ 298 w 556"/>
                <a:gd name="T65" fmla="*/ 22 h 413"/>
                <a:gd name="T66" fmla="*/ 291 w 556"/>
                <a:gd name="T67" fmla="*/ 19 h 413"/>
                <a:gd name="T68" fmla="*/ 275 w 556"/>
                <a:gd name="T69" fmla="*/ 24 h 413"/>
                <a:gd name="T70" fmla="*/ 269 w 556"/>
                <a:gd name="T71" fmla="*/ 22 h 413"/>
                <a:gd name="T72" fmla="*/ 264 w 556"/>
                <a:gd name="T73" fmla="*/ 24 h 413"/>
                <a:gd name="T74" fmla="*/ 258 w 556"/>
                <a:gd name="T75" fmla="*/ 22 h 413"/>
                <a:gd name="T76" fmla="*/ 242 w 556"/>
                <a:gd name="T77" fmla="*/ 19 h 413"/>
                <a:gd name="T78" fmla="*/ 232 w 556"/>
                <a:gd name="T79" fmla="*/ 13 h 413"/>
                <a:gd name="T80" fmla="*/ 218 w 556"/>
                <a:gd name="T81" fmla="*/ 5 h 413"/>
                <a:gd name="T82" fmla="*/ 211 w 556"/>
                <a:gd name="T83" fmla="*/ 1 h 413"/>
                <a:gd name="T84" fmla="*/ 208 w 556"/>
                <a:gd name="T85" fmla="*/ 1 h 413"/>
                <a:gd name="T86" fmla="*/ 204 w 556"/>
                <a:gd name="T87" fmla="*/ 13 h 413"/>
                <a:gd name="T88" fmla="*/ 194 w 556"/>
                <a:gd name="T89" fmla="*/ 9 h 413"/>
                <a:gd name="T90" fmla="*/ 191 w 556"/>
                <a:gd name="T91" fmla="*/ 14 h 413"/>
                <a:gd name="T92" fmla="*/ 189 w 556"/>
                <a:gd name="T93" fmla="*/ 33 h 413"/>
                <a:gd name="T94" fmla="*/ 181 w 556"/>
                <a:gd name="T95" fmla="*/ 28 h 413"/>
                <a:gd name="T96" fmla="*/ 170 w 556"/>
                <a:gd name="T97" fmla="*/ 30 h 413"/>
                <a:gd name="T98" fmla="*/ 154 w 556"/>
                <a:gd name="T99" fmla="*/ 40 h 413"/>
                <a:gd name="T100" fmla="*/ 138 w 556"/>
                <a:gd name="T101" fmla="*/ 41 h 413"/>
                <a:gd name="T102" fmla="*/ 133 w 556"/>
                <a:gd name="T103" fmla="*/ 51 h 413"/>
                <a:gd name="T104" fmla="*/ 124 w 556"/>
                <a:gd name="T105" fmla="*/ 62 h 413"/>
                <a:gd name="T106" fmla="*/ 106 w 556"/>
                <a:gd name="T107" fmla="*/ 64 h 413"/>
                <a:gd name="T108" fmla="*/ 95 w 556"/>
                <a:gd name="T109" fmla="*/ 87 h 413"/>
                <a:gd name="T110" fmla="*/ 103 w 556"/>
                <a:gd name="T111" fmla="*/ 97 h 413"/>
                <a:gd name="T112" fmla="*/ 98 w 556"/>
                <a:gd name="T113" fmla="*/ 103 h 413"/>
                <a:gd name="T114" fmla="*/ 75 w 556"/>
                <a:gd name="T115" fmla="*/ 131 h 413"/>
                <a:gd name="T116" fmla="*/ 46 w 556"/>
                <a:gd name="T117" fmla="*/ 131 h 413"/>
                <a:gd name="T118" fmla="*/ 22 w 556"/>
                <a:gd name="T119" fmla="*/ 131 h 413"/>
                <a:gd name="T120" fmla="*/ 9 w 556"/>
                <a:gd name="T121" fmla="*/ 124 h 413"/>
                <a:gd name="T122" fmla="*/ 0 w 556"/>
                <a:gd name="T123" fmla="*/ 1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6" h="413">
                  <a:moveTo>
                    <a:pt x="544" y="413"/>
                  </a:moveTo>
                  <a:lnTo>
                    <a:pt x="549" y="408"/>
                  </a:lnTo>
                  <a:lnTo>
                    <a:pt x="546" y="397"/>
                  </a:lnTo>
                  <a:lnTo>
                    <a:pt x="556" y="384"/>
                  </a:lnTo>
                  <a:lnTo>
                    <a:pt x="552" y="376"/>
                  </a:lnTo>
                  <a:lnTo>
                    <a:pt x="536" y="357"/>
                  </a:lnTo>
                  <a:lnTo>
                    <a:pt x="525" y="331"/>
                  </a:lnTo>
                  <a:lnTo>
                    <a:pt x="511" y="295"/>
                  </a:lnTo>
                  <a:lnTo>
                    <a:pt x="511" y="240"/>
                  </a:lnTo>
                  <a:lnTo>
                    <a:pt x="513" y="233"/>
                  </a:lnTo>
                  <a:lnTo>
                    <a:pt x="514" y="220"/>
                  </a:lnTo>
                  <a:lnTo>
                    <a:pt x="511" y="204"/>
                  </a:lnTo>
                  <a:lnTo>
                    <a:pt x="513" y="202"/>
                  </a:lnTo>
                  <a:lnTo>
                    <a:pt x="513" y="199"/>
                  </a:lnTo>
                  <a:lnTo>
                    <a:pt x="514" y="196"/>
                  </a:lnTo>
                  <a:lnTo>
                    <a:pt x="511" y="182"/>
                  </a:lnTo>
                  <a:lnTo>
                    <a:pt x="511" y="175"/>
                  </a:lnTo>
                  <a:lnTo>
                    <a:pt x="508" y="172"/>
                  </a:lnTo>
                  <a:lnTo>
                    <a:pt x="501" y="169"/>
                  </a:lnTo>
                  <a:lnTo>
                    <a:pt x="498" y="164"/>
                  </a:lnTo>
                  <a:lnTo>
                    <a:pt x="498" y="158"/>
                  </a:lnTo>
                  <a:lnTo>
                    <a:pt x="495" y="153"/>
                  </a:lnTo>
                  <a:lnTo>
                    <a:pt x="495" y="146"/>
                  </a:lnTo>
                  <a:lnTo>
                    <a:pt x="498" y="142"/>
                  </a:lnTo>
                  <a:lnTo>
                    <a:pt x="492" y="131"/>
                  </a:lnTo>
                  <a:lnTo>
                    <a:pt x="490" y="124"/>
                  </a:lnTo>
                  <a:lnTo>
                    <a:pt x="481" y="113"/>
                  </a:lnTo>
                  <a:lnTo>
                    <a:pt x="481" y="102"/>
                  </a:lnTo>
                  <a:lnTo>
                    <a:pt x="482" y="91"/>
                  </a:lnTo>
                  <a:lnTo>
                    <a:pt x="481" y="89"/>
                  </a:lnTo>
                  <a:lnTo>
                    <a:pt x="481" y="87"/>
                  </a:lnTo>
                  <a:lnTo>
                    <a:pt x="479" y="79"/>
                  </a:lnTo>
                  <a:lnTo>
                    <a:pt x="476" y="75"/>
                  </a:lnTo>
                  <a:lnTo>
                    <a:pt x="470" y="72"/>
                  </a:lnTo>
                  <a:lnTo>
                    <a:pt x="463" y="72"/>
                  </a:lnTo>
                  <a:lnTo>
                    <a:pt x="457" y="70"/>
                  </a:lnTo>
                  <a:lnTo>
                    <a:pt x="455" y="72"/>
                  </a:lnTo>
                  <a:lnTo>
                    <a:pt x="442" y="75"/>
                  </a:lnTo>
                  <a:lnTo>
                    <a:pt x="441" y="75"/>
                  </a:lnTo>
                  <a:lnTo>
                    <a:pt x="438" y="78"/>
                  </a:lnTo>
                  <a:lnTo>
                    <a:pt x="438" y="72"/>
                  </a:lnTo>
                  <a:lnTo>
                    <a:pt x="431" y="70"/>
                  </a:lnTo>
                  <a:lnTo>
                    <a:pt x="420" y="64"/>
                  </a:lnTo>
                  <a:lnTo>
                    <a:pt x="419" y="64"/>
                  </a:lnTo>
                  <a:lnTo>
                    <a:pt x="417" y="62"/>
                  </a:lnTo>
                  <a:lnTo>
                    <a:pt x="415" y="64"/>
                  </a:lnTo>
                  <a:lnTo>
                    <a:pt x="412" y="59"/>
                  </a:lnTo>
                  <a:lnTo>
                    <a:pt x="401" y="48"/>
                  </a:lnTo>
                  <a:lnTo>
                    <a:pt x="401" y="41"/>
                  </a:lnTo>
                  <a:lnTo>
                    <a:pt x="395" y="33"/>
                  </a:lnTo>
                  <a:lnTo>
                    <a:pt x="395" y="36"/>
                  </a:lnTo>
                  <a:lnTo>
                    <a:pt x="379" y="24"/>
                  </a:lnTo>
                  <a:lnTo>
                    <a:pt x="374" y="27"/>
                  </a:lnTo>
                  <a:lnTo>
                    <a:pt x="368" y="24"/>
                  </a:lnTo>
                  <a:lnTo>
                    <a:pt x="363" y="27"/>
                  </a:lnTo>
                  <a:lnTo>
                    <a:pt x="360" y="24"/>
                  </a:lnTo>
                  <a:lnTo>
                    <a:pt x="356" y="24"/>
                  </a:lnTo>
                  <a:lnTo>
                    <a:pt x="350" y="22"/>
                  </a:lnTo>
                  <a:lnTo>
                    <a:pt x="347" y="17"/>
                  </a:lnTo>
                  <a:lnTo>
                    <a:pt x="345" y="17"/>
                  </a:lnTo>
                  <a:lnTo>
                    <a:pt x="345" y="22"/>
                  </a:lnTo>
                  <a:lnTo>
                    <a:pt x="337" y="19"/>
                  </a:lnTo>
                  <a:lnTo>
                    <a:pt x="328" y="22"/>
                  </a:lnTo>
                  <a:lnTo>
                    <a:pt x="315" y="19"/>
                  </a:lnTo>
                  <a:lnTo>
                    <a:pt x="310" y="22"/>
                  </a:lnTo>
                  <a:lnTo>
                    <a:pt x="298" y="22"/>
                  </a:lnTo>
                  <a:lnTo>
                    <a:pt x="296" y="17"/>
                  </a:lnTo>
                  <a:lnTo>
                    <a:pt x="291" y="19"/>
                  </a:lnTo>
                  <a:lnTo>
                    <a:pt x="285" y="19"/>
                  </a:lnTo>
                  <a:lnTo>
                    <a:pt x="275" y="24"/>
                  </a:lnTo>
                  <a:lnTo>
                    <a:pt x="275" y="22"/>
                  </a:lnTo>
                  <a:lnTo>
                    <a:pt x="269" y="22"/>
                  </a:lnTo>
                  <a:lnTo>
                    <a:pt x="266" y="24"/>
                  </a:lnTo>
                  <a:lnTo>
                    <a:pt x="264" y="24"/>
                  </a:lnTo>
                  <a:lnTo>
                    <a:pt x="258" y="27"/>
                  </a:lnTo>
                  <a:lnTo>
                    <a:pt x="258" y="22"/>
                  </a:lnTo>
                  <a:lnTo>
                    <a:pt x="250" y="22"/>
                  </a:lnTo>
                  <a:lnTo>
                    <a:pt x="242" y="19"/>
                  </a:lnTo>
                  <a:lnTo>
                    <a:pt x="240" y="14"/>
                  </a:lnTo>
                  <a:lnTo>
                    <a:pt x="232" y="13"/>
                  </a:lnTo>
                  <a:lnTo>
                    <a:pt x="221" y="8"/>
                  </a:lnTo>
                  <a:lnTo>
                    <a:pt x="218" y="5"/>
                  </a:lnTo>
                  <a:lnTo>
                    <a:pt x="211" y="5"/>
                  </a:lnTo>
                  <a:lnTo>
                    <a:pt x="211" y="1"/>
                  </a:lnTo>
                  <a:lnTo>
                    <a:pt x="208" y="0"/>
                  </a:lnTo>
                  <a:lnTo>
                    <a:pt x="208" y="1"/>
                  </a:lnTo>
                  <a:lnTo>
                    <a:pt x="204" y="6"/>
                  </a:lnTo>
                  <a:lnTo>
                    <a:pt x="204" y="13"/>
                  </a:lnTo>
                  <a:lnTo>
                    <a:pt x="199" y="9"/>
                  </a:lnTo>
                  <a:lnTo>
                    <a:pt x="194" y="9"/>
                  </a:lnTo>
                  <a:lnTo>
                    <a:pt x="194" y="14"/>
                  </a:lnTo>
                  <a:lnTo>
                    <a:pt x="191" y="14"/>
                  </a:lnTo>
                  <a:lnTo>
                    <a:pt x="191" y="28"/>
                  </a:lnTo>
                  <a:lnTo>
                    <a:pt x="189" y="33"/>
                  </a:lnTo>
                  <a:lnTo>
                    <a:pt x="184" y="40"/>
                  </a:lnTo>
                  <a:lnTo>
                    <a:pt x="181" y="28"/>
                  </a:lnTo>
                  <a:lnTo>
                    <a:pt x="173" y="30"/>
                  </a:lnTo>
                  <a:lnTo>
                    <a:pt x="170" y="30"/>
                  </a:lnTo>
                  <a:lnTo>
                    <a:pt x="154" y="33"/>
                  </a:lnTo>
                  <a:lnTo>
                    <a:pt x="154" y="40"/>
                  </a:lnTo>
                  <a:lnTo>
                    <a:pt x="143" y="40"/>
                  </a:lnTo>
                  <a:lnTo>
                    <a:pt x="138" y="41"/>
                  </a:lnTo>
                  <a:lnTo>
                    <a:pt x="138" y="48"/>
                  </a:lnTo>
                  <a:lnTo>
                    <a:pt x="133" y="51"/>
                  </a:lnTo>
                  <a:lnTo>
                    <a:pt x="124" y="56"/>
                  </a:lnTo>
                  <a:lnTo>
                    <a:pt x="124" y="62"/>
                  </a:lnTo>
                  <a:lnTo>
                    <a:pt x="118" y="64"/>
                  </a:lnTo>
                  <a:lnTo>
                    <a:pt x="106" y="64"/>
                  </a:lnTo>
                  <a:lnTo>
                    <a:pt x="92" y="81"/>
                  </a:lnTo>
                  <a:lnTo>
                    <a:pt x="95" y="87"/>
                  </a:lnTo>
                  <a:lnTo>
                    <a:pt x="103" y="92"/>
                  </a:lnTo>
                  <a:lnTo>
                    <a:pt x="103" y="97"/>
                  </a:lnTo>
                  <a:lnTo>
                    <a:pt x="98" y="100"/>
                  </a:lnTo>
                  <a:lnTo>
                    <a:pt x="98" y="103"/>
                  </a:lnTo>
                  <a:lnTo>
                    <a:pt x="106" y="111"/>
                  </a:lnTo>
                  <a:lnTo>
                    <a:pt x="75" y="131"/>
                  </a:lnTo>
                  <a:lnTo>
                    <a:pt x="60" y="129"/>
                  </a:lnTo>
                  <a:lnTo>
                    <a:pt x="46" y="131"/>
                  </a:lnTo>
                  <a:lnTo>
                    <a:pt x="35" y="129"/>
                  </a:lnTo>
                  <a:lnTo>
                    <a:pt x="22" y="131"/>
                  </a:lnTo>
                  <a:lnTo>
                    <a:pt x="17" y="129"/>
                  </a:lnTo>
                  <a:lnTo>
                    <a:pt x="9" y="124"/>
                  </a:lnTo>
                  <a:lnTo>
                    <a:pt x="8" y="116"/>
                  </a:lnTo>
                  <a:lnTo>
                    <a:pt x="0" y="11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5" name="Freeform 90">
              <a:extLst>
                <a:ext uri="{FF2B5EF4-FFF2-40B4-BE49-F238E27FC236}">
                  <a16:creationId xmlns:a16="http://schemas.microsoft.com/office/drawing/2014/main" id="{AAF46536-FF64-4C24-A16C-7292D556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223"/>
              <a:ext cx="290" cy="292"/>
            </a:xfrm>
            <a:custGeom>
              <a:avLst/>
              <a:gdLst>
                <a:gd name="T0" fmla="*/ 0 w 290"/>
                <a:gd name="T1" fmla="*/ 292 h 292"/>
                <a:gd name="T2" fmla="*/ 25 w 290"/>
                <a:gd name="T3" fmla="*/ 278 h 292"/>
                <a:gd name="T4" fmla="*/ 35 w 290"/>
                <a:gd name="T5" fmla="*/ 270 h 292"/>
                <a:gd name="T6" fmla="*/ 46 w 290"/>
                <a:gd name="T7" fmla="*/ 265 h 292"/>
                <a:gd name="T8" fmla="*/ 57 w 290"/>
                <a:gd name="T9" fmla="*/ 263 h 292"/>
                <a:gd name="T10" fmla="*/ 60 w 290"/>
                <a:gd name="T11" fmla="*/ 255 h 292"/>
                <a:gd name="T12" fmla="*/ 67 w 290"/>
                <a:gd name="T13" fmla="*/ 254 h 292"/>
                <a:gd name="T14" fmla="*/ 73 w 290"/>
                <a:gd name="T15" fmla="*/ 249 h 292"/>
                <a:gd name="T16" fmla="*/ 78 w 290"/>
                <a:gd name="T17" fmla="*/ 247 h 292"/>
                <a:gd name="T18" fmla="*/ 78 w 290"/>
                <a:gd name="T19" fmla="*/ 241 h 292"/>
                <a:gd name="T20" fmla="*/ 83 w 290"/>
                <a:gd name="T21" fmla="*/ 233 h 292"/>
                <a:gd name="T22" fmla="*/ 92 w 290"/>
                <a:gd name="T23" fmla="*/ 231 h 292"/>
                <a:gd name="T24" fmla="*/ 105 w 290"/>
                <a:gd name="T25" fmla="*/ 222 h 292"/>
                <a:gd name="T26" fmla="*/ 110 w 290"/>
                <a:gd name="T27" fmla="*/ 214 h 292"/>
                <a:gd name="T28" fmla="*/ 127 w 290"/>
                <a:gd name="T29" fmla="*/ 198 h 292"/>
                <a:gd name="T30" fmla="*/ 135 w 290"/>
                <a:gd name="T31" fmla="*/ 187 h 292"/>
                <a:gd name="T32" fmla="*/ 145 w 290"/>
                <a:gd name="T33" fmla="*/ 164 h 292"/>
                <a:gd name="T34" fmla="*/ 150 w 290"/>
                <a:gd name="T35" fmla="*/ 147 h 292"/>
                <a:gd name="T36" fmla="*/ 167 w 290"/>
                <a:gd name="T37" fmla="*/ 134 h 292"/>
                <a:gd name="T38" fmla="*/ 174 w 290"/>
                <a:gd name="T39" fmla="*/ 125 h 292"/>
                <a:gd name="T40" fmla="*/ 183 w 290"/>
                <a:gd name="T41" fmla="*/ 115 h 292"/>
                <a:gd name="T42" fmla="*/ 188 w 290"/>
                <a:gd name="T43" fmla="*/ 112 h 292"/>
                <a:gd name="T44" fmla="*/ 190 w 290"/>
                <a:gd name="T45" fmla="*/ 105 h 292"/>
                <a:gd name="T46" fmla="*/ 201 w 290"/>
                <a:gd name="T47" fmla="*/ 96 h 292"/>
                <a:gd name="T48" fmla="*/ 205 w 290"/>
                <a:gd name="T49" fmla="*/ 86 h 292"/>
                <a:gd name="T50" fmla="*/ 210 w 290"/>
                <a:gd name="T51" fmla="*/ 83 h 292"/>
                <a:gd name="T52" fmla="*/ 212 w 290"/>
                <a:gd name="T53" fmla="*/ 83 h 292"/>
                <a:gd name="T54" fmla="*/ 223 w 290"/>
                <a:gd name="T55" fmla="*/ 66 h 292"/>
                <a:gd name="T56" fmla="*/ 229 w 290"/>
                <a:gd name="T57" fmla="*/ 64 h 292"/>
                <a:gd name="T58" fmla="*/ 233 w 290"/>
                <a:gd name="T59" fmla="*/ 61 h 292"/>
                <a:gd name="T60" fmla="*/ 236 w 290"/>
                <a:gd name="T61" fmla="*/ 59 h 292"/>
                <a:gd name="T62" fmla="*/ 239 w 290"/>
                <a:gd name="T63" fmla="*/ 58 h 292"/>
                <a:gd name="T64" fmla="*/ 247 w 290"/>
                <a:gd name="T65" fmla="*/ 56 h 292"/>
                <a:gd name="T66" fmla="*/ 252 w 290"/>
                <a:gd name="T67" fmla="*/ 51 h 292"/>
                <a:gd name="T68" fmla="*/ 256 w 290"/>
                <a:gd name="T69" fmla="*/ 51 h 292"/>
                <a:gd name="T70" fmla="*/ 271 w 290"/>
                <a:gd name="T71" fmla="*/ 37 h 292"/>
                <a:gd name="T72" fmla="*/ 271 w 290"/>
                <a:gd name="T73" fmla="*/ 32 h 292"/>
                <a:gd name="T74" fmla="*/ 274 w 290"/>
                <a:gd name="T75" fmla="*/ 26 h 292"/>
                <a:gd name="T76" fmla="*/ 271 w 290"/>
                <a:gd name="T77" fmla="*/ 24 h 292"/>
                <a:gd name="T78" fmla="*/ 271 w 290"/>
                <a:gd name="T79" fmla="*/ 21 h 292"/>
                <a:gd name="T80" fmla="*/ 274 w 290"/>
                <a:gd name="T81" fmla="*/ 21 h 292"/>
                <a:gd name="T82" fmla="*/ 279 w 290"/>
                <a:gd name="T83" fmla="*/ 18 h 292"/>
                <a:gd name="T84" fmla="*/ 280 w 290"/>
                <a:gd name="T85" fmla="*/ 13 h 292"/>
                <a:gd name="T86" fmla="*/ 287 w 290"/>
                <a:gd name="T87" fmla="*/ 5 h 292"/>
                <a:gd name="T88" fmla="*/ 290 w 290"/>
                <a:gd name="T8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" h="292">
                  <a:moveTo>
                    <a:pt x="0" y="292"/>
                  </a:moveTo>
                  <a:lnTo>
                    <a:pt x="25" y="278"/>
                  </a:lnTo>
                  <a:lnTo>
                    <a:pt x="35" y="270"/>
                  </a:lnTo>
                  <a:lnTo>
                    <a:pt x="46" y="265"/>
                  </a:lnTo>
                  <a:lnTo>
                    <a:pt x="57" y="263"/>
                  </a:lnTo>
                  <a:lnTo>
                    <a:pt x="60" y="255"/>
                  </a:lnTo>
                  <a:lnTo>
                    <a:pt x="67" y="254"/>
                  </a:lnTo>
                  <a:lnTo>
                    <a:pt x="73" y="249"/>
                  </a:lnTo>
                  <a:lnTo>
                    <a:pt x="78" y="247"/>
                  </a:lnTo>
                  <a:lnTo>
                    <a:pt x="78" y="241"/>
                  </a:lnTo>
                  <a:lnTo>
                    <a:pt x="83" y="233"/>
                  </a:lnTo>
                  <a:lnTo>
                    <a:pt x="92" y="231"/>
                  </a:lnTo>
                  <a:lnTo>
                    <a:pt x="105" y="222"/>
                  </a:lnTo>
                  <a:lnTo>
                    <a:pt x="110" y="214"/>
                  </a:lnTo>
                  <a:lnTo>
                    <a:pt x="127" y="198"/>
                  </a:lnTo>
                  <a:lnTo>
                    <a:pt x="135" y="187"/>
                  </a:lnTo>
                  <a:lnTo>
                    <a:pt x="145" y="164"/>
                  </a:lnTo>
                  <a:lnTo>
                    <a:pt x="150" y="147"/>
                  </a:lnTo>
                  <a:lnTo>
                    <a:pt x="167" y="134"/>
                  </a:lnTo>
                  <a:lnTo>
                    <a:pt x="174" y="125"/>
                  </a:lnTo>
                  <a:lnTo>
                    <a:pt x="183" y="115"/>
                  </a:lnTo>
                  <a:lnTo>
                    <a:pt x="188" y="112"/>
                  </a:lnTo>
                  <a:lnTo>
                    <a:pt x="190" y="105"/>
                  </a:lnTo>
                  <a:lnTo>
                    <a:pt x="201" y="96"/>
                  </a:lnTo>
                  <a:lnTo>
                    <a:pt x="205" y="86"/>
                  </a:lnTo>
                  <a:lnTo>
                    <a:pt x="210" y="83"/>
                  </a:lnTo>
                  <a:lnTo>
                    <a:pt x="212" y="83"/>
                  </a:lnTo>
                  <a:lnTo>
                    <a:pt x="223" y="66"/>
                  </a:lnTo>
                  <a:lnTo>
                    <a:pt x="229" y="64"/>
                  </a:lnTo>
                  <a:lnTo>
                    <a:pt x="233" y="61"/>
                  </a:lnTo>
                  <a:lnTo>
                    <a:pt x="236" y="59"/>
                  </a:lnTo>
                  <a:lnTo>
                    <a:pt x="239" y="58"/>
                  </a:lnTo>
                  <a:lnTo>
                    <a:pt x="247" y="56"/>
                  </a:lnTo>
                  <a:lnTo>
                    <a:pt x="252" y="51"/>
                  </a:lnTo>
                  <a:lnTo>
                    <a:pt x="256" y="51"/>
                  </a:lnTo>
                  <a:lnTo>
                    <a:pt x="271" y="37"/>
                  </a:lnTo>
                  <a:lnTo>
                    <a:pt x="271" y="32"/>
                  </a:lnTo>
                  <a:lnTo>
                    <a:pt x="274" y="26"/>
                  </a:lnTo>
                  <a:lnTo>
                    <a:pt x="271" y="24"/>
                  </a:lnTo>
                  <a:lnTo>
                    <a:pt x="271" y="21"/>
                  </a:lnTo>
                  <a:lnTo>
                    <a:pt x="274" y="21"/>
                  </a:lnTo>
                  <a:lnTo>
                    <a:pt x="279" y="18"/>
                  </a:lnTo>
                  <a:lnTo>
                    <a:pt x="280" y="13"/>
                  </a:lnTo>
                  <a:lnTo>
                    <a:pt x="287" y="5"/>
                  </a:lnTo>
                  <a:lnTo>
                    <a:pt x="29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6" name="Freeform 91">
              <a:extLst>
                <a:ext uri="{FF2B5EF4-FFF2-40B4-BE49-F238E27FC236}">
                  <a16:creationId xmlns:a16="http://schemas.microsoft.com/office/drawing/2014/main" id="{C68FB68F-CE84-4829-BB82-2D831F5FC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" y="3694"/>
              <a:ext cx="338" cy="94"/>
            </a:xfrm>
            <a:custGeom>
              <a:avLst/>
              <a:gdLst>
                <a:gd name="T0" fmla="*/ 0 w 338"/>
                <a:gd name="T1" fmla="*/ 70 h 94"/>
                <a:gd name="T2" fmla="*/ 6 w 338"/>
                <a:gd name="T3" fmla="*/ 70 h 94"/>
                <a:gd name="T4" fmla="*/ 22 w 338"/>
                <a:gd name="T5" fmla="*/ 81 h 94"/>
                <a:gd name="T6" fmla="*/ 32 w 338"/>
                <a:gd name="T7" fmla="*/ 84 h 94"/>
                <a:gd name="T8" fmla="*/ 35 w 338"/>
                <a:gd name="T9" fmla="*/ 87 h 94"/>
                <a:gd name="T10" fmla="*/ 40 w 338"/>
                <a:gd name="T11" fmla="*/ 92 h 94"/>
                <a:gd name="T12" fmla="*/ 44 w 338"/>
                <a:gd name="T13" fmla="*/ 94 h 94"/>
                <a:gd name="T14" fmla="*/ 49 w 338"/>
                <a:gd name="T15" fmla="*/ 94 h 94"/>
                <a:gd name="T16" fmla="*/ 57 w 338"/>
                <a:gd name="T17" fmla="*/ 90 h 94"/>
                <a:gd name="T18" fmla="*/ 72 w 338"/>
                <a:gd name="T19" fmla="*/ 84 h 94"/>
                <a:gd name="T20" fmla="*/ 86 w 338"/>
                <a:gd name="T21" fmla="*/ 78 h 94"/>
                <a:gd name="T22" fmla="*/ 89 w 338"/>
                <a:gd name="T23" fmla="*/ 71 h 94"/>
                <a:gd name="T24" fmla="*/ 107 w 338"/>
                <a:gd name="T25" fmla="*/ 65 h 94"/>
                <a:gd name="T26" fmla="*/ 116 w 338"/>
                <a:gd name="T27" fmla="*/ 59 h 94"/>
                <a:gd name="T28" fmla="*/ 118 w 338"/>
                <a:gd name="T29" fmla="*/ 55 h 94"/>
                <a:gd name="T30" fmla="*/ 121 w 338"/>
                <a:gd name="T31" fmla="*/ 49 h 94"/>
                <a:gd name="T32" fmla="*/ 129 w 338"/>
                <a:gd name="T33" fmla="*/ 47 h 94"/>
                <a:gd name="T34" fmla="*/ 140 w 338"/>
                <a:gd name="T35" fmla="*/ 36 h 94"/>
                <a:gd name="T36" fmla="*/ 175 w 338"/>
                <a:gd name="T37" fmla="*/ 23 h 94"/>
                <a:gd name="T38" fmla="*/ 189 w 338"/>
                <a:gd name="T39" fmla="*/ 23 h 94"/>
                <a:gd name="T40" fmla="*/ 201 w 338"/>
                <a:gd name="T41" fmla="*/ 19 h 94"/>
                <a:gd name="T42" fmla="*/ 207 w 338"/>
                <a:gd name="T43" fmla="*/ 14 h 94"/>
                <a:gd name="T44" fmla="*/ 221 w 338"/>
                <a:gd name="T45" fmla="*/ 7 h 94"/>
                <a:gd name="T46" fmla="*/ 229 w 338"/>
                <a:gd name="T47" fmla="*/ 9 h 94"/>
                <a:gd name="T48" fmla="*/ 240 w 338"/>
                <a:gd name="T49" fmla="*/ 14 h 94"/>
                <a:gd name="T50" fmla="*/ 253 w 338"/>
                <a:gd name="T51" fmla="*/ 14 h 94"/>
                <a:gd name="T52" fmla="*/ 303 w 338"/>
                <a:gd name="T53" fmla="*/ 0 h 94"/>
                <a:gd name="T54" fmla="*/ 338 w 338"/>
                <a:gd name="T5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8" h="94">
                  <a:moveTo>
                    <a:pt x="0" y="70"/>
                  </a:moveTo>
                  <a:lnTo>
                    <a:pt x="6" y="70"/>
                  </a:lnTo>
                  <a:lnTo>
                    <a:pt x="22" y="81"/>
                  </a:lnTo>
                  <a:lnTo>
                    <a:pt x="32" y="84"/>
                  </a:lnTo>
                  <a:lnTo>
                    <a:pt x="35" y="87"/>
                  </a:lnTo>
                  <a:lnTo>
                    <a:pt x="40" y="92"/>
                  </a:lnTo>
                  <a:lnTo>
                    <a:pt x="44" y="94"/>
                  </a:lnTo>
                  <a:lnTo>
                    <a:pt x="49" y="94"/>
                  </a:lnTo>
                  <a:lnTo>
                    <a:pt x="57" y="90"/>
                  </a:lnTo>
                  <a:lnTo>
                    <a:pt x="72" y="84"/>
                  </a:lnTo>
                  <a:lnTo>
                    <a:pt x="86" y="78"/>
                  </a:lnTo>
                  <a:lnTo>
                    <a:pt x="89" y="71"/>
                  </a:lnTo>
                  <a:lnTo>
                    <a:pt x="107" y="65"/>
                  </a:lnTo>
                  <a:lnTo>
                    <a:pt x="116" y="59"/>
                  </a:lnTo>
                  <a:lnTo>
                    <a:pt x="118" y="55"/>
                  </a:lnTo>
                  <a:lnTo>
                    <a:pt x="121" y="49"/>
                  </a:lnTo>
                  <a:lnTo>
                    <a:pt x="129" y="47"/>
                  </a:lnTo>
                  <a:lnTo>
                    <a:pt x="140" y="36"/>
                  </a:lnTo>
                  <a:lnTo>
                    <a:pt x="175" y="23"/>
                  </a:lnTo>
                  <a:lnTo>
                    <a:pt x="189" y="23"/>
                  </a:lnTo>
                  <a:lnTo>
                    <a:pt x="201" y="19"/>
                  </a:lnTo>
                  <a:lnTo>
                    <a:pt x="207" y="14"/>
                  </a:lnTo>
                  <a:lnTo>
                    <a:pt x="221" y="7"/>
                  </a:lnTo>
                  <a:lnTo>
                    <a:pt x="229" y="9"/>
                  </a:lnTo>
                  <a:lnTo>
                    <a:pt x="240" y="14"/>
                  </a:lnTo>
                  <a:lnTo>
                    <a:pt x="253" y="14"/>
                  </a:lnTo>
                  <a:lnTo>
                    <a:pt x="303" y="0"/>
                  </a:lnTo>
                  <a:lnTo>
                    <a:pt x="338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7" name="Freeform 92">
              <a:extLst>
                <a:ext uri="{FF2B5EF4-FFF2-40B4-BE49-F238E27FC236}">
                  <a16:creationId xmlns:a16="http://schemas.microsoft.com/office/drawing/2014/main" id="{68C586BC-5AE7-4B53-A6A7-A001CFDF3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" y="3313"/>
              <a:ext cx="94" cy="63"/>
            </a:xfrm>
            <a:custGeom>
              <a:avLst/>
              <a:gdLst>
                <a:gd name="T0" fmla="*/ 94 w 94"/>
                <a:gd name="T1" fmla="*/ 20 h 63"/>
                <a:gd name="T2" fmla="*/ 87 w 94"/>
                <a:gd name="T3" fmla="*/ 19 h 63"/>
                <a:gd name="T4" fmla="*/ 83 w 94"/>
                <a:gd name="T5" fmla="*/ 14 h 63"/>
                <a:gd name="T6" fmla="*/ 78 w 94"/>
                <a:gd name="T7" fmla="*/ 15 h 63"/>
                <a:gd name="T8" fmla="*/ 65 w 94"/>
                <a:gd name="T9" fmla="*/ 6 h 63"/>
                <a:gd name="T10" fmla="*/ 59 w 94"/>
                <a:gd name="T11" fmla="*/ 6 h 63"/>
                <a:gd name="T12" fmla="*/ 55 w 94"/>
                <a:gd name="T13" fmla="*/ 0 h 63"/>
                <a:gd name="T14" fmla="*/ 55 w 94"/>
                <a:gd name="T15" fmla="*/ 0 h 63"/>
                <a:gd name="T16" fmla="*/ 55 w 94"/>
                <a:gd name="T17" fmla="*/ 4 h 63"/>
                <a:gd name="T18" fmla="*/ 46 w 94"/>
                <a:gd name="T19" fmla="*/ 9 h 63"/>
                <a:gd name="T20" fmla="*/ 46 w 94"/>
                <a:gd name="T21" fmla="*/ 19 h 63"/>
                <a:gd name="T22" fmla="*/ 44 w 94"/>
                <a:gd name="T23" fmla="*/ 25 h 63"/>
                <a:gd name="T24" fmla="*/ 40 w 94"/>
                <a:gd name="T25" fmla="*/ 31 h 63"/>
                <a:gd name="T26" fmla="*/ 40 w 94"/>
                <a:gd name="T27" fmla="*/ 33 h 63"/>
                <a:gd name="T28" fmla="*/ 35 w 94"/>
                <a:gd name="T29" fmla="*/ 35 h 63"/>
                <a:gd name="T30" fmla="*/ 24 w 94"/>
                <a:gd name="T31" fmla="*/ 47 h 63"/>
                <a:gd name="T32" fmla="*/ 11 w 94"/>
                <a:gd name="T33" fmla="*/ 59 h 63"/>
                <a:gd name="T34" fmla="*/ 0 w 94"/>
                <a:gd name="T3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3">
                  <a:moveTo>
                    <a:pt x="94" y="20"/>
                  </a:moveTo>
                  <a:lnTo>
                    <a:pt x="87" y="19"/>
                  </a:lnTo>
                  <a:lnTo>
                    <a:pt x="83" y="14"/>
                  </a:lnTo>
                  <a:lnTo>
                    <a:pt x="78" y="15"/>
                  </a:lnTo>
                  <a:lnTo>
                    <a:pt x="65" y="6"/>
                  </a:lnTo>
                  <a:lnTo>
                    <a:pt x="59" y="6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4"/>
                  </a:lnTo>
                  <a:lnTo>
                    <a:pt x="46" y="9"/>
                  </a:lnTo>
                  <a:lnTo>
                    <a:pt x="46" y="19"/>
                  </a:lnTo>
                  <a:lnTo>
                    <a:pt x="44" y="25"/>
                  </a:lnTo>
                  <a:lnTo>
                    <a:pt x="40" y="31"/>
                  </a:lnTo>
                  <a:lnTo>
                    <a:pt x="40" y="33"/>
                  </a:lnTo>
                  <a:lnTo>
                    <a:pt x="35" y="35"/>
                  </a:lnTo>
                  <a:lnTo>
                    <a:pt x="24" y="47"/>
                  </a:lnTo>
                  <a:lnTo>
                    <a:pt x="11" y="59"/>
                  </a:lnTo>
                  <a:lnTo>
                    <a:pt x="0" y="6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8" name="Freeform 93">
              <a:extLst>
                <a:ext uri="{FF2B5EF4-FFF2-40B4-BE49-F238E27FC236}">
                  <a16:creationId xmlns:a16="http://schemas.microsoft.com/office/drawing/2014/main" id="{F78979EA-F649-42DF-BA51-E3FBD64EC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" y="3328"/>
              <a:ext cx="201" cy="31"/>
            </a:xfrm>
            <a:custGeom>
              <a:avLst/>
              <a:gdLst>
                <a:gd name="T0" fmla="*/ 201 w 201"/>
                <a:gd name="T1" fmla="*/ 31 h 31"/>
                <a:gd name="T2" fmla="*/ 188 w 201"/>
                <a:gd name="T3" fmla="*/ 18 h 31"/>
                <a:gd name="T4" fmla="*/ 185 w 201"/>
                <a:gd name="T5" fmla="*/ 13 h 31"/>
                <a:gd name="T6" fmla="*/ 178 w 201"/>
                <a:gd name="T7" fmla="*/ 10 h 31"/>
                <a:gd name="T8" fmla="*/ 178 w 201"/>
                <a:gd name="T9" fmla="*/ 7 h 31"/>
                <a:gd name="T10" fmla="*/ 175 w 201"/>
                <a:gd name="T11" fmla="*/ 8 h 31"/>
                <a:gd name="T12" fmla="*/ 166 w 201"/>
                <a:gd name="T13" fmla="*/ 8 h 31"/>
                <a:gd name="T14" fmla="*/ 164 w 201"/>
                <a:gd name="T15" fmla="*/ 5 h 31"/>
                <a:gd name="T16" fmla="*/ 154 w 201"/>
                <a:gd name="T17" fmla="*/ 0 h 31"/>
                <a:gd name="T18" fmla="*/ 153 w 201"/>
                <a:gd name="T19" fmla="*/ 4 h 31"/>
                <a:gd name="T20" fmla="*/ 150 w 201"/>
                <a:gd name="T21" fmla="*/ 4 h 31"/>
                <a:gd name="T22" fmla="*/ 148 w 201"/>
                <a:gd name="T23" fmla="*/ 8 h 31"/>
                <a:gd name="T24" fmla="*/ 142 w 201"/>
                <a:gd name="T25" fmla="*/ 10 h 31"/>
                <a:gd name="T26" fmla="*/ 140 w 201"/>
                <a:gd name="T27" fmla="*/ 16 h 31"/>
                <a:gd name="T28" fmla="*/ 134 w 201"/>
                <a:gd name="T29" fmla="*/ 16 h 31"/>
                <a:gd name="T30" fmla="*/ 134 w 201"/>
                <a:gd name="T31" fmla="*/ 18 h 31"/>
                <a:gd name="T32" fmla="*/ 132 w 201"/>
                <a:gd name="T33" fmla="*/ 20 h 31"/>
                <a:gd name="T34" fmla="*/ 121 w 201"/>
                <a:gd name="T35" fmla="*/ 13 h 31"/>
                <a:gd name="T36" fmla="*/ 118 w 201"/>
                <a:gd name="T37" fmla="*/ 13 h 31"/>
                <a:gd name="T38" fmla="*/ 108 w 201"/>
                <a:gd name="T39" fmla="*/ 16 h 31"/>
                <a:gd name="T40" fmla="*/ 103 w 201"/>
                <a:gd name="T41" fmla="*/ 20 h 31"/>
                <a:gd name="T42" fmla="*/ 103 w 201"/>
                <a:gd name="T43" fmla="*/ 23 h 31"/>
                <a:gd name="T44" fmla="*/ 99 w 201"/>
                <a:gd name="T45" fmla="*/ 26 h 31"/>
                <a:gd name="T46" fmla="*/ 95 w 201"/>
                <a:gd name="T47" fmla="*/ 23 h 31"/>
                <a:gd name="T48" fmla="*/ 91 w 201"/>
                <a:gd name="T49" fmla="*/ 23 h 31"/>
                <a:gd name="T50" fmla="*/ 91 w 201"/>
                <a:gd name="T51" fmla="*/ 26 h 31"/>
                <a:gd name="T52" fmla="*/ 88 w 201"/>
                <a:gd name="T53" fmla="*/ 23 h 31"/>
                <a:gd name="T54" fmla="*/ 83 w 201"/>
                <a:gd name="T55" fmla="*/ 23 h 31"/>
                <a:gd name="T56" fmla="*/ 86 w 201"/>
                <a:gd name="T57" fmla="*/ 16 h 31"/>
                <a:gd name="T58" fmla="*/ 81 w 201"/>
                <a:gd name="T59" fmla="*/ 18 h 31"/>
                <a:gd name="T60" fmla="*/ 72 w 201"/>
                <a:gd name="T61" fmla="*/ 13 h 31"/>
                <a:gd name="T62" fmla="*/ 68 w 201"/>
                <a:gd name="T63" fmla="*/ 8 h 31"/>
                <a:gd name="T64" fmla="*/ 65 w 201"/>
                <a:gd name="T65" fmla="*/ 10 h 31"/>
                <a:gd name="T66" fmla="*/ 64 w 201"/>
                <a:gd name="T67" fmla="*/ 7 h 31"/>
                <a:gd name="T68" fmla="*/ 60 w 201"/>
                <a:gd name="T69" fmla="*/ 5 h 31"/>
                <a:gd name="T70" fmla="*/ 59 w 201"/>
                <a:gd name="T71" fmla="*/ 4 h 31"/>
                <a:gd name="T72" fmla="*/ 51 w 201"/>
                <a:gd name="T73" fmla="*/ 5 h 31"/>
                <a:gd name="T74" fmla="*/ 44 w 201"/>
                <a:gd name="T75" fmla="*/ 0 h 31"/>
                <a:gd name="T76" fmla="*/ 44 w 201"/>
                <a:gd name="T77" fmla="*/ 5 h 31"/>
                <a:gd name="T78" fmla="*/ 41 w 201"/>
                <a:gd name="T79" fmla="*/ 4 h 31"/>
                <a:gd name="T80" fmla="*/ 38 w 201"/>
                <a:gd name="T81" fmla="*/ 4 h 31"/>
                <a:gd name="T82" fmla="*/ 37 w 201"/>
                <a:gd name="T83" fmla="*/ 0 h 31"/>
                <a:gd name="T84" fmla="*/ 27 w 201"/>
                <a:gd name="T85" fmla="*/ 5 h 31"/>
                <a:gd name="T86" fmla="*/ 16 w 201"/>
                <a:gd name="T87" fmla="*/ 7 h 31"/>
                <a:gd name="T88" fmla="*/ 6 w 201"/>
                <a:gd name="T89" fmla="*/ 10 h 31"/>
                <a:gd name="T90" fmla="*/ 0 w 201"/>
                <a:gd name="T9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31">
                  <a:moveTo>
                    <a:pt x="201" y="31"/>
                  </a:moveTo>
                  <a:lnTo>
                    <a:pt x="188" y="18"/>
                  </a:lnTo>
                  <a:lnTo>
                    <a:pt x="185" y="13"/>
                  </a:lnTo>
                  <a:lnTo>
                    <a:pt x="178" y="10"/>
                  </a:lnTo>
                  <a:lnTo>
                    <a:pt x="178" y="7"/>
                  </a:lnTo>
                  <a:lnTo>
                    <a:pt x="175" y="8"/>
                  </a:lnTo>
                  <a:lnTo>
                    <a:pt x="166" y="8"/>
                  </a:lnTo>
                  <a:lnTo>
                    <a:pt x="164" y="5"/>
                  </a:lnTo>
                  <a:lnTo>
                    <a:pt x="154" y="0"/>
                  </a:lnTo>
                  <a:lnTo>
                    <a:pt x="153" y="4"/>
                  </a:lnTo>
                  <a:lnTo>
                    <a:pt x="150" y="4"/>
                  </a:lnTo>
                  <a:lnTo>
                    <a:pt x="148" y="8"/>
                  </a:lnTo>
                  <a:lnTo>
                    <a:pt x="142" y="10"/>
                  </a:lnTo>
                  <a:lnTo>
                    <a:pt x="140" y="16"/>
                  </a:lnTo>
                  <a:lnTo>
                    <a:pt x="134" y="16"/>
                  </a:lnTo>
                  <a:lnTo>
                    <a:pt x="134" y="18"/>
                  </a:lnTo>
                  <a:lnTo>
                    <a:pt x="132" y="20"/>
                  </a:lnTo>
                  <a:lnTo>
                    <a:pt x="121" y="13"/>
                  </a:lnTo>
                  <a:lnTo>
                    <a:pt x="118" y="13"/>
                  </a:lnTo>
                  <a:lnTo>
                    <a:pt x="108" y="16"/>
                  </a:lnTo>
                  <a:lnTo>
                    <a:pt x="103" y="20"/>
                  </a:lnTo>
                  <a:lnTo>
                    <a:pt x="103" y="23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1" y="23"/>
                  </a:lnTo>
                  <a:lnTo>
                    <a:pt x="91" y="26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6" y="16"/>
                  </a:lnTo>
                  <a:lnTo>
                    <a:pt x="81" y="18"/>
                  </a:lnTo>
                  <a:lnTo>
                    <a:pt x="72" y="13"/>
                  </a:lnTo>
                  <a:lnTo>
                    <a:pt x="68" y="8"/>
                  </a:lnTo>
                  <a:lnTo>
                    <a:pt x="65" y="10"/>
                  </a:lnTo>
                  <a:lnTo>
                    <a:pt x="64" y="7"/>
                  </a:lnTo>
                  <a:lnTo>
                    <a:pt x="60" y="5"/>
                  </a:lnTo>
                  <a:lnTo>
                    <a:pt x="59" y="4"/>
                  </a:lnTo>
                  <a:lnTo>
                    <a:pt x="51" y="5"/>
                  </a:lnTo>
                  <a:lnTo>
                    <a:pt x="44" y="0"/>
                  </a:lnTo>
                  <a:lnTo>
                    <a:pt x="44" y="5"/>
                  </a:lnTo>
                  <a:lnTo>
                    <a:pt x="41" y="4"/>
                  </a:lnTo>
                  <a:lnTo>
                    <a:pt x="38" y="4"/>
                  </a:lnTo>
                  <a:lnTo>
                    <a:pt x="37" y="0"/>
                  </a:lnTo>
                  <a:lnTo>
                    <a:pt x="27" y="5"/>
                  </a:lnTo>
                  <a:lnTo>
                    <a:pt x="16" y="7"/>
                  </a:lnTo>
                  <a:lnTo>
                    <a:pt x="6" y="10"/>
                  </a:lnTo>
                  <a:lnTo>
                    <a:pt x="0" y="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9" name="Line 94">
              <a:extLst>
                <a:ext uri="{FF2B5EF4-FFF2-40B4-BE49-F238E27FC236}">
                  <a16:creationId xmlns:a16="http://schemas.microsoft.com/office/drawing/2014/main" id="{85857068-C80C-42EA-B1A7-78F18D198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7" y="3333"/>
              <a:ext cx="3" cy="3"/>
            </a:xfrm>
            <a:prstGeom prst="line">
              <a:avLst/>
            </a:pr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0" name="Freeform 95">
              <a:extLst>
                <a:ext uri="{FF2B5EF4-FFF2-40B4-BE49-F238E27FC236}">
                  <a16:creationId xmlns:a16="http://schemas.microsoft.com/office/drawing/2014/main" id="{6E352CA5-8E9E-462D-968E-1656491D4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" y="2120"/>
              <a:ext cx="439" cy="1138"/>
            </a:xfrm>
            <a:custGeom>
              <a:avLst/>
              <a:gdLst>
                <a:gd name="T0" fmla="*/ 433 w 439"/>
                <a:gd name="T1" fmla="*/ 7 h 1138"/>
                <a:gd name="T2" fmla="*/ 401 w 439"/>
                <a:gd name="T3" fmla="*/ 21 h 1138"/>
                <a:gd name="T4" fmla="*/ 381 w 439"/>
                <a:gd name="T5" fmla="*/ 43 h 1138"/>
                <a:gd name="T6" fmla="*/ 363 w 439"/>
                <a:gd name="T7" fmla="*/ 56 h 1138"/>
                <a:gd name="T8" fmla="*/ 342 w 439"/>
                <a:gd name="T9" fmla="*/ 56 h 1138"/>
                <a:gd name="T10" fmla="*/ 338 w 439"/>
                <a:gd name="T11" fmla="*/ 83 h 1138"/>
                <a:gd name="T12" fmla="*/ 341 w 439"/>
                <a:gd name="T13" fmla="*/ 107 h 1138"/>
                <a:gd name="T14" fmla="*/ 344 w 439"/>
                <a:gd name="T15" fmla="*/ 131 h 1138"/>
                <a:gd name="T16" fmla="*/ 344 w 439"/>
                <a:gd name="T17" fmla="*/ 158 h 1138"/>
                <a:gd name="T18" fmla="*/ 342 w 439"/>
                <a:gd name="T19" fmla="*/ 174 h 1138"/>
                <a:gd name="T20" fmla="*/ 334 w 439"/>
                <a:gd name="T21" fmla="*/ 195 h 1138"/>
                <a:gd name="T22" fmla="*/ 333 w 439"/>
                <a:gd name="T23" fmla="*/ 219 h 1138"/>
                <a:gd name="T24" fmla="*/ 320 w 439"/>
                <a:gd name="T25" fmla="*/ 234 h 1138"/>
                <a:gd name="T26" fmla="*/ 306 w 439"/>
                <a:gd name="T27" fmla="*/ 254 h 1138"/>
                <a:gd name="T28" fmla="*/ 301 w 439"/>
                <a:gd name="T29" fmla="*/ 265 h 1138"/>
                <a:gd name="T30" fmla="*/ 288 w 439"/>
                <a:gd name="T31" fmla="*/ 276 h 1138"/>
                <a:gd name="T32" fmla="*/ 271 w 439"/>
                <a:gd name="T33" fmla="*/ 252 h 1138"/>
                <a:gd name="T34" fmla="*/ 259 w 439"/>
                <a:gd name="T35" fmla="*/ 231 h 1138"/>
                <a:gd name="T36" fmla="*/ 226 w 439"/>
                <a:gd name="T37" fmla="*/ 193 h 1138"/>
                <a:gd name="T38" fmla="*/ 223 w 439"/>
                <a:gd name="T39" fmla="*/ 179 h 1138"/>
                <a:gd name="T40" fmla="*/ 201 w 439"/>
                <a:gd name="T41" fmla="*/ 163 h 1138"/>
                <a:gd name="T42" fmla="*/ 185 w 439"/>
                <a:gd name="T43" fmla="*/ 190 h 1138"/>
                <a:gd name="T44" fmla="*/ 156 w 439"/>
                <a:gd name="T45" fmla="*/ 212 h 1138"/>
                <a:gd name="T46" fmla="*/ 121 w 439"/>
                <a:gd name="T47" fmla="*/ 193 h 1138"/>
                <a:gd name="T48" fmla="*/ 76 w 439"/>
                <a:gd name="T49" fmla="*/ 198 h 1138"/>
                <a:gd name="T50" fmla="*/ 46 w 439"/>
                <a:gd name="T51" fmla="*/ 220 h 1138"/>
                <a:gd name="T52" fmla="*/ 38 w 439"/>
                <a:gd name="T53" fmla="*/ 236 h 1138"/>
                <a:gd name="T54" fmla="*/ 38 w 439"/>
                <a:gd name="T55" fmla="*/ 273 h 1138"/>
                <a:gd name="T56" fmla="*/ 28 w 439"/>
                <a:gd name="T57" fmla="*/ 298 h 1138"/>
                <a:gd name="T58" fmla="*/ 59 w 439"/>
                <a:gd name="T59" fmla="*/ 321 h 1138"/>
                <a:gd name="T60" fmla="*/ 32 w 439"/>
                <a:gd name="T61" fmla="*/ 348 h 1138"/>
                <a:gd name="T62" fmla="*/ 24 w 439"/>
                <a:gd name="T63" fmla="*/ 365 h 1138"/>
                <a:gd name="T64" fmla="*/ 24 w 439"/>
                <a:gd name="T65" fmla="*/ 392 h 1138"/>
                <a:gd name="T66" fmla="*/ 27 w 439"/>
                <a:gd name="T67" fmla="*/ 411 h 1138"/>
                <a:gd name="T68" fmla="*/ 43 w 439"/>
                <a:gd name="T69" fmla="*/ 442 h 1138"/>
                <a:gd name="T70" fmla="*/ 43 w 439"/>
                <a:gd name="T71" fmla="*/ 469 h 1138"/>
                <a:gd name="T72" fmla="*/ 48 w 439"/>
                <a:gd name="T73" fmla="*/ 485 h 1138"/>
                <a:gd name="T74" fmla="*/ 43 w 439"/>
                <a:gd name="T75" fmla="*/ 499 h 1138"/>
                <a:gd name="T76" fmla="*/ 54 w 439"/>
                <a:gd name="T77" fmla="*/ 526 h 1138"/>
                <a:gd name="T78" fmla="*/ 64 w 439"/>
                <a:gd name="T79" fmla="*/ 533 h 1138"/>
                <a:gd name="T80" fmla="*/ 56 w 439"/>
                <a:gd name="T81" fmla="*/ 552 h 1138"/>
                <a:gd name="T82" fmla="*/ 64 w 439"/>
                <a:gd name="T83" fmla="*/ 571 h 1138"/>
                <a:gd name="T84" fmla="*/ 60 w 439"/>
                <a:gd name="T85" fmla="*/ 600 h 1138"/>
                <a:gd name="T86" fmla="*/ 59 w 439"/>
                <a:gd name="T87" fmla="*/ 625 h 1138"/>
                <a:gd name="T88" fmla="*/ 51 w 439"/>
                <a:gd name="T89" fmla="*/ 641 h 1138"/>
                <a:gd name="T90" fmla="*/ 32 w 439"/>
                <a:gd name="T91" fmla="*/ 660 h 1138"/>
                <a:gd name="T92" fmla="*/ 41 w 439"/>
                <a:gd name="T93" fmla="*/ 687 h 1138"/>
                <a:gd name="T94" fmla="*/ 38 w 439"/>
                <a:gd name="T95" fmla="*/ 716 h 1138"/>
                <a:gd name="T96" fmla="*/ 19 w 439"/>
                <a:gd name="T97" fmla="*/ 784 h 1138"/>
                <a:gd name="T98" fmla="*/ 5 w 439"/>
                <a:gd name="T99" fmla="*/ 839 h 1138"/>
                <a:gd name="T100" fmla="*/ 14 w 439"/>
                <a:gd name="T101" fmla="*/ 896 h 1138"/>
                <a:gd name="T102" fmla="*/ 24 w 439"/>
                <a:gd name="T103" fmla="*/ 912 h 1138"/>
                <a:gd name="T104" fmla="*/ 24 w 439"/>
                <a:gd name="T105" fmla="*/ 953 h 1138"/>
                <a:gd name="T106" fmla="*/ 43 w 439"/>
                <a:gd name="T107" fmla="*/ 960 h 1138"/>
                <a:gd name="T108" fmla="*/ 59 w 439"/>
                <a:gd name="T109" fmla="*/ 977 h 1138"/>
                <a:gd name="T110" fmla="*/ 64 w 439"/>
                <a:gd name="T111" fmla="*/ 1004 h 1138"/>
                <a:gd name="T112" fmla="*/ 52 w 439"/>
                <a:gd name="T113" fmla="*/ 1024 h 1138"/>
                <a:gd name="T114" fmla="*/ 14 w 439"/>
                <a:gd name="T115" fmla="*/ 1052 h 1138"/>
                <a:gd name="T116" fmla="*/ 3 w 439"/>
                <a:gd name="T117" fmla="*/ 1065 h 1138"/>
                <a:gd name="T118" fmla="*/ 9 w 439"/>
                <a:gd name="T119" fmla="*/ 1097 h 1138"/>
                <a:gd name="T120" fmla="*/ 3 w 439"/>
                <a:gd name="T121" fmla="*/ 1127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1138">
                  <a:moveTo>
                    <a:pt x="439" y="0"/>
                  </a:moveTo>
                  <a:lnTo>
                    <a:pt x="439" y="3"/>
                  </a:lnTo>
                  <a:lnTo>
                    <a:pt x="433" y="7"/>
                  </a:lnTo>
                  <a:lnTo>
                    <a:pt x="424" y="11"/>
                  </a:lnTo>
                  <a:lnTo>
                    <a:pt x="404" y="11"/>
                  </a:lnTo>
                  <a:lnTo>
                    <a:pt x="401" y="21"/>
                  </a:lnTo>
                  <a:lnTo>
                    <a:pt x="388" y="26"/>
                  </a:lnTo>
                  <a:lnTo>
                    <a:pt x="384" y="32"/>
                  </a:lnTo>
                  <a:lnTo>
                    <a:pt x="381" y="43"/>
                  </a:lnTo>
                  <a:lnTo>
                    <a:pt x="369" y="45"/>
                  </a:lnTo>
                  <a:lnTo>
                    <a:pt x="360" y="51"/>
                  </a:lnTo>
                  <a:lnTo>
                    <a:pt x="363" y="56"/>
                  </a:lnTo>
                  <a:lnTo>
                    <a:pt x="363" y="64"/>
                  </a:lnTo>
                  <a:lnTo>
                    <a:pt x="352" y="64"/>
                  </a:lnTo>
                  <a:lnTo>
                    <a:pt x="342" y="56"/>
                  </a:lnTo>
                  <a:lnTo>
                    <a:pt x="341" y="61"/>
                  </a:lnTo>
                  <a:lnTo>
                    <a:pt x="338" y="67"/>
                  </a:lnTo>
                  <a:lnTo>
                    <a:pt x="338" y="83"/>
                  </a:lnTo>
                  <a:lnTo>
                    <a:pt x="341" y="93"/>
                  </a:lnTo>
                  <a:lnTo>
                    <a:pt x="338" y="97"/>
                  </a:lnTo>
                  <a:lnTo>
                    <a:pt x="341" y="107"/>
                  </a:lnTo>
                  <a:lnTo>
                    <a:pt x="347" y="115"/>
                  </a:lnTo>
                  <a:lnTo>
                    <a:pt x="349" y="124"/>
                  </a:lnTo>
                  <a:lnTo>
                    <a:pt x="344" y="131"/>
                  </a:lnTo>
                  <a:lnTo>
                    <a:pt x="347" y="137"/>
                  </a:lnTo>
                  <a:lnTo>
                    <a:pt x="347" y="147"/>
                  </a:lnTo>
                  <a:lnTo>
                    <a:pt x="344" y="158"/>
                  </a:lnTo>
                  <a:lnTo>
                    <a:pt x="344" y="164"/>
                  </a:lnTo>
                  <a:lnTo>
                    <a:pt x="342" y="169"/>
                  </a:lnTo>
                  <a:lnTo>
                    <a:pt x="342" y="174"/>
                  </a:lnTo>
                  <a:lnTo>
                    <a:pt x="338" y="182"/>
                  </a:lnTo>
                  <a:lnTo>
                    <a:pt x="334" y="188"/>
                  </a:lnTo>
                  <a:lnTo>
                    <a:pt x="334" y="195"/>
                  </a:lnTo>
                  <a:lnTo>
                    <a:pt x="333" y="201"/>
                  </a:lnTo>
                  <a:lnTo>
                    <a:pt x="338" y="217"/>
                  </a:lnTo>
                  <a:lnTo>
                    <a:pt x="333" y="219"/>
                  </a:lnTo>
                  <a:lnTo>
                    <a:pt x="333" y="225"/>
                  </a:lnTo>
                  <a:lnTo>
                    <a:pt x="328" y="230"/>
                  </a:lnTo>
                  <a:lnTo>
                    <a:pt x="320" y="234"/>
                  </a:lnTo>
                  <a:lnTo>
                    <a:pt x="310" y="234"/>
                  </a:lnTo>
                  <a:lnTo>
                    <a:pt x="314" y="242"/>
                  </a:lnTo>
                  <a:lnTo>
                    <a:pt x="306" y="254"/>
                  </a:lnTo>
                  <a:lnTo>
                    <a:pt x="309" y="257"/>
                  </a:lnTo>
                  <a:lnTo>
                    <a:pt x="309" y="260"/>
                  </a:lnTo>
                  <a:lnTo>
                    <a:pt x="301" y="265"/>
                  </a:lnTo>
                  <a:lnTo>
                    <a:pt x="293" y="271"/>
                  </a:lnTo>
                  <a:lnTo>
                    <a:pt x="291" y="276"/>
                  </a:lnTo>
                  <a:lnTo>
                    <a:pt x="288" y="276"/>
                  </a:lnTo>
                  <a:lnTo>
                    <a:pt x="283" y="270"/>
                  </a:lnTo>
                  <a:lnTo>
                    <a:pt x="282" y="260"/>
                  </a:lnTo>
                  <a:lnTo>
                    <a:pt x="271" y="252"/>
                  </a:lnTo>
                  <a:lnTo>
                    <a:pt x="266" y="242"/>
                  </a:lnTo>
                  <a:lnTo>
                    <a:pt x="266" y="236"/>
                  </a:lnTo>
                  <a:lnTo>
                    <a:pt x="259" y="231"/>
                  </a:lnTo>
                  <a:lnTo>
                    <a:pt x="255" y="225"/>
                  </a:lnTo>
                  <a:lnTo>
                    <a:pt x="239" y="212"/>
                  </a:lnTo>
                  <a:lnTo>
                    <a:pt x="226" y="193"/>
                  </a:lnTo>
                  <a:lnTo>
                    <a:pt x="223" y="188"/>
                  </a:lnTo>
                  <a:lnTo>
                    <a:pt x="228" y="185"/>
                  </a:lnTo>
                  <a:lnTo>
                    <a:pt x="223" y="179"/>
                  </a:lnTo>
                  <a:lnTo>
                    <a:pt x="221" y="174"/>
                  </a:lnTo>
                  <a:lnTo>
                    <a:pt x="204" y="163"/>
                  </a:lnTo>
                  <a:lnTo>
                    <a:pt x="201" y="163"/>
                  </a:lnTo>
                  <a:lnTo>
                    <a:pt x="197" y="169"/>
                  </a:lnTo>
                  <a:lnTo>
                    <a:pt x="189" y="174"/>
                  </a:lnTo>
                  <a:lnTo>
                    <a:pt x="185" y="190"/>
                  </a:lnTo>
                  <a:lnTo>
                    <a:pt x="180" y="198"/>
                  </a:lnTo>
                  <a:lnTo>
                    <a:pt x="162" y="212"/>
                  </a:lnTo>
                  <a:lnTo>
                    <a:pt x="156" y="212"/>
                  </a:lnTo>
                  <a:lnTo>
                    <a:pt x="150" y="203"/>
                  </a:lnTo>
                  <a:lnTo>
                    <a:pt x="138" y="198"/>
                  </a:lnTo>
                  <a:lnTo>
                    <a:pt x="121" y="193"/>
                  </a:lnTo>
                  <a:lnTo>
                    <a:pt x="107" y="195"/>
                  </a:lnTo>
                  <a:lnTo>
                    <a:pt x="92" y="193"/>
                  </a:lnTo>
                  <a:lnTo>
                    <a:pt x="76" y="198"/>
                  </a:lnTo>
                  <a:lnTo>
                    <a:pt x="59" y="207"/>
                  </a:lnTo>
                  <a:lnTo>
                    <a:pt x="48" y="211"/>
                  </a:lnTo>
                  <a:lnTo>
                    <a:pt x="46" y="220"/>
                  </a:lnTo>
                  <a:lnTo>
                    <a:pt x="41" y="225"/>
                  </a:lnTo>
                  <a:lnTo>
                    <a:pt x="38" y="234"/>
                  </a:lnTo>
                  <a:lnTo>
                    <a:pt x="38" y="236"/>
                  </a:lnTo>
                  <a:lnTo>
                    <a:pt x="46" y="254"/>
                  </a:lnTo>
                  <a:lnTo>
                    <a:pt x="46" y="268"/>
                  </a:lnTo>
                  <a:lnTo>
                    <a:pt x="38" y="273"/>
                  </a:lnTo>
                  <a:lnTo>
                    <a:pt x="36" y="287"/>
                  </a:lnTo>
                  <a:lnTo>
                    <a:pt x="28" y="293"/>
                  </a:lnTo>
                  <a:lnTo>
                    <a:pt x="28" y="298"/>
                  </a:lnTo>
                  <a:lnTo>
                    <a:pt x="36" y="301"/>
                  </a:lnTo>
                  <a:lnTo>
                    <a:pt x="43" y="313"/>
                  </a:lnTo>
                  <a:lnTo>
                    <a:pt x="59" y="321"/>
                  </a:lnTo>
                  <a:lnTo>
                    <a:pt x="59" y="329"/>
                  </a:lnTo>
                  <a:lnTo>
                    <a:pt x="43" y="341"/>
                  </a:lnTo>
                  <a:lnTo>
                    <a:pt x="32" y="348"/>
                  </a:lnTo>
                  <a:lnTo>
                    <a:pt x="32" y="356"/>
                  </a:lnTo>
                  <a:lnTo>
                    <a:pt x="24" y="356"/>
                  </a:lnTo>
                  <a:lnTo>
                    <a:pt x="24" y="365"/>
                  </a:lnTo>
                  <a:lnTo>
                    <a:pt x="21" y="370"/>
                  </a:lnTo>
                  <a:lnTo>
                    <a:pt x="24" y="375"/>
                  </a:lnTo>
                  <a:lnTo>
                    <a:pt x="24" y="392"/>
                  </a:lnTo>
                  <a:lnTo>
                    <a:pt x="28" y="399"/>
                  </a:lnTo>
                  <a:lnTo>
                    <a:pt x="27" y="403"/>
                  </a:lnTo>
                  <a:lnTo>
                    <a:pt x="27" y="411"/>
                  </a:lnTo>
                  <a:lnTo>
                    <a:pt x="28" y="415"/>
                  </a:lnTo>
                  <a:lnTo>
                    <a:pt x="43" y="426"/>
                  </a:lnTo>
                  <a:lnTo>
                    <a:pt x="43" y="442"/>
                  </a:lnTo>
                  <a:lnTo>
                    <a:pt x="41" y="451"/>
                  </a:lnTo>
                  <a:lnTo>
                    <a:pt x="43" y="462"/>
                  </a:lnTo>
                  <a:lnTo>
                    <a:pt x="43" y="469"/>
                  </a:lnTo>
                  <a:lnTo>
                    <a:pt x="46" y="474"/>
                  </a:lnTo>
                  <a:lnTo>
                    <a:pt x="46" y="483"/>
                  </a:lnTo>
                  <a:lnTo>
                    <a:pt x="48" y="485"/>
                  </a:lnTo>
                  <a:lnTo>
                    <a:pt x="51" y="488"/>
                  </a:lnTo>
                  <a:lnTo>
                    <a:pt x="43" y="498"/>
                  </a:lnTo>
                  <a:lnTo>
                    <a:pt x="43" y="499"/>
                  </a:lnTo>
                  <a:lnTo>
                    <a:pt x="51" y="512"/>
                  </a:lnTo>
                  <a:lnTo>
                    <a:pt x="52" y="521"/>
                  </a:lnTo>
                  <a:lnTo>
                    <a:pt x="54" y="526"/>
                  </a:lnTo>
                  <a:lnTo>
                    <a:pt x="59" y="526"/>
                  </a:lnTo>
                  <a:lnTo>
                    <a:pt x="64" y="529"/>
                  </a:lnTo>
                  <a:lnTo>
                    <a:pt x="64" y="533"/>
                  </a:lnTo>
                  <a:lnTo>
                    <a:pt x="54" y="544"/>
                  </a:lnTo>
                  <a:lnTo>
                    <a:pt x="56" y="547"/>
                  </a:lnTo>
                  <a:lnTo>
                    <a:pt x="56" y="552"/>
                  </a:lnTo>
                  <a:lnTo>
                    <a:pt x="60" y="558"/>
                  </a:lnTo>
                  <a:lnTo>
                    <a:pt x="60" y="563"/>
                  </a:lnTo>
                  <a:lnTo>
                    <a:pt x="64" y="571"/>
                  </a:lnTo>
                  <a:lnTo>
                    <a:pt x="70" y="577"/>
                  </a:lnTo>
                  <a:lnTo>
                    <a:pt x="70" y="585"/>
                  </a:lnTo>
                  <a:lnTo>
                    <a:pt x="60" y="600"/>
                  </a:lnTo>
                  <a:lnTo>
                    <a:pt x="60" y="604"/>
                  </a:lnTo>
                  <a:lnTo>
                    <a:pt x="64" y="612"/>
                  </a:lnTo>
                  <a:lnTo>
                    <a:pt x="59" y="625"/>
                  </a:lnTo>
                  <a:lnTo>
                    <a:pt x="52" y="630"/>
                  </a:lnTo>
                  <a:lnTo>
                    <a:pt x="52" y="638"/>
                  </a:lnTo>
                  <a:lnTo>
                    <a:pt x="51" y="641"/>
                  </a:lnTo>
                  <a:lnTo>
                    <a:pt x="41" y="646"/>
                  </a:lnTo>
                  <a:lnTo>
                    <a:pt x="33" y="660"/>
                  </a:lnTo>
                  <a:lnTo>
                    <a:pt x="32" y="660"/>
                  </a:lnTo>
                  <a:lnTo>
                    <a:pt x="32" y="665"/>
                  </a:lnTo>
                  <a:lnTo>
                    <a:pt x="33" y="673"/>
                  </a:lnTo>
                  <a:lnTo>
                    <a:pt x="41" y="687"/>
                  </a:lnTo>
                  <a:lnTo>
                    <a:pt x="43" y="702"/>
                  </a:lnTo>
                  <a:lnTo>
                    <a:pt x="43" y="705"/>
                  </a:lnTo>
                  <a:lnTo>
                    <a:pt x="38" y="716"/>
                  </a:lnTo>
                  <a:lnTo>
                    <a:pt x="24" y="738"/>
                  </a:lnTo>
                  <a:lnTo>
                    <a:pt x="24" y="778"/>
                  </a:lnTo>
                  <a:lnTo>
                    <a:pt x="19" y="784"/>
                  </a:lnTo>
                  <a:lnTo>
                    <a:pt x="19" y="802"/>
                  </a:lnTo>
                  <a:lnTo>
                    <a:pt x="9" y="808"/>
                  </a:lnTo>
                  <a:lnTo>
                    <a:pt x="5" y="839"/>
                  </a:lnTo>
                  <a:lnTo>
                    <a:pt x="5" y="883"/>
                  </a:lnTo>
                  <a:lnTo>
                    <a:pt x="9" y="890"/>
                  </a:lnTo>
                  <a:lnTo>
                    <a:pt x="14" y="896"/>
                  </a:lnTo>
                  <a:lnTo>
                    <a:pt x="14" y="906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27" y="922"/>
                  </a:lnTo>
                  <a:lnTo>
                    <a:pt x="27" y="941"/>
                  </a:lnTo>
                  <a:lnTo>
                    <a:pt x="24" y="953"/>
                  </a:lnTo>
                  <a:lnTo>
                    <a:pt x="28" y="957"/>
                  </a:lnTo>
                  <a:lnTo>
                    <a:pt x="32" y="961"/>
                  </a:lnTo>
                  <a:lnTo>
                    <a:pt x="43" y="960"/>
                  </a:lnTo>
                  <a:lnTo>
                    <a:pt x="51" y="968"/>
                  </a:lnTo>
                  <a:lnTo>
                    <a:pt x="54" y="974"/>
                  </a:lnTo>
                  <a:lnTo>
                    <a:pt x="59" y="977"/>
                  </a:lnTo>
                  <a:lnTo>
                    <a:pt x="70" y="987"/>
                  </a:lnTo>
                  <a:lnTo>
                    <a:pt x="73" y="1001"/>
                  </a:lnTo>
                  <a:lnTo>
                    <a:pt x="64" y="1004"/>
                  </a:lnTo>
                  <a:lnTo>
                    <a:pt x="60" y="1004"/>
                  </a:lnTo>
                  <a:lnTo>
                    <a:pt x="60" y="1014"/>
                  </a:lnTo>
                  <a:lnTo>
                    <a:pt x="52" y="1024"/>
                  </a:lnTo>
                  <a:lnTo>
                    <a:pt x="38" y="1030"/>
                  </a:lnTo>
                  <a:lnTo>
                    <a:pt x="38" y="1033"/>
                  </a:lnTo>
                  <a:lnTo>
                    <a:pt x="14" y="1052"/>
                  </a:lnTo>
                  <a:lnTo>
                    <a:pt x="3" y="1059"/>
                  </a:lnTo>
                  <a:lnTo>
                    <a:pt x="0" y="1062"/>
                  </a:lnTo>
                  <a:lnTo>
                    <a:pt x="3" y="1065"/>
                  </a:lnTo>
                  <a:lnTo>
                    <a:pt x="3" y="1071"/>
                  </a:lnTo>
                  <a:lnTo>
                    <a:pt x="13" y="1084"/>
                  </a:lnTo>
                  <a:lnTo>
                    <a:pt x="9" y="1097"/>
                  </a:lnTo>
                  <a:lnTo>
                    <a:pt x="5" y="1103"/>
                  </a:lnTo>
                  <a:lnTo>
                    <a:pt x="0" y="1113"/>
                  </a:lnTo>
                  <a:lnTo>
                    <a:pt x="3" y="1127"/>
                  </a:lnTo>
                  <a:lnTo>
                    <a:pt x="5" y="113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1" name="Freeform 96">
              <a:extLst>
                <a:ext uri="{FF2B5EF4-FFF2-40B4-BE49-F238E27FC236}">
                  <a16:creationId xmlns:a16="http://schemas.microsoft.com/office/drawing/2014/main" id="{420630CE-9D21-4F88-8DD8-E583FEC4F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" y="3249"/>
              <a:ext cx="173" cy="158"/>
            </a:xfrm>
            <a:custGeom>
              <a:avLst/>
              <a:gdLst>
                <a:gd name="T0" fmla="*/ 172 w 173"/>
                <a:gd name="T1" fmla="*/ 158 h 158"/>
                <a:gd name="T2" fmla="*/ 173 w 173"/>
                <a:gd name="T3" fmla="*/ 140 h 158"/>
                <a:gd name="T4" fmla="*/ 164 w 173"/>
                <a:gd name="T5" fmla="*/ 121 h 158"/>
                <a:gd name="T6" fmla="*/ 169 w 173"/>
                <a:gd name="T7" fmla="*/ 108 h 158"/>
                <a:gd name="T8" fmla="*/ 169 w 173"/>
                <a:gd name="T9" fmla="*/ 99 h 158"/>
                <a:gd name="T10" fmla="*/ 164 w 173"/>
                <a:gd name="T11" fmla="*/ 92 h 158"/>
                <a:gd name="T12" fmla="*/ 162 w 173"/>
                <a:gd name="T13" fmla="*/ 81 h 158"/>
                <a:gd name="T14" fmla="*/ 157 w 173"/>
                <a:gd name="T15" fmla="*/ 70 h 158"/>
                <a:gd name="T16" fmla="*/ 142 w 173"/>
                <a:gd name="T17" fmla="*/ 54 h 158"/>
                <a:gd name="T18" fmla="*/ 135 w 173"/>
                <a:gd name="T19" fmla="*/ 41 h 158"/>
                <a:gd name="T20" fmla="*/ 121 w 173"/>
                <a:gd name="T21" fmla="*/ 32 h 158"/>
                <a:gd name="T22" fmla="*/ 119 w 173"/>
                <a:gd name="T23" fmla="*/ 28 h 158"/>
                <a:gd name="T24" fmla="*/ 119 w 173"/>
                <a:gd name="T25" fmla="*/ 20 h 158"/>
                <a:gd name="T26" fmla="*/ 126 w 173"/>
                <a:gd name="T27" fmla="*/ 9 h 158"/>
                <a:gd name="T28" fmla="*/ 119 w 173"/>
                <a:gd name="T29" fmla="*/ 9 h 158"/>
                <a:gd name="T30" fmla="*/ 99 w 173"/>
                <a:gd name="T31" fmla="*/ 0 h 158"/>
                <a:gd name="T32" fmla="*/ 86 w 173"/>
                <a:gd name="T33" fmla="*/ 1 h 158"/>
                <a:gd name="T34" fmla="*/ 79 w 173"/>
                <a:gd name="T35" fmla="*/ 6 h 158"/>
                <a:gd name="T36" fmla="*/ 79 w 173"/>
                <a:gd name="T37" fmla="*/ 13 h 158"/>
                <a:gd name="T38" fmla="*/ 73 w 173"/>
                <a:gd name="T39" fmla="*/ 20 h 158"/>
                <a:gd name="T40" fmla="*/ 65 w 173"/>
                <a:gd name="T41" fmla="*/ 32 h 158"/>
                <a:gd name="T42" fmla="*/ 63 w 173"/>
                <a:gd name="T43" fmla="*/ 35 h 158"/>
                <a:gd name="T44" fmla="*/ 63 w 173"/>
                <a:gd name="T45" fmla="*/ 43 h 158"/>
                <a:gd name="T46" fmla="*/ 70 w 173"/>
                <a:gd name="T47" fmla="*/ 44 h 158"/>
                <a:gd name="T48" fmla="*/ 76 w 173"/>
                <a:gd name="T49" fmla="*/ 43 h 158"/>
                <a:gd name="T50" fmla="*/ 79 w 173"/>
                <a:gd name="T51" fmla="*/ 44 h 158"/>
                <a:gd name="T52" fmla="*/ 73 w 173"/>
                <a:gd name="T53" fmla="*/ 57 h 158"/>
                <a:gd name="T54" fmla="*/ 65 w 173"/>
                <a:gd name="T55" fmla="*/ 54 h 158"/>
                <a:gd name="T56" fmla="*/ 57 w 173"/>
                <a:gd name="T57" fmla="*/ 57 h 158"/>
                <a:gd name="T58" fmla="*/ 62 w 173"/>
                <a:gd name="T59" fmla="*/ 64 h 158"/>
                <a:gd name="T60" fmla="*/ 57 w 173"/>
                <a:gd name="T61" fmla="*/ 67 h 158"/>
                <a:gd name="T62" fmla="*/ 52 w 173"/>
                <a:gd name="T63" fmla="*/ 65 h 158"/>
                <a:gd name="T64" fmla="*/ 48 w 173"/>
                <a:gd name="T65" fmla="*/ 72 h 158"/>
                <a:gd name="T66" fmla="*/ 36 w 173"/>
                <a:gd name="T67" fmla="*/ 75 h 158"/>
                <a:gd name="T68" fmla="*/ 32 w 173"/>
                <a:gd name="T69" fmla="*/ 79 h 158"/>
                <a:gd name="T70" fmla="*/ 24 w 173"/>
                <a:gd name="T71" fmla="*/ 84 h 158"/>
                <a:gd name="T72" fmla="*/ 12 w 173"/>
                <a:gd name="T73" fmla="*/ 89 h 158"/>
                <a:gd name="T74" fmla="*/ 6 w 173"/>
                <a:gd name="T75" fmla="*/ 94 h 158"/>
                <a:gd name="T76" fmla="*/ 3 w 173"/>
                <a:gd name="T77" fmla="*/ 99 h 158"/>
                <a:gd name="T78" fmla="*/ 0 w 173"/>
                <a:gd name="T79" fmla="*/ 10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3" h="158">
                  <a:moveTo>
                    <a:pt x="172" y="158"/>
                  </a:moveTo>
                  <a:lnTo>
                    <a:pt x="173" y="140"/>
                  </a:lnTo>
                  <a:lnTo>
                    <a:pt x="164" y="121"/>
                  </a:lnTo>
                  <a:lnTo>
                    <a:pt x="169" y="108"/>
                  </a:lnTo>
                  <a:lnTo>
                    <a:pt x="169" y="99"/>
                  </a:lnTo>
                  <a:lnTo>
                    <a:pt x="164" y="92"/>
                  </a:lnTo>
                  <a:lnTo>
                    <a:pt x="162" y="81"/>
                  </a:lnTo>
                  <a:lnTo>
                    <a:pt x="157" y="70"/>
                  </a:lnTo>
                  <a:lnTo>
                    <a:pt x="142" y="54"/>
                  </a:lnTo>
                  <a:lnTo>
                    <a:pt x="135" y="41"/>
                  </a:lnTo>
                  <a:lnTo>
                    <a:pt x="121" y="32"/>
                  </a:lnTo>
                  <a:lnTo>
                    <a:pt x="119" y="28"/>
                  </a:lnTo>
                  <a:lnTo>
                    <a:pt x="119" y="20"/>
                  </a:lnTo>
                  <a:lnTo>
                    <a:pt x="126" y="9"/>
                  </a:lnTo>
                  <a:lnTo>
                    <a:pt x="119" y="9"/>
                  </a:lnTo>
                  <a:lnTo>
                    <a:pt x="99" y="0"/>
                  </a:lnTo>
                  <a:lnTo>
                    <a:pt x="86" y="1"/>
                  </a:lnTo>
                  <a:lnTo>
                    <a:pt x="79" y="6"/>
                  </a:lnTo>
                  <a:lnTo>
                    <a:pt x="79" y="13"/>
                  </a:lnTo>
                  <a:lnTo>
                    <a:pt x="73" y="20"/>
                  </a:lnTo>
                  <a:lnTo>
                    <a:pt x="65" y="32"/>
                  </a:lnTo>
                  <a:lnTo>
                    <a:pt x="63" y="35"/>
                  </a:lnTo>
                  <a:lnTo>
                    <a:pt x="63" y="43"/>
                  </a:lnTo>
                  <a:lnTo>
                    <a:pt x="70" y="44"/>
                  </a:lnTo>
                  <a:lnTo>
                    <a:pt x="76" y="43"/>
                  </a:lnTo>
                  <a:lnTo>
                    <a:pt x="79" y="44"/>
                  </a:lnTo>
                  <a:lnTo>
                    <a:pt x="73" y="57"/>
                  </a:lnTo>
                  <a:lnTo>
                    <a:pt x="65" y="54"/>
                  </a:lnTo>
                  <a:lnTo>
                    <a:pt x="57" y="57"/>
                  </a:lnTo>
                  <a:lnTo>
                    <a:pt x="62" y="64"/>
                  </a:lnTo>
                  <a:lnTo>
                    <a:pt x="57" y="67"/>
                  </a:lnTo>
                  <a:lnTo>
                    <a:pt x="52" y="65"/>
                  </a:lnTo>
                  <a:lnTo>
                    <a:pt x="48" y="72"/>
                  </a:lnTo>
                  <a:lnTo>
                    <a:pt x="36" y="75"/>
                  </a:lnTo>
                  <a:lnTo>
                    <a:pt x="32" y="79"/>
                  </a:lnTo>
                  <a:lnTo>
                    <a:pt x="24" y="84"/>
                  </a:lnTo>
                  <a:lnTo>
                    <a:pt x="12" y="89"/>
                  </a:lnTo>
                  <a:lnTo>
                    <a:pt x="6" y="94"/>
                  </a:lnTo>
                  <a:lnTo>
                    <a:pt x="3" y="99"/>
                  </a:lnTo>
                  <a:lnTo>
                    <a:pt x="0" y="10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2" name="Freeform 97">
              <a:extLst>
                <a:ext uri="{FF2B5EF4-FFF2-40B4-BE49-F238E27FC236}">
                  <a16:creationId xmlns:a16="http://schemas.microsoft.com/office/drawing/2014/main" id="{DCFBA819-E4C9-4D22-8665-32646E9AE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" y="2952"/>
              <a:ext cx="269" cy="286"/>
            </a:xfrm>
            <a:custGeom>
              <a:avLst/>
              <a:gdLst>
                <a:gd name="T0" fmla="*/ 240 w 269"/>
                <a:gd name="T1" fmla="*/ 0 h 286"/>
                <a:gd name="T2" fmla="*/ 240 w 269"/>
                <a:gd name="T3" fmla="*/ 7 h 286"/>
                <a:gd name="T4" fmla="*/ 247 w 269"/>
                <a:gd name="T5" fmla="*/ 16 h 286"/>
                <a:gd name="T6" fmla="*/ 253 w 269"/>
                <a:gd name="T7" fmla="*/ 31 h 286"/>
                <a:gd name="T8" fmla="*/ 262 w 269"/>
                <a:gd name="T9" fmla="*/ 35 h 286"/>
                <a:gd name="T10" fmla="*/ 266 w 269"/>
                <a:gd name="T11" fmla="*/ 42 h 286"/>
                <a:gd name="T12" fmla="*/ 269 w 269"/>
                <a:gd name="T13" fmla="*/ 58 h 286"/>
                <a:gd name="T14" fmla="*/ 262 w 269"/>
                <a:gd name="T15" fmla="*/ 64 h 286"/>
                <a:gd name="T16" fmla="*/ 259 w 269"/>
                <a:gd name="T17" fmla="*/ 80 h 286"/>
                <a:gd name="T18" fmla="*/ 253 w 269"/>
                <a:gd name="T19" fmla="*/ 85 h 286"/>
                <a:gd name="T20" fmla="*/ 254 w 269"/>
                <a:gd name="T21" fmla="*/ 93 h 286"/>
                <a:gd name="T22" fmla="*/ 247 w 269"/>
                <a:gd name="T23" fmla="*/ 101 h 286"/>
                <a:gd name="T24" fmla="*/ 253 w 269"/>
                <a:gd name="T25" fmla="*/ 109 h 286"/>
                <a:gd name="T26" fmla="*/ 253 w 269"/>
                <a:gd name="T27" fmla="*/ 121 h 286"/>
                <a:gd name="T28" fmla="*/ 247 w 269"/>
                <a:gd name="T29" fmla="*/ 129 h 286"/>
                <a:gd name="T30" fmla="*/ 250 w 269"/>
                <a:gd name="T31" fmla="*/ 141 h 286"/>
                <a:gd name="T32" fmla="*/ 245 w 269"/>
                <a:gd name="T33" fmla="*/ 142 h 286"/>
                <a:gd name="T34" fmla="*/ 240 w 269"/>
                <a:gd name="T35" fmla="*/ 156 h 286"/>
                <a:gd name="T36" fmla="*/ 235 w 269"/>
                <a:gd name="T37" fmla="*/ 160 h 286"/>
                <a:gd name="T38" fmla="*/ 240 w 269"/>
                <a:gd name="T39" fmla="*/ 187 h 286"/>
                <a:gd name="T40" fmla="*/ 240 w 269"/>
                <a:gd name="T41" fmla="*/ 211 h 286"/>
                <a:gd name="T42" fmla="*/ 235 w 269"/>
                <a:gd name="T43" fmla="*/ 215 h 286"/>
                <a:gd name="T44" fmla="*/ 226 w 269"/>
                <a:gd name="T45" fmla="*/ 220 h 286"/>
                <a:gd name="T46" fmla="*/ 211 w 269"/>
                <a:gd name="T47" fmla="*/ 220 h 286"/>
                <a:gd name="T48" fmla="*/ 215 w 269"/>
                <a:gd name="T49" fmla="*/ 227 h 286"/>
                <a:gd name="T50" fmla="*/ 211 w 269"/>
                <a:gd name="T51" fmla="*/ 239 h 286"/>
                <a:gd name="T52" fmla="*/ 208 w 269"/>
                <a:gd name="T53" fmla="*/ 239 h 286"/>
                <a:gd name="T54" fmla="*/ 202 w 269"/>
                <a:gd name="T55" fmla="*/ 243 h 286"/>
                <a:gd name="T56" fmla="*/ 202 w 269"/>
                <a:gd name="T57" fmla="*/ 244 h 286"/>
                <a:gd name="T58" fmla="*/ 196 w 269"/>
                <a:gd name="T59" fmla="*/ 252 h 286"/>
                <a:gd name="T60" fmla="*/ 196 w 269"/>
                <a:gd name="T61" fmla="*/ 259 h 286"/>
                <a:gd name="T62" fmla="*/ 186 w 269"/>
                <a:gd name="T63" fmla="*/ 265 h 286"/>
                <a:gd name="T64" fmla="*/ 160 w 269"/>
                <a:gd name="T65" fmla="*/ 246 h 286"/>
                <a:gd name="T66" fmla="*/ 157 w 269"/>
                <a:gd name="T67" fmla="*/ 238 h 286"/>
                <a:gd name="T68" fmla="*/ 153 w 269"/>
                <a:gd name="T69" fmla="*/ 238 h 286"/>
                <a:gd name="T70" fmla="*/ 145 w 269"/>
                <a:gd name="T71" fmla="*/ 239 h 286"/>
                <a:gd name="T72" fmla="*/ 129 w 269"/>
                <a:gd name="T73" fmla="*/ 259 h 286"/>
                <a:gd name="T74" fmla="*/ 119 w 269"/>
                <a:gd name="T75" fmla="*/ 266 h 286"/>
                <a:gd name="T76" fmla="*/ 110 w 269"/>
                <a:gd name="T77" fmla="*/ 262 h 286"/>
                <a:gd name="T78" fmla="*/ 102 w 269"/>
                <a:gd name="T79" fmla="*/ 265 h 286"/>
                <a:gd name="T80" fmla="*/ 103 w 269"/>
                <a:gd name="T81" fmla="*/ 271 h 286"/>
                <a:gd name="T82" fmla="*/ 98 w 269"/>
                <a:gd name="T83" fmla="*/ 281 h 286"/>
                <a:gd name="T84" fmla="*/ 89 w 269"/>
                <a:gd name="T85" fmla="*/ 286 h 286"/>
                <a:gd name="T86" fmla="*/ 78 w 269"/>
                <a:gd name="T87" fmla="*/ 279 h 286"/>
                <a:gd name="T88" fmla="*/ 71 w 269"/>
                <a:gd name="T89" fmla="*/ 278 h 286"/>
                <a:gd name="T90" fmla="*/ 62 w 269"/>
                <a:gd name="T91" fmla="*/ 271 h 286"/>
                <a:gd name="T92" fmla="*/ 60 w 269"/>
                <a:gd name="T93" fmla="*/ 266 h 286"/>
                <a:gd name="T94" fmla="*/ 51 w 269"/>
                <a:gd name="T95" fmla="*/ 259 h 286"/>
                <a:gd name="T96" fmla="*/ 46 w 269"/>
                <a:gd name="T97" fmla="*/ 262 h 286"/>
                <a:gd name="T98" fmla="*/ 39 w 269"/>
                <a:gd name="T99" fmla="*/ 262 h 286"/>
                <a:gd name="T100" fmla="*/ 23 w 269"/>
                <a:gd name="T101" fmla="*/ 271 h 286"/>
                <a:gd name="T102" fmla="*/ 0 w 269"/>
                <a:gd name="T103" fmla="*/ 278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9" h="286">
                  <a:moveTo>
                    <a:pt x="240" y="0"/>
                  </a:moveTo>
                  <a:lnTo>
                    <a:pt x="240" y="7"/>
                  </a:lnTo>
                  <a:lnTo>
                    <a:pt x="247" y="16"/>
                  </a:lnTo>
                  <a:lnTo>
                    <a:pt x="253" y="31"/>
                  </a:lnTo>
                  <a:lnTo>
                    <a:pt x="262" y="35"/>
                  </a:lnTo>
                  <a:lnTo>
                    <a:pt x="266" y="42"/>
                  </a:lnTo>
                  <a:lnTo>
                    <a:pt x="269" y="58"/>
                  </a:lnTo>
                  <a:lnTo>
                    <a:pt x="262" y="64"/>
                  </a:lnTo>
                  <a:lnTo>
                    <a:pt x="259" y="80"/>
                  </a:lnTo>
                  <a:lnTo>
                    <a:pt x="253" y="85"/>
                  </a:lnTo>
                  <a:lnTo>
                    <a:pt x="254" y="93"/>
                  </a:lnTo>
                  <a:lnTo>
                    <a:pt x="247" y="101"/>
                  </a:lnTo>
                  <a:lnTo>
                    <a:pt x="253" y="109"/>
                  </a:lnTo>
                  <a:lnTo>
                    <a:pt x="253" y="121"/>
                  </a:lnTo>
                  <a:lnTo>
                    <a:pt x="247" y="129"/>
                  </a:lnTo>
                  <a:lnTo>
                    <a:pt x="250" y="141"/>
                  </a:lnTo>
                  <a:lnTo>
                    <a:pt x="245" y="142"/>
                  </a:lnTo>
                  <a:lnTo>
                    <a:pt x="240" y="156"/>
                  </a:lnTo>
                  <a:lnTo>
                    <a:pt x="235" y="160"/>
                  </a:lnTo>
                  <a:lnTo>
                    <a:pt x="240" y="187"/>
                  </a:lnTo>
                  <a:lnTo>
                    <a:pt x="240" y="211"/>
                  </a:lnTo>
                  <a:lnTo>
                    <a:pt x="235" y="215"/>
                  </a:lnTo>
                  <a:lnTo>
                    <a:pt x="226" y="220"/>
                  </a:lnTo>
                  <a:lnTo>
                    <a:pt x="211" y="220"/>
                  </a:lnTo>
                  <a:lnTo>
                    <a:pt x="215" y="227"/>
                  </a:lnTo>
                  <a:lnTo>
                    <a:pt x="211" y="239"/>
                  </a:lnTo>
                  <a:lnTo>
                    <a:pt x="208" y="239"/>
                  </a:lnTo>
                  <a:lnTo>
                    <a:pt x="202" y="243"/>
                  </a:lnTo>
                  <a:lnTo>
                    <a:pt x="202" y="244"/>
                  </a:lnTo>
                  <a:lnTo>
                    <a:pt x="196" y="252"/>
                  </a:lnTo>
                  <a:lnTo>
                    <a:pt x="196" y="259"/>
                  </a:lnTo>
                  <a:lnTo>
                    <a:pt x="186" y="265"/>
                  </a:lnTo>
                  <a:lnTo>
                    <a:pt x="160" y="246"/>
                  </a:lnTo>
                  <a:lnTo>
                    <a:pt x="157" y="238"/>
                  </a:lnTo>
                  <a:lnTo>
                    <a:pt x="153" y="238"/>
                  </a:lnTo>
                  <a:lnTo>
                    <a:pt x="145" y="239"/>
                  </a:lnTo>
                  <a:lnTo>
                    <a:pt x="129" y="259"/>
                  </a:lnTo>
                  <a:lnTo>
                    <a:pt x="119" y="266"/>
                  </a:lnTo>
                  <a:lnTo>
                    <a:pt x="110" y="262"/>
                  </a:lnTo>
                  <a:lnTo>
                    <a:pt x="102" y="265"/>
                  </a:lnTo>
                  <a:lnTo>
                    <a:pt x="103" y="271"/>
                  </a:lnTo>
                  <a:lnTo>
                    <a:pt x="98" y="281"/>
                  </a:lnTo>
                  <a:lnTo>
                    <a:pt x="89" y="286"/>
                  </a:lnTo>
                  <a:lnTo>
                    <a:pt x="78" y="279"/>
                  </a:lnTo>
                  <a:lnTo>
                    <a:pt x="71" y="278"/>
                  </a:lnTo>
                  <a:lnTo>
                    <a:pt x="62" y="271"/>
                  </a:lnTo>
                  <a:lnTo>
                    <a:pt x="60" y="266"/>
                  </a:lnTo>
                  <a:lnTo>
                    <a:pt x="51" y="259"/>
                  </a:lnTo>
                  <a:lnTo>
                    <a:pt x="46" y="262"/>
                  </a:lnTo>
                  <a:lnTo>
                    <a:pt x="39" y="262"/>
                  </a:lnTo>
                  <a:lnTo>
                    <a:pt x="23" y="271"/>
                  </a:lnTo>
                  <a:lnTo>
                    <a:pt x="0" y="27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3" name="Freeform 98">
              <a:extLst>
                <a:ext uri="{FF2B5EF4-FFF2-40B4-BE49-F238E27FC236}">
                  <a16:creationId xmlns:a16="http://schemas.microsoft.com/office/drawing/2014/main" id="{E5CD0DBC-3E19-4F55-9FAD-AE843A6A3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" y="2683"/>
              <a:ext cx="605" cy="577"/>
            </a:xfrm>
            <a:custGeom>
              <a:avLst/>
              <a:gdLst>
                <a:gd name="T0" fmla="*/ 605 w 605"/>
                <a:gd name="T1" fmla="*/ 1 h 577"/>
                <a:gd name="T2" fmla="*/ 594 w 605"/>
                <a:gd name="T3" fmla="*/ 1 h 577"/>
                <a:gd name="T4" fmla="*/ 581 w 605"/>
                <a:gd name="T5" fmla="*/ 14 h 577"/>
                <a:gd name="T6" fmla="*/ 570 w 605"/>
                <a:gd name="T7" fmla="*/ 27 h 577"/>
                <a:gd name="T8" fmla="*/ 558 w 605"/>
                <a:gd name="T9" fmla="*/ 60 h 577"/>
                <a:gd name="T10" fmla="*/ 567 w 605"/>
                <a:gd name="T11" fmla="*/ 92 h 577"/>
                <a:gd name="T12" fmla="*/ 577 w 605"/>
                <a:gd name="T13" fmla="*/ 115 h 577"/>
                <a:gd name="T14" fmla="*/ 567 w 605"/>
                <a:gd name="T15" fmla="*/ 127 h 577"/>
                <a:gd name="T16" fmla="*/ 554 w 605"/>
                <a:gd name="T17" fmla="*/ 148 h 577"/>
                <a:gd name="T18" fmla="*/ 531 w 605"/>
                <a:gd name="T19" fmla="*/ 175 h 577"/>
                <a:gd name="T20" fmla="*/ 497 w 605"/>
                <a:gd name="T21" fmla="*/ 186 h 577"/>
                <a:gd name="T22" fmla="*/ 489 w 605"/>
                <a:gd name="T23" fmla="*/ 188 h 577"/>
                <a:gd name="T24" fmla="*/ 481 w 605"/>
                <a:gd name="T25" fmla="*/ 186 h 577"/>
                <a:gd name="T26" fmla="*/ 484 w 605"/>
                <a:gd name="T27" fmla="*/ 194 h 577"/>
                <a:gd name="T28" fmla="*/ 476 w 605"/>
                <a:gd name="T29" fmla="*/ 204 h 577"/>
                <a:gd name="T30" fmla="*/ 465 w 605"/>
                <a:gd name="T31" fmla="*/ 212 h 577"/>
                <a:gd name="T32" fmla="*/ 438 w 605"/>
                <a:gd name="T33" fmla="*/ 215 h 577"/>
                <a:gd name="T34" fmla="*/ 416 w 605"/>
                <a:gd name="T35" fmla="*/ 209 h 577"/>
                <a:gd name="T36" fmla="*/ 392 w 605"/>
                <a:gd name="T37" fmla="*/ 231 h 577"/>
                <a:gd name="T38" fmla="*/ 371 w 605"/>
                <a:gd name="T39" fmla="*/ 239 h 577"/>
                <a:gd name="T40" fmla="*/ 357 w 605"/>
                <a:gd name="T41" fmla="*/ 276 h 577"/>
                <a:gd name="T42" fmla="*/ 349 w 605"/>
                <a:gd name="T43" fmla="*/ 304 h 577"/>
                <a:gd name="T44" fmla="*/ 354 w 605"/>
                <a:gd name="T45" fmla="*/ 317 h 577"/>
                <a:gd name="T46" fmla="*/ 376 w 605"/>
                <a:gd name="T47" fmla="*/ 333 h 577"/>
                <a:gd name="T48" fmla="*/ 401 w 605"/>
                <a:gd name="T49" fmla="*/ 376 h 577"/>
                <a:gd name="T50" fmla="*/ 382 w 605"/>
                <a:gd name="T51" fmla="*/ 411 h 577"/>
                <a:gd name="T52" fmla="*/ 366 w 605"/>
                <a:gd name="T53" fmla="*/ 448 h 577"/>
                <a:gd name="T54" fmla="*/ 363 w 605"/>
                <a:gd name="T55" fmla="*/ 475 h 577"/>
                <a:gd name="T56" fmla="*/ 346 w 605"/>
                <a:gd name="T57" fmla="*/ 512 h 577"/>
                <a:gd name="T58" fmla="*/ 331 w 605"/>
                <a:gd name="T59" fmla="*/ 540 h 577"/>
                <a:gd name="T60" fmla="*/ 327 w 605"/>
                <a:gd name="T61" fmla="*/ 548 h 577"/>
                <a:gd name="T62" fmla="*/ 309 w 605"/>
                <a:gd name="T63" fmla="*/ 559 h 577"/>
                <a:gd name="T64" fmla="*/ 280 w 605"/>
                <a:gd name="T65" fmla="*/ 575 h 577"/>
                <a:gd name="T66" fmla="*/ 223 w 605"/>
                <a:gd name="T67" fmla="*/ 566 h 577"/>
                <a:gd name="T68" fmla="*/ 194 w 605"/>
                <a:gd name="T69" fmla="*/ 553 h 577"/>
                <a:gd name="T70" fmla="*/ 159 w 605"/>
                <a:gd name="T71" fmla="*/ 540 h 577"/>
                <a:gd name="T72" fmla="*/ 143 w 605"/>
                <a:gd name="T73" fmla="*/ 548 h 577"/>
                <a:gd name="T74" fmla="*/ 121 w 605"/>
                <a:gd name="T75" fmla="*/ 537 h 577"/>
                <a:gd name="T76" fmla="*/ 105 w 605"/>
                <a:gd name="T77" fmla="*/ 528 h 577"/>
                <a:gd name="T78" fmla="*/ 77 w 605"/>
                <a:gd name="T79" fmla="*/ 496 h 577"/>
                <a:gd name="T80" fmla="*/ 56 w 605"/>
                <a:gd name="T81" fmla="*/ 483 h 577"/>
                <a:gd name="T82" fmla="*/ 37 w 605"/>
                <a:gd name="T83" fmla="*/ 473 h 577"/>
                <a:gd name="T84" fmla="*/ 22 w 605"/>
                <a:gd name="T85" fmla="*/ 473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5" h="577">
                  <a:moveTo>
                    <a:pt x="605" y="14"/>
                  </a:moveTo>
                  <a:lnTo>
                    <a:pt x="605" y="1"/>
                  </a:lnTo>
                  <a:lnTo>
                    <a:pt x="604" y="0"/>
                  </a:lnTo>
                  <a:lnTo>
                    <a:pt x="594" y="1"/>
                  </a:lnTo>
                  <a:lnTo>
                    <a:pt x="589" y="8"/>
                  </a:lnTo>
                  <a:lnTo>
                    <a:pt x="581" y="14"/>
                  </a:lnTo>
                  <a:lnTo>
                    <a:pt x="574" y="24"/>
                  </a:lnTo>
                  <a:lnTo>
                    <a:pt x="570" y="27"/>
                  </a:lnTo>
                  <a:lnTo>
                    <a:pt x="567" y="33"/>
                  </a:lnTo>
                  <a:lnTo>
                    <a:pt x="558" y="60"/>
                  </a:lnTo>
                  <a:lnTo>
                    <a:pt x="567" y="83"/>
                  </a:lnTo>
                  <a:lnTo>
                    <a:pt x="567" y="92"/>
                  </a:lnTo>
                  <a:lnTo>
                    <a:pt x="574" y="100"/>
                  </a:lnTo>
                  <a:lnTo>
                    <a:pt x="577" y="115"/>
                  </a:lnTo>
                  <a:lnTo>
                    <a:pt x="572" y="119"/>
                  </a:lnTo>
                  <a:lnTo>
                    <a:pt x="567" y="127"/>
                  </a:lnTo>
                  <a:lnTo>
                    <a:pt x="558" y="139"/>
                  </a:lnTo>
                  <a:lnTo>
                    <a:pt x="554" y="148"/>
                  </a:lnTo>
                  <a:lnTo>
                    <a:pt x="545" y="166"/>
                  </a:lnTo>
                  <a:lnTo>
                    <a:pt x="531" y="175"/>
                  </a:lnTo>
                  <a:lnTo>
                    <a:pt x="519" y="177"/>
                  </a:lnTo>
                  <a:lnTo>
                    <a:pt x="497" y="186"/>
                  </a:lnTo>
                  <a:lnTo>
                    <a:pt x="494" y="183"/>
                  </a:lnTo>
                  <a:lnTo>
                    <a:pt x="489" y="188"/>
                  </a:lnTo>
                  <a:lnTo>
                    <a:pt x="484" y="190"/>
                  </a:lnTo>
                  <a:lnTo>
                    <a:pt x="481" y="186"/>
                  </a:lnTo>
                  <a:lnTo>
                    <a:pt x="484" y="190"/>
                  </a:lnTo>
                  <a:lnTo>
                    <a:pt x="484" y="194"/>
                  </a:lnTo>
                  <a:lnTo>
                    <a:pt x="484" y="202"/>
                  </a:lnTo>
                  <a:lnTo>
                    <a:pt x="476" y="204"/>
                  </a:lnTo>
                  <a:lnTo>
                    <a:pt x="476" y="207"/>
                  </a:lnTo>
                  <a:lnTo>
                    <a:pt x="465" y="212"/>
                  </a:lnTo>
                  <a:lnTo>
                    <a:pt x="448" y="212"/>
                  </a:lnTo>
                  <a:lnTo>
                    <a:pt x="438" y="215"/>
                  </a:lnTo>
                  <a:lnTo>
                    <a:pt x="424" y="209"/>
                  </a:lnTo>
                  <a:lnTo>
                    <a:pt x="416" y="209"/>
                  </a:lnTo>
                  <a:lnTo>
                    <a:pt x="401" y="226"/>
                  </a:lnTo>
                  <a:lnTo>
                    <a:pt x="392" y="231"/>
                  </a:lnTo>
                  <a:lnTo>
                    <a:pt x="376" y="236"/>
                  </a:lnTo>
                  <a:lnTo>
                    <a:pt x="371" y="239"/>
                  </a:lnTo>
                  <a:lnTo>
                    <a:pt x="360" y="263"/>
                  </a:lnTo>
                  <a:lnTo>
                    <a:pt x="357" y="276"/>
                  </a:lnTo>
                  <a:lnTo>
                    <a:pt x="360" y="292"/>
                  </a:lnTo>
                  <a:lnTo>
                    <a:pt x="349" y="304"/>
                  </a:lnTo>
                  <a:lnTo>
                    <a:pt x="349" y="311"/>
                  </a:lnTo>
                  <a:lnTo>
                    <a:pt x="354" y="317"/>
                  </a:lnTo>
                  <a:lnTo>
                    <a:pt x="365" y="328"/>
                  </a:lnTo>
                  <a:lnTo>
                    <a:pt x="376" y="333"/>
                  </a:lnTo>
                  <a:lnTo>
                    <a:pt x="378" y="346"/>
                  </a:lnTo>
                  <a:lnTo>
                    <a:pt x="401" y="376"/>
                  </a:lnTo>
                  <a:lnTo>
                    <a:pt x="398" y="394"/>
                  </a:lnTo>
                  <a:lnTo>
                    <a:pt x="382" y="411"/>
                  </a:lnTo>
                  <a:lnTo>
                    <a:pt x="373" y="429"/>
                  </a:lnTo>
                  <a:lnTo>
                    <a:pt x="366" y="448"/>
                  </a:lnTo>
                  <a:lnTo>
                    <a:pt x="366" y="464"/>
                  </a:lnTo>
                  <a:lnTo>
                    <a:pt x="363" y="475"/>
                  </a:lnTo>
                  <a:lnTo>
                    <a:pt x="357" y="496"/>
                  </a:lnTo>
                  <a:lnTo>
                    <a:pt x="346" y="512"/>
                  </a:lnTo>
                  <a:lnTo>
                    <a:pt x="338" y="528"/>
                  </a:lnTo>
                  <a:lnTo>
                    <a:pt x="331" y="540"/>
                  </a:lnTo>
                  <a:lnTo>
                    <a:pt x="327" y="547"/>
                  </a:lnTo>
                  <a:lnTo>
                    <a:pt x="327" y="548"/>
                  </a:lnTo>
                  <a:lnTo>
                    <a:pt x="317" y="553"/>
                  </a:lnTo>
                  <a:lnTo>
                    <a:pt x="309" y="559"/>
                  </a:lnTo>
                  <a:lnTo>
                    <a:pt x="293" y="566"/>
                  </a:lnTo>
                  <a:lnTo>
                    <a:pt x="280" y="575"/>
                  </a:lnTo>
                  <a:lnTo>
                    <a:pt x="258" y="577"/>
                  </a:lnTo>
                  <a:lnTo>
                    <a:pt x="223" y="566"/>
                  </a:lnTo>
                  <a:lnTo>
                    <a:pt x="217" y="563"/>
                  </a:lnTo>
                  <a:lnTo>
                    <a:pt x="194" y="553"/>
                  </a:lnTo>
                  <a:lnTo>
                    <a:pt x="185" y="547"/>
                  </a:lnTo>
                  <a:lnTo>
                    <a:pt x="159" y="540"/>
                  </a:lnTo>
                  <a:lnTo>
                    <a:pt x="153" y="547"/>
                  </a:lnTo>
                  <a:lnTo>
                    <a:pt x="143" y="548"/>
                  </a:lnTo>
                  <a:lnTo>
                    <a:pt x="140" y="543"/>
                  </a:lnTo>
                  <a:lnTo>
                    <a:pt x="121" y="537"/>
                  </a:lnTo>
                  <a:lnTo>
                    <a:pt x="120" y="535"/>
                  </a:lnTo>
                  <a:lnTo>
                    <a:pt x="105" y="528"/>
                  </a:lnTo>
                  <a:lnTo>
                    <a:pt x="92" y="512"/>
                  </a:lnTo>
                  <a:lnTo>
                    <a:pt x="77" y="496"/>
                  </a:lnTo>
                  <a:lnTo>
                    <a:pt x="65" y="489"/>
                  </a:lnTo>
                  <a:lnTo>
                    <a:pt x="56" y="483"/>
                  </a:lnTo>
                  <a:lnTo>
                    <a:pt x="48" y="483"/>
                  </a:lnTo>
                  <a:lnTo>
                    <a:pt x="37" y="473"/>
                  </a:lnTo>
                  <a:lnTo>
                    <a:pt x="29" y="475"/>
                  </a:lnTo>
                  <a:lnTo>
                    <a:pt x="22" y="473"/>
                  </a:lnTo>
                  <a:lnTo>
                    <a:pt x="0" y="47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4" name="Freeform 99">
              <a:extLst>
                <a:ext uri="{FF2B5EF4-FFF2-40B4-BE49-F238E27FC236}">
                  <a16:creationId xmlns:a16="http://schemas.microsoft.com/office/drawing/2014/main" id="{99C536D1-E128-440C-B702-BDB5405B1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3042"/>
              <a:ext cx="325" cy="143"/>
            </a:xfrm>
            <a:custGeom>
              <a:avLst/>
              <a:gdLst>
                <a:gd name="T0" fmla="*/ 5 w 325"/>
                <a:gd name="T1" fmla="*/ 9 h 143"/>
                <a:gd name="T2" fmla="*/ 27 w 325"/>
                <a:gd name="T3" fmla="*/ 20 h 143"/>
                <a:gd name="T4" fmla="*/ 45 w 325"/>
                <a:gd name="T5" fmla="*/ 25 h 143"/>
                <a:gd name="T6" fmla="*/ 59 w 325"/>
                <a:gd name="T7" fmla="*/ 39 h 143"/>
                <a:gd name="T8" fmla="*/ 70 w 325"/>
                <a:gd name="T9" fmla="*/ 35 h 143"/>
                <a:gd name="T10" fmla="*/ 73 w 325"/>
                <a:gd name="T11" fmla="*/ 31 h 143"/>
                <a:gd name="T12" fmla="*/ 86 w 325"/>
                <a:gd name="T13" fmla="*/ 35 h 143"/>
                <a:gd name="T14" fmla="*/ 97 w 325"/>
                <a:gd name="T15" fmla="*/ 39 h 143"/>
                <a:gd name="T16" fmla="*/ 99 w 325"/>
                <a:gd name="T17" fmla="*/ 47 h 143"/>
                <a:gd name="T18" fmla="*/ 108 w 325"/>
                <a:gd name="T19" fmla="*/ 51 h 143"/>
                <a:gd name="T20" fmla="*/ 116 w 325"/>
                <a:gd name="T21" fmla="*/ 52 h 143"/>
                <a:gd name="T22" fmla="*/ 126 w 325"/>
                <a:gd name="T23" fmla="*/ 66 h 143"/>
                <a:gd name="T24" fmla="*/ 153 w 325"/>
                <a:gd name="T25" fmla="*/ 66 h 143"/>
                <a:gd name="T26" fmla="*/ 166 w 325"/>
                <a:gd name="T27" fmla="*/ 66 h 143"/>
                <a:gd name="T28" fmla="*/ 169 w 325"/>
                <a:gd name="T29" fmla="*/ 70 h 143"/>
                <a:gd name="T30" fmla="*/ 170 w 325"/>
                <a:gd name="T31" fmla="*/ 74 h 143"/>
                <a:gd name="T32" fmla="*/ 186 w 325"/>
                <a:gd name="T33" fmla="*/ 82 h 143"/>
                <a:gd name="T34" fmla="*/ 204 w 325"/>
                <a:gd name="T35" fmla="*/ 97 h 143"/>
                <a:gd name="T36" fmla="*/ 215 w 325"/>
                <a:gd name="T37" fmla="*/ 105 h 143"/>
                <a:gd name="T38" fmla="*/ 226 w 325"/>
                <a:gd name="T39" fmla="*/ 108 h 143"/>
                <a:gd name="T40" fmla="*/ 231 w 325"/>
                <a:gd name="T41" fmla="*/ 111 h 143"/>
                <a:gd name="T42" fmla="*/ 233 w 325"/>
                <a:gd name="T43" fmla="*/ 114 h 143"/>
                <a:gd name="T44" fmla="*/ 237 w 325"/>
                <a:gd name="T45" fmla="*/ 114 h 143"/>
                <a:gd name="T46" fmla="*/ 242 w 325"/>
                <a:gd name="T47" fmla="*/ 111 h 143"/>
                <a:gd name="T48" fmla="*/ 245 w 325"/>
                <a:gd name="T49" fmla="*/ 105 h 143"/>
                <a:gd name="T50" fmla="*/ 253 w 325"/>
                <a:gd name="T51" fmla="*/ 108 h 143"/>
                <a:gd name="T52" fmla="*/ 266 w 325"/>
                <a:gd name="T53" fmla="*/ 106 h 143"/>
                <a:gd name="T54" fmla="*/ 285 w 325"/>
                <a:gd name="T55" fmla="*/ 98 h 143"/>
                <a:gd name="T56" fmla="*/ 292 w 325"/>
                <a:gd name="T57" fmla="*/ 102 h 143"/>
                <a:gd name="T58" fmla="*/ 303 w 325"/>
                <a:gd name="T59" fmla="*/ 102 h 143"/>
                <a:gd name="T60" fmla="*/ 312 w 325"/>
                <a:gd name="T61" fmla="*/ 116 h 143"/>
                <a:gd name="T62" fmla="*/ 314 w 325"/>
                <a:gd name="T63" fmla="*/ 125 h 143"/>
                <a:gd name="T64" fmla="*/ 315 w 325"/>
                <a:gd name="T65" fmla="*/ 13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5" h="143">
                  <a:moveTo>
                    <a:pt x="0" y="0"/>
                  </a:moveTo>
                  <a:lnTo>
                    <a:pt x="5" y="9"/>
                  </a:lnTo>
                  <a:lnTo>
                    <a:pt x="13" y="9"/>
                  </a:lnTo>
                  <a:lnTo>
                    <a:pt x="27" y="20"/>
                  </a:lnTo>
                  <a:lnTo>
                    <a:pt x="41" y="20"/>
                  </a:lnTo>
                  <a:lnTo>
                    <a:pt x="45" y="25"/>
                  </a:lnTo>
                  <a:lnTo>
                    <a:pt x="54" y="35"/>
                  </a:lnTo>
                  <a:lnTo>
                    <a:pt x="59" y="39"/>
                  </a:lnTo>
                  <a:lnTo>
                    <a:pt x="64" y="35"/>
                  </a:lnTo>
                  <a:lnTo>
                    <a:pt x="70" y="35"/>
                  </a:lnTo>
                  <a:lnTo>
                    <a:pt x="73" y="33"/>
                  </a:lnTo>
                  <a:lnTo>
                    <a:pt x="73" y="31"/>
                  </a:lnTo>
                  <a:lnTo>
                    <a:pt x="83" y="33"/>
                  </a:lnTo>
                  <a:lnTo>
                    <a:pt x="86" y="35"/>
                  </a:lnTo>
                  <a:lnTo>
                    <a:pt x="88" y="39"/>
                  </a:lnTo>
                  <a:lnTo>
                    <a:pt x="97" y="39"/>
                  </a:lnTo>
                  <a:lnTo>
                    <a:pt x="97" y="43"/>
                  </a:lnTo>
                  <a:lnTo>
                    <a:pt x="99" y="47"/>
                  </a:lnTo>
                  <a:lnTo>
                    <a:pt x="100" y="47"/>
                  </a:lnTo>
                  <a:lnTo>
                    <a:pt x="108" y="51"/>
                  </a:lnTo>
                  <a:lnTo>
                    <a:pt x="112" y="51"/>
                  </a:lnTo>
                  <a:lnTo>
                    <a:pt x="116" y="52"/>
                  </a:lnTo>
                  <a:lnTo>
                    <a:pt x="124" y="65"/>
                  </a:lnTo>
                  <a:lnTo>
                    <a:pt x="126" y="66"/>
                  </a:lnTo>
                  <a:lnTo>
                    <a:pt x="137" y="70"/>
                  </a:lnTo>
                  <a:lnTo>
                    <a:pt x="153" y="66"/>
                  </a:lnTo>
                  <a:lnTo>
                    <a:pt x="159" y="70"/>
                  </a:lnTo>
                  <a:lnTo>
                    <a:pt x="166" y="66"/>
                  </a:lnTo>
                  <a:lnTo>
                    <a:pt x="170" y="70"/>
                  </a:lnTo>
                  <a:lnTo>
                    <a:pt x="169" y="70"/>
                  </a:lnTo>
                  <a:lnTo>
                    <a:pt x="169" y="73"/>
                  </a:lnTo>
                  <a:lnTo>
                    <a:pt x="170" y="74"/>
                  </a:lnTo>
                  <a:lnTo>
                    <a:pt x="178" y="70"/>
                  </a:lnTo>
                  <a:lnTo>
                    <a:pt x="186" y="82"/>
                  </a:lnTo>
                  <a:lnTo>
                    <a:pt x="202" y="94"/>
                  </a:lnTo>
                  <a:lnTo>
                    <a:pt x="204" y="97"/>
                  </a:lnTo>
                  <a:lnTo>
                    <a:pt x="213" y="105"/>
                  </a:lnTo>
                  <a:lnTo>
                    <a:pt x="215" y="105"/>
                  </a:lnTo>
                  <a:lnTo>
                    <a:pt x="218" y="106"/>
                  </a:lnTo>
                  <a:lnTo>
                    <a:pt x="226" y="108"/>
                  </a:lnTo>
                  <a:lnTo>
                    <a:pt x="226" y="111"/>
                  </a:lnTo>
                  <a:lnTo>
                    <a:pt x="231" y="111"/>
                  </a:lnTo>
                  <a:lnTo>
                    <a:pt x="231" y="116"/>
                  </a:lnTo>
                  <a:lnTo>
                    <a:pt x="233" y="114"/>
                  </a:lnTo>
                  <a:lnTo>
                    <a:pt x="233" y="111"/>
                  </a:lnTo>
                  <a:lnTo>
                    <a:pt x="237" y="114"/>
                  </a:lnTo>
                  <a:lnTo>
                    <a:pt x="239" y="111"/>
                  </a:lnTo>
                  <a:lnTo>
                    <a:pt x="242" y="111"/>
                  </a:lnTo>
                  <a:lnTo>
                    <a:pt x="244" y="105"/>
                  </a:lnTo>
                  <a:lnTo>
                    <a:pt x="245" y="105"/>
                  </a:lnTo>
                  <a:lnTo>
                    <a:pt x="249" y="106"/>
                  </a:lnTo>
                  <a:lnTo>
                    <a:pt x="253" y="108"/>
                  </a:lnTo>
                  <a:lnTo>
                    <a:pt x="261" y="106"/>
                  </a:lnTo>
                  <a:lnTo>
                    <a:pt x="266" y="106"/>
                  </a:lnTo>
                  <a:lnTo>
                    <a:pt x="280" y="98"/>
                  </a:lnTo>
                  <a:lnTo>
                    <a:pt x="285" y="98"/>
                  </a:lnTo>
                  <a:lnTo>
                    <a:pt x="290" y="98"/>
                  </a:lnTo>
                  <a:lnTo>
                    <a:pt x="292" y="102"/>
                  </a:lnTo>
                  <a:lnTo>
                    <a:pt x="298" y="98"/>
                  </a:lnTo>
                  <a:lnTo>
                    <a:pt x="303" y="102"/>
                  </a:lnTo>
                  <a:lnTo>
                    <a:pt x="306" y="111"/>
                  </a:lnTo>
                  <a:lnTo>
                    <a:pt x="312" y="116"/>
                  </a:lnTo>
                  <a:lnTo>
                    <a:pt x="309" y="121"/>
                  </a:lnTo>
                  <a:lnTo>
                    <a:pt x="314" y="125"/>
                  </a:lnTo>
                  <a:lnTo>
                    <a:pt x="314" y="130"/>
                  </a:lnTo>
                  <a:lnTo>
                    <a:pt x="315" y="138"/>
                  </a:lnTo>
                  <a:lnTo>
                    <a:pt x="325" y="14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5" name="Freeform 100">
              <a:extLst>
                <a:ext uri="{FF2B5EF4-FFF2-40B4-BE49-F238E27FC236}">
                  <a16:creationId xmlns:a16="http://schemas.microsoft.com/office/drawing/2014/main" id="{2D9E159B-2249-4BBE-B849-272D786CB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2936"/>
              <a:ext cx="110" cy="192"/>
            </a:xfrm>
            <a:custGeom>
              <a:avLst/>
              <a:gdLst>
                <a:gd name="T0" fmla="*/ 110 w 110"/>
                <a:gd name="T1" fmla="*/ 192 h 192"/>
                <a:gd name="T2" fmla="*/ 110 w 110"/>
                <a:gd name="T3" fmla="*/ 182 h 192"/>
                <a:gd name="T4" fmla="*/ 99 w 110"/>
                <a:gd name="T5" fmla="*/ 169 h 192"/>
                <a:gd name="T6" fmla="*/ 91 w 110"/>
                <a:gd name="T7" fmla="*/ 158 h 192"/>
                <a:gd name="T8" fmla="*/ 91 w 110"/>
                <a:gd name="T9" fmla="*/ 149 h 192"/>
                <a:gd name="T10" fmla="*/ 88 w 110"/>
                <a:gd name="T11" fmla="*/ 129 h 192"/>
                <a:gd name="T12" fmla="*/ 78 w 110"/>
                <a:gd name="T13" fmla="*/ 112 h 192"/>
                <a:gd name="T14" fmla="*/ 78 w 110"/>
                <a:gd name="T15" fmla="*/ 106 h 192"/>
                <a:gd name="T16" fmla="*/ 77 w 110"/>
                <a:gd name="T17" fmla="*/ 98 h 192"/>
                <a:gd name="T18" fmla="*/ 77 w 110"/>
                <a:gd name="T19" fmla="*/ 93 h 192"/>
                <a:gd name="T20" fmla="*/ 70 w 110"/>
                <a:gd name="T21" fmla="*/ 70 h 192"/>
                <a:gd name="T22" fmla="*/ 54 w 110"/>
                <a:gd name="T23" fmla="*/ 66 h 192"/>
                <a:gd name="T24" fmla="*/ 48 w 110"/>
                <a:gd name="T25" fmla="*/ 69 h 192"/>
                <a:gd name="T26" fmla="*/ 38 w 110"/>
                <a:gd name="T27" fmla="*/ 61 h 192"/>
                <a:gd name="T28" fmla="*/ 34 w 110"/>
                <a:gd name="T29" fmla="*/ 61 h 192"/>
                <a:gd name="T30" fmla="*/ 34 w 110"/>
                <a:gd name="T31" fmla="*/ 58 h 192"/>
                <a:gd name="T32" fmla="*/ 22 w 110"/>
                <a:gd name="T33" fmla="*/ 42 h 192"/>
                <a:gd name="T34" fmla="*/ 16 w 110"/>
                <a:gd name="T35" fmla="*/ 39 h 192"/>
                <a:gd name="T36" fmla="*/ 16 w 110"/>
                <a:gd name="T37" fmla="*/ 34 h 192"/>
                <a:gd name="T38" fmla="*/ 10 w 110"/>
                <a:gd name="T39" fmla="*/ 29 h 192"/>
                <a:gd name="T40" fmla="*/ 10 w 110"/>
                <a:gd name="T41" fmla="*/ 19 h 192"/>
                <a:gd name="T42" fmla="*/ 6 w 110"/>
                <a:gd name="T43" fmla="*/ 15 h 192"/>
                <a:gd name="T44" fmla="*/ 3 w 110"/>
                <a:gd name="T45" fmla="*/ 10 h 192"/>
                <a:gd name="T46" fmla="*/ 0 w 110"/>
                <a:gd name="T47" fmla="*/ 7 h 192"/>
                <a:gd name="T48" fmla="*/ 0 w 110"/>
                <a:gd name="T4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0" h="192">
                  <a:moveTo>
                    <a:pt x="110" y="192"/>
                  </a:moveTo>
                  <a:lnTo>
                    <a:pt x="110" y="182"/>
                  </a:lnTo>
                  <a:lnTo>
                    <a:pt x="99" y="169"/>
                  </a:lnTo>
                  <a:lnTo>
                    <a:pt x="91" y="158"/>
                  </a:lnTo>
                  <a:lnTo>
                    <a:pt x="91" y="149"/>
                  </a:lnTo>
                  <a:lnTo>
                    <a:pt x="88" y="129"/>
                  </a:lnTo>
                  <a:lnTo>
                    <a:pt x="78" y="112"/>
                  </a:lnTo>
                  <a:lnTo>
                    <a:pt x="78" y="106"/>
                  </a:lnTo>
                  <a:lnTo>
                    <a:pt x="77" y="98"/>
                  </a:lnTo>
                  <a:lnTo>
                    <a:pt x="77" y="93"/>
                  </a:lnTo>
                  <a:lnTo>
                    <a:pt x="70" y="70"/>
                  </a:lnTo>
                  <a:lnTo>
                    <a:pt x="54" y="66"/>
                  </a:lnTo>
                  <a:lnTo>
                    <a:pt x="48" y="69"/>
                  </a:lnTo>
                  <a:lnTo>
                    <a:pt x="38" y="61"/>
                  </a:lnTo>
                  <a:lnTo>
                    <a:pt x="34" y="61"/>
                  </a:lnTo>
                  <a:lnTo>
                    <a:pt x="34" y="58"/>
                  </a:lnTo>
                  <a:lnTo>
                    <a:pt x="22" y="42"/>
                  </a:lnTo>
                  <a:lnTo>
                    <a:pt x="16" y="39"/>
                  </a:lnTo>
                  <a:lnTo>
                    <a:pt x="16" y="34"/>
                  </a:lnTo>
                  <a:lnTo>
                    <a:pt x="10" y="29"/>
                  </a:lnTo>
                  <a:lnTo>
                    <a:pt x="10" y="19"/>
                  </a:lnTo>
                  <a:lnTo>
                    <a:pt x="6" y="15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6" name="Freeform 101">
              <a:extLst>
                <a:ext uri="{FF2B5EF4-FFF2-40B4-BE49-F238E27FC236}">
                  <a16:creationId xmlns:a16="http://schemas.microsoft.com/office/drawing/2014/main" id="{4CE98B3D-9089-442D-B81B-77BA7892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" y="2970"/>
              <a:ext cx="180" cy="244"/>
            </a:xfrm>
            <a:custGeom>
              <a:avLst/>
              <a:gdLst>
                <a:gd name="T0" fmla="*/ 180 w 180"/>
                <a:gd name="T1" fmla="*/ 244 h 244"/>
                <a:gd name="T2" fmla="*/ 164 w 180"/>
                <a:gd name="T3" fmla="*/ 226 h 244"/>
                <a:gd name="T4" fmla="*/ 164 w 180"/>
                <a:gd name="T5" fmla="*/ 202 h 244"/>
                <a:gd name="T6" fmla="*/ 158 w 180"/>
                <a:gd name="T7" fmla="*/ 193 h 244"/>
                <a:gd name="T8" fmla="*/ 152 w 180"/>
                <a:gd name="T9" fmla="*/ 161 h 244"/>
                <a:gd name="T10" fmla="*/ 132 w 180"/>
                <a:gd name="T11" fmla="*/ 145 h 244"/>
                <a:gd name="T12" fmla="*/ 128 w 180"/>
                <a:gd name="T13" fmla="*/ 145 h 244"/>
                <a:gd name="T14" fmla="*/ 120 w 180"/>
                <a:gd name="T15" fmla="*/ 146 h 244"/>
                <a:gd name="T16" fmla="*/ 113 w 180"/>
                <a:gd name="T17" fmla="*/ 145 h 244"/>
                <a:gd name="T18" fmla="*/ 53 w 180"/>
                <a:gd name="T19" fmla="*/ 142 h 244"/>
                <a:gd name="T20" fmla="*/ 45 w 180"/>
                <a:gd name="T21" fmla="*/ 138 h 244"/>
                <a:gd name="T22" fmla="*/ 29 w 180"/>
                <a:gd name="T23" fmla="*/ 142 h 244"/>
                <a:gd name="T24" fmla="*/ 24 w 180"/>
                <a:gd name="T25" fmla="*/ 138 h 244"/>
                <a:gd name="T26" fmla="*/ 15 w 180"/>
                <a:gd name="T27" fmla="*/ 135 h 244"/>
                <a:gd name="T28" fmla="*/ 11 w 180"/>
                <a:gd name="T29" fmla="*/ 129 h 244"/>
                <a:gd name="T30" fmla="*/ 34 w 180"/>
                <a:gd name="T31" fmla="*/ 105 h 244"/>
                <a:gd name="T32" fmla="*/ 40 w 180"/>
                <a:gd name="T33" fmla="*/ 91 h 244"/>
                <a:gd name="T34" fmla="*/ 40 w 180"/>
                <a:gd name="T35" fmla="*/ 83 h 244"/>
                <a:gd name="T36" fmla="*/ 37 w 180"/>
                <a:gd name="T37" fmla="*/ 73 h 244"/>
                <a:gd name="T38" fmla="*/ 21 w 180"/>
                <a:gd name="T39" fmla="*/ 68 h 244"/>
                <a:gd name="T40" fmla="*/ 10 w 180"/>
                <a:gd name="T41" fmla="*/ 59 h 244"/>
                <a:gd name="T42" fmla="*/ 5 w 180"/>
                <a:gd name="T43" fmla="*/ 41 h 244"/>
                <a:gd name="T44" fmla="*/ 0 w 180"/>
                <a:gd name="T45" fmla="*/ 32 h 244"/>
                <a:gd name="T46" fmla="*/ 5 w 180"/>
                <a:gd name="T47" fmla="*/ 13 h 244"/>
                <a:gd name="T48" fmla="*/ 10 w 180"/>
                <a:gd name="T49" fmla="*/ 5 h 244"/>
                <a:gd name="T50" fmla="*/ 5 w 180"/>
                <a:gd name="T5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0" h="244">
                  <a:moveTo>
                    <a:pt x="180" y="244"/>
                  </a:moveTo>
                  <a:lnTo>
                    <a:pt x="164" y="226"/>
                  </a:lnTo>
                  <a:lnTo>
                    <a:pt x="164" y="202"/>
                  </a:lnTo>
                  <a:lnTo>
                    <a:pt x="158" y="193"/>
                  </a:lnTo>
                  <a:lnTo>
                    <a:pt x="152" y="161"/>
                  </a:lnTo>
                  <a:lnTo>
                    <a:pt x="132" y="145"/>
                  </a:lnTo>
                  <a:lnTo>
                    <a:pt x="128" y="145"/>
                  </a:lnTo>
                  <a:lnTo>
                    <a:pt x="120" y="146"/>
                  </a:lnTo>
                  <a:lnTo>
                    <a:pt x="113" y="145"/>
                  </a:lnTo>
                  <a:lnTo>
                    <a:pt x="53" y="142"/>
                  </a:lnTo>
                  <a:lnTo>
                    <a:pt x="45" y="138"/>
                  </a:lnTo>
                  <a:lnTo>
                    <a:pt x="29" y="142"/>
                  </a:lnTo>
                  <a:lnTo>
                    <a:pt x="24" y="138"/>
                  </a:lnTo>
                  <a:lnTo>
                    <a:pt x="15" y="135"/>
                  </a:lnTo>
                  <a:lnTo>
                    <a:pt x="11" y="129"/>
                  </a:lnTo>
                  <a:lnTo>
                    <a:pt x="34" y="105"/>
                  </a:lnTo>
                  <a:lnTo>
                    <a:pt x="40" y="91"/>
                  </a:lnTo>
                  <a:lnTo>
                    <a:pt x="40" y="83"/>
                  </a:lnTo>
                  <a:lnTo>
                    <a:pt x="37" y="73"/>
                  </a:lnTo>
                  <a:lnTo>
                    <a:pt x="21" y="68"/>
                  </a:lnTo>
                  <a:lnTo>
                    <a:pt x="10" y="59"/>
                  </a:lnTo>
                  <a:lnTo>
                    <a:pt x="5" y="41"/>
                  </a:lnTo>
                  <a:lnTo>
                    <a:pt x="0" y="32"/>
                  </a:lnTo>
                  <a:lnTo>
                    <a:pt x="5" y="13"/>
                  </a:lnTo>
                  <a:lnTo>
                    <a:pt x="10" y="5"/>
                  </a:lnTo>
                  <a:lnTo>
                    <a:pt x="5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7" name="Freeform 102">
              <a:extLst>
                <a:ext uri="{FF2B5EF4-FFF2-40B4-BE49-F238E27FC236}">
                  <a16:creationId xmlns:a16="http://schemas.microsoft.com/office/drawing/2014/main" id="{ED3F2E03-5F81-478B-9B8D-0608437ED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4" y="2573"/>
              <a:ext cx="210" cy="244"/>
            </a:xfrm>
            <a:custGeom>
              <a:avLst/>
              <a:gdLst>
                <a:gd name="T0" fmla="*/ 207 w 210"/>
                <a:gd name="T1" fmla="*/ 180 h 244"/>
                <a:gd name="T2" fmla="*/ 210 w 210"/>
                <a:gd name="T3" fmla="*/ 188 h 244"/>
                <a:gd name="T4" fmla="*/ 207 w 210"/>
                <a:gd name="T5" fmla="*/ 191 h 244"/>
                <a:gd name="T6" fmla="*/ 203 w 210"/>
                <a:gd name="T7" fmla="*/ 191 h 244"/>
                <a:gd name="T8" fmla="*/ 198 w 210"/>
                <a:gd name="T9" fmla="*/ 193 h 244"/>
                <a:gd name="T10" fmla="*/ 188 w 210"/>
                <a:gd name="T11" fmla="*/ 194 h 244"/>
                <a:gd name="T12" fmla="*/ 185 w 210"/>
                <a:gd name="T13" fmla="*/ 204 h 244"/>
                <a:gd name="T14" fmla="*/ 188 w 210"/>
                <a:gd name="T15" fmla="*/ 207 h 244"/>
                <a:gd name="T16" fmla="*/ 190 w 210"/>
                <a:gd name="T17" fmla="*/ 220 h 244"/>
                <a:gd name="T18" fmla="*/ 190 w 210"/>
                <a:gd name="T19" fmla="*/ 226 h 244"/>
                <a:gd name="T20" fmla="*/ 188 w 210"/>
                <a:gd name="T21" fmla="*/ 231 h 244"/>
                <a:gd name="T22" fmla="*/ 179 w 210"/>
                <a:gd name="T23" fmla="*/ 237 h 244"/>
                <a:gd name="T24" fmla="*/ 166 w 210"/>
                <a:gd name="T25" fmla="*/ 242 h 244"/>
                <a:gd name="T26" fmla="*/ 160 w 210"/>
                <a:gd name="T27" fmla="*/ 242 h 244"/>
                <a:gd name="T28" fmla="*/ 148 w 210"/>
                <a:gd name="T29" fmla="*/ 244 h 244"/>
                <a:gd name="T30" fmla="*/ 140 w 210"/>
                <a:gd name="T31" fmla="*/ 239 h 244"/>
                <a:gd name="T32" fmla="*/ 131 w 210"/>
                <a:gd name="T33" fmla="*/ 231 h 244"/>
                <a:gd name="T34" fmla="*/ 123 w 210"/>
                <a:gd name="T35" fmla="*/ 217 h 244"/>
                <a:gd name="T36" fmla="*/ 118 w 210"/>
                <a:gd name="T37" fmla="*/ 217 h 244"/>
                <a:gd name="T38" fmla="*/ 110 w 210"/>
                <a:gd name="T39" fmla="*/ 207 h 244"/>
                <a:gd name="T40" fmla="*/ 109 w 210"/>
                <a:gd name="T41" fmla="*/ 198 h 244"/>
                <a:gd name="T42" fmla="*/ 101 w 210"/>
                <a:gd name="T43" fmla="*/ 183 h 244"/>
                <a:gd name="T44" fmla="*/ 93 w 210"/>
                <a:gd name="T45" fmla="*/ 177 h 244"/>
                <a:gd name="T46" fmla="*/ 78 w 210"/>
                <a:gd name="T47" fmla="*/ 172 h 244"/>
                <a:gd name="T48" fmla="*/ 69 w 210"/>
                <a:gd name="T49" fmla="*/ 170 h 244"/>
                <a:gd name="T50" fmla="*/ 40 w 210"/>
                <a:gd name="T51" fmla="*/ 147 h 244"/>
                <a:gd name="T52" fmla="*/ 34 w 210"/>
                <a:gd name="T53" fmla="*/ 148 h 244"/>
                <a:gd name="T54" fmla="*/ 19 w 210"/>
                <a:gd name="T55" fmla="*/ 151 h 244"/>
                <a:gd name="T56" fmla="*/ 13 w 210"/>
                <a:gd name="T57" fmla="*/ 150 h 244"/>
                <a:gd name="T58" fmla="*/ 8 w 210"/>
                <a:gd name="T59" fmla="*/ 147 h 244"/>
                <a:gd name="T60" fmla="*/ 3 w 210"/>
                <a:gd name="T61" fmla="*/ 137 h 244"/>
                <a:gd name="T62" fmla="*/ 3 w 210"/>
                <a:gd name="T63" fmla="*/ 129 h 244"/>
                <a:gd name="T64" fmla="*/ 5 w 210"/>
                <a:gd name="T65" fmla="*/ 118 h 244"/>
                <a:gd name="T66" fmla="*/ 8 w 210"/>
                <a:gd name="T67" fmla="*/ 111 h 244"/>
                <a:gd name="T68" fmla="*/ 5 w 210"/>
                <a:gd name="T69" fmla="*/ 105 h 244"/>
                <a:gd name="T70" fmla="*/ 5 w 210"/>
                <a:gd name="T71" fmla="*/ 88 h 244"/>
                <a:gd name="T72" fmla="*/ 8 w 210"/>
                <a:gd name="T73" fmla="*/ 83 h 244"/>
                <a:gd name="T74" fmla="*/ 8 w 210"/>
                <a:gd name="T75" fmla="*/ 72 h 244"/>
                <a:gd name="T76" fmla="*/ 13 w 210"/>
                <a:gd name="T77" fmla="*/ 68 h 244"/>
                <a:gd name="T78" fmla="*/ 13 w 210"/>
                <a:gd name="T79" fmla="*/ 60 h 244"/>
                <a:gd name="T80" fmla="*/ 16 w 210"/>
                <a:gd name="T81" fmla="*/ 54 h 244"/>
                <a:gd name="T82" fmla="*/ 13 w 210"/>
                <a:gd name="T83" fmla="*/ 49 h 244"/>
                <a:gd name="T84" fmla="*/ 5 w 210"/>
                <a:gd name="T85" fmla="*/ 45 h 244"/>
                <a:gd name="T86" fmla="*/ 5 w 210"/>
                <a:gd name="T87" fmla="*/ 41 h 244"/>
                <a:gd name="T88" fmla="*/ 8 w 210"/>
                <a:gd name="T89" fmla="*/ 27 h 244"/>
                <a:gd name="T90" fmla="*/ 8 w 210"/>
                <a:gd name="T91" fmla="*/ 9 h 244"/>
                <a:gd name="T92" fmla="*/ 0 w 210"/>
                <a:gd name="T93" fmla="*/ 3 h 244"/>
                <a:gd name="T94" fmla="*/ 0 w 210"/>
                <a:gd name="T9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0" h="244">
                  <a:moveTo>
                    <a:pt x="207" y="180"/>
                  </a:moveTo>
                  <a:lnTo>
                    <a:pt x="210" y="188"/>
                  </a:lnTo>
                  <a:lnTo>
                    <a:pt x="207" y="191"/>
                  </a:lnTo>
                  <a:lnTo>
                    <a:pt x="203" y="191"/>
                  </a:lnTo>
                  <a:lnTo>
                    <a:pt x="198" y="193"/>
                  </a:lnTo>
                  <a:lnTo>
                    <a:pt x="188" y="194"/>
                  </a:lnTo>
                  <a:lnTo>
                    <a:pt x="185" y="204"/>
                  </a:lnTo>
                  <a:lnTo>
                    <a:pt x="188" y="207"/>
                  </a:lnTo>
                  <a:lnTo>
                    <a:pt x="190" y="220"/>
                  </a:lnTo>
                  <a:lnTo>
                    <a:pt x="190" y="226"/>
                  </a:lnTo>
                  <a:lnTo>
                    <a:pt x="188" y="231"/>
                  </a:lnTo>
                  <a:lnTo>
                    <a:pt x="179" y="237"/>
                  </a:lnTo>
                  <a:lnTo>
                    <a:pt x="166" y="242"/>
                  </a:lnTo>
                  <a:lnTo>
                    <a:pt x="160" y="242"/>
                  </a:lnTo>
                  <a:lnTo>
                    <a:pt x="148" y="244"/>
                  </a:lnTo>
                  <a:lnTo>
                    <a:pt x="140" y="239"/>
                  </a:lnTo>
                  <a:lnTo>
                    <a:pt x="131" y="231"/>
                  </a:lnTo>
                  <a:lnTo>
                    <a:pt x="123" y="217"/>
                  </a:lnTo>
                  <a:lnTo>
                    <a:pt x="118" y="217"/>
                  </a:lnTo>
                  <a:lnTo>
                    <a:pt x="110" y="207"/>
                  </a:lnTo>
                  <a:lnTo>
                    <a:pt x="109" y="198"/>
                  </a:lnTo>
                  <a:lnTo>
                    <a:pt x="101" y="183"/>
                  </a:lnTo>
                  <a:lnTo>
                    <a:pt x="93" y="177"/>
                  </a:lnTo>
                  <a:lnTo>
                    <a:pt x="78" y="172"/>
                  </a:lnTo>
                  <a:lnTo>
                    <a:pt x="69" y="170"/>
                  </a:lnTo>
                  <a:lnTo>
                    <a:pt x="40" y="147"/>
                  </a:lnTo>
                  <a:lnTo>
                    <a:pt x="34" y="148"/>
                  </a:lnTo>
                  <a:lnTo>
                    <a:pt x="19" y="151"/>
                  </a:lnTo>
                  <a:lnTo>
                    <a:pt x="13" y="150"/>
                  </a:lnTo>
                  <a:lnTo>
                    <a:pt x="8" y="147"/>
                  </a:lnTo>
                  <a:lnTo>
                    <a:pt x="3" y="137"/>
                  </a:lnTo>
                  <a:lnTo>
                    <a:pt x="3" y="129"/>
                  </a:lnTo>
                  <a:lnTo>
                    <a:pt x="5" y="118"/>
                  </a:lnTo>
                  <a:lnTo>
                    <a:pt x="8" y="111"/>
                  </a:lnTo>
                  <a:lnTo>
                    <a:pt x="5" y="105"/>
                  </a:lnTo>
                  <a:lnTo>
                    <a:pt x="5" y="88"/>
                  </a:lnTo>
                  <a:lnTo>
                    <a:pt x="8" y="83"/>
                  </a:lnTo>
                  <a:lnTo>
                    <a:pt x="8" y="72"/>
                  </a:lnTo>
                  <a:lnTo>
                    <a:pt x="13" y="68"/>
                  </a:lnTo>
                  <a:lnTo>
                    <a:pt x="13" y="60"/>
                  </a:lnTo>
                  <a:lnTo>
                    <a:pt x="16" y="54"/>
                  </a:lnTo>
                  <a:lnTo>
                    <a:pt x="13" y="49"/>
                  </a:lnTo>
                  <a:lnTo>
                    <a:pt x="5" y="45"/>
                  </a:lnTo>
                  <a:lnTo>
                    <a:pt x="5" y="41"/>
                  </a:lnTo>
                  <a:lnTo>
                    <a:pt x="8" y="27"/>
                  </a:lnTo>
                  <a:lnTo>
                    <a:pt x="8" y="9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8" name="Freeform 103">
              <a:extLst>
                <a:ext uri="{FF2B5EF4-FFF2-40B4-BE49-F238E27FC236}">
                  <a16:creationId xmlns:a16="http://schemas.microsoft.com/office/drawing/2014/main" id="{71FD38B8-2F91-4615-97C4-14BBE1B16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775"/>
              <a:ext cx="281" cy="115"/>
            </a:xfrm>
            <a:custGeom>
              <a:avLst/>
              <a:gdLst>
                <a:gd name="T0" fmla="*/ 281 w 281"/>
                <a:gd name="T1" fmla="*/ 106 h 115"/>
                <a:gd name="T2" fmla="*/ 277 w 281"/>
                <a:gd name="T3" fmla="*/ 107 h 115"/>
                <a:gd name="T4" fmla="*/ 271 w 281"/>
                <a:gd name="T5" fmla="*/ 110 h 115"/>
                <a:gd name="T6" fmla="*/ 265 w 281"/>
                <a:gd name="T7" fmla="*/ 115 h 115"/>
                <a:gd name="T8" fmla="*/ 260 w 281"/>
                <a:gd name="T9" fmla="*/ 112 h 115"/>
                <a:gd name="T10" fmla="*/ 260 w 281"/>
                <a:gd name="T11" fmla="*/ 107 h 115"/>
                <a:gd name="T12" fmla="*/ 258 w 281"/>
                <a:gd name="T13" fmla="*/ 101 h 115"/>
                <a:gd name="T14" fmla="*/ 236 w 281"/>
                <a:gd name="T15" fmla="*/ 83 h 115"/>
                <a:gd name="T16" fmla="*/ 228 w 281"/>
                <a:gd name="T17" fmla="*/ 80 h 115"/>
                <a:gd name="T18" fmla="*/ 226 w 281"/>
                <a:gd name="T19" fmla="*/ 75 h 115"/>
                <a:gd name="T20" fmla="*/ 222 w 281"/>
                <a:gd name="T21" fmla="*/ 69 h 115"/>
                <a:gd name="T22" fmla="*/ 215 w 281"/>
                <a:gd name="T23" fmla="*/ 61 h 115"/>
                <a:gd name="T24" fmla="*/ 199 w 281"/>
                <a:gd name="T25" fmla="*/ 32 h 115"/>
                <a:gd name="T26" fmla="*/ 203 w 281"/>
                <a:gd name="T27" fmla="*/ 29 h 115"/>
                <a:gd name="T28" fmla="*/ 203 w 281"/>
                <a:gd name="T29" fmla="*/ 19 h 115"/>
                <a:gd name="T30" fmla="*/ 198 w 281"/>
                <a:gd name="T31" fmla="*/ 15 h 115"/>
                <a:gd name="T32" fmla="*/ 195 w 281"/>
                <a:gd name="T33" fmla="*/ 5 h 115"/>
                <a:gd name="T34" fmla="*/ 188 w 281"/>
                <a:gd name="T35" fmla="*/ 5 h 115"/>
                <a:gd name="T36" fmla="*/ 182 w 281"/>
                <a:gd name="T37" fmla="*/ 0 h 115"/>
                <a:gd name="T38" fmla="*/ 174 w 281"/>
                <a:gd name="T39" fmla="*/ 0 h 115"/>
                <a:gd name="T40" fmla="*/ 169 w 281"/>
                <a:gd name="T41" fmla="*/ 2 h 115"/>
                <a:gd name="T42" fmla="*/ 161 w 281"/>
                <a:gd name="T43" fmla="*/ 0 h 115"/>
                <a:gd name="T44" fmla="*/ 160 w 281"/>
                <a:gd name="T45" fmla="*/ 5 h 115"/>
                <a:gd name="T46" fmla="*/ 161 w 281"/>
                <a:gd name="T47" fmla="*/ 15 h 115"/>
                <a:gd name="T48" fmla="*/ 160 w 281"/>
                <a:gd name="T49" fmla="*/ 29 h 115"/>
                <a:gd name="T50" fmla="*/ 152 w 281"/>
                <a:gd name="T51" fmla="*/ 35 h 115"/>
                <a:gd name="T52" fmla="*/ 142 w 281"/>
                <a:gd name="T53" fmla="*/ 34 h 115"/>
                <a:gd name="T54" fmla="*/ 132 w 281"/>
                <a:gd name="T55" fmla="*/ 35 h 115"/>
                <a:gd name="T56" fmla="*/ 126 w 281"/>
                <a:gd name="T57" fmla="*/ 32 h 115"/>
                <a:gd name="T58" fmla="*/ 123 w 281"/>
                <a:gd name="T59" fmla="*/ 34 h 115"/>
                <a:gd name="T60" fmla="*/ 102 w 281"/>
                <a:gd name="T61" fmla="*/ 24 h 115"/>
                <a:gd name="T62" fmla="*/ 96 w 281"/>
                <a:gd name="T63" fmla="*/ 24 h 115"/>
                <a:gd name="T64" fmla="*/ 83 w 281"/>
                <a:gd name="T65" fmla="*/ 19 h 115"/>
                <a:gd name="T66" fmla="*/ 74 w 281"/>
                <a:gd name="T67" fmla="*/ 19 h 115"/>
                <a:gd name="T68" fmla="*/ 43 w 281"/>
                <a:gd name="T69" fmla="*/ 8 h 115"/>
                <a:gd name="T70" fmla="*/ 34 w 281"/>
                <a:gd name="T71" fmla="*/ 5 h 115"/>
                <a:gd name="T72" fmla="*/ 0 w 281"/>
                <a:gd name="T73" fmla="*/ 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1" h="115">
                  <a:moveTo>
                    <a:pt x="281" y="106"/>
                  </a:moveTo>
                  <a:lnTo>
                    <a:pt x="277" y="107"/>
                  </a:lnTo>
                  <a:lnTo>
                    <a:pt x="271" y="110"/>
                  </a:lnTo>
                  <a:lnTo>
                    <a:pt x="265" y="115"/>
                  </a:lnTo>
                  <a:lnTo>
                    <a:pt x="260" y="112"/>
                  </a:lnTo>
                  <a:lnTo>
                    <a:pt x="260" y="107"/>
                  </a:lnTo>
                  <a:lnTo>
                    <a:pt x="258" y="101"/>
                  </a:lnTo>
                  <a:lnTo>
                    <a:pt x="236" y="83"/>
                  </a:lnTo>
                  <a:lnTo>
                    <a:pt x="228" y="80"/>
                  </a:lnTo>
                  <a:lnTo>
                    <a:pt x="226" y="75"/>
                  </a:lnTo>
                  <a:lnTo>
                    <a:pt x="222" y="69"/>
                  </a:lnTo>
                  <a:lnTo>
                    <a:pt x="215" y="61"/>
                  </a:lnTo>
                  <a:lnTo>
                    <a:pt x="199" y="32"/>
                  </a:lnTo>
                  <a:lnTo>
                    <a:pt x="203" y="29"/>
                  </a:lnTo>
                  <a:lnTo>
                    <a:pt x="203" y="19"/>
                  </a:lnTo>
                  <a:lnTo>
                    <a:pt x="198" y="15"/>
                  </a:lnTo>
                  <a:lnTo>
                    <a:pt x="195" y="5"/>
                  </a:lnTo>
                  <a:lnTo>
                    <a:pt x="188" y="5"/>
                  </a:lnTo>
                  <a:lnTo>
                    <a:pt x="182" y="0"/>
                  </a:lnTo>
                  <a:lnTo>
                    <a:pt x="174" y="0"/>
                  </a:lnTo>
                  <a:lnTo>
                    <a:pt x="169" y="2"/>
                  </a:lnTo>
                  <a:lnTo>
                    <a:pt x="161" y="0"/>
                  </a:lnTo>
                  <a:lnTo>
                    <a:pt x="160" y="5"/>
                  </a:lnTo>
                  <a:lnTo>
                    <a:pt x="161" y="15"/>
                  </a:lnTo>
                  <a:lnTo>
                    <a:pt x="160" y="29"/>
                  </a:lnTo>
                  <a:lnTo>
                    <a:pt x="152" y="35"/>
                  </a:lnTo>
                  <a:lnTo>
                    <a:pt x="142" y="34"/>
                  </a:lnTo>
                  <a:lnTo>
                    <a:pt x="132" y="35"/>
                  </a:lnTo>
                  <a:lnTo>
                    <a:pt x="126" y="32"/>
                  </a:lnTo>
                  <a:lnTo>
                    <a:pt x="123" y="34"/>
                  </a:lnTo>
                  <a:lnTo>
                    <a:pt x="102" y="24"/>
                  </a:lnTo>
                  <a:lnTo>
                    <a:pt x="96" y="24"/>
                  </a:lnTo>
                  <a:lnTo>
                    <a:pt x="83" y="19"/>
                  </a:lnTo>
                  <a:lnTo>
                    <a:pt x="74" y="19"/>
                  </a:lnTo>
                  <a:lnTo>
                    <a:pt x="43" y="8"/>
                  </a:lnTo>
                  <a:lnTo>
                    <a:pt x="34" y="5"/>
                  </a:lnTo>
                  <a:lnTo>
                    <a:pt x="0" y="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9" name="Freeform 104">
              <a:extLst>
                <a:ext uri="{FF2B5EF4-FFF2-40B4-BE49-F238E27FC236}">
                  <a16:creationId xmlns:a16="http://schemas.microsoft.com/office/drawing/2014/main" id="{3A611EC5-2B60-4812-AC0A-05950CAF0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" y="2940"/>
              <a:ext cx="218" cy="121"/>
            </a:xfrm>
            <a:custGeom>
              <a:avLst/>
              <a:gdLst>
                <a:gd name="T0" fmla="*/ 218 w 218"/>
                <a:gd name="T1" fmla="*/ 30 h 121"/>
                <a:gd name="T2" fmla="*/ 212 w 218"/>
                <a:gd name="T3" fmla="*/ 28 h 121"/>
                <a:gd name="T4" fmla="*/ 201 w 218"/>
                <a:gd name="T5" fmla="*/ 25 h 121"/>
                <a:gd name="T6" fmla="*/ 189 w 218"/>
                <a:gd name="T7" fmla="*/ 25 h 121"/>
                <a:gd name="T8" fmla="*/ 181 w 218"/>
                <a:gd name="T9" fmla="*/ 28 h 121"/>
                <a:gd name="T10" fmla="*/ 177 w 218"/>
                <a:gd name="T11" fmla="*/ 22 h 121"/>
                <a:gd name="T12" fmla="*/ 164 w 218"/>
                <a:gd name="T13" fmla="*/ 3 h 121"/>
                <a:gd name="T14" fmla="*/ 161 w 218"/>
                <a:gd name="T15" fmla="*/ 3 h 121"/>
                <a:gd name="T16" fmla="*/ 154 w 218"/>
                <a:gd name="T17" fmla="*/ 0 h 121"/>
                <a:gd name="T18" fmla="*/ 145 w 218"/>
                <a:gd name="T19" fmla="*/ 6 h 121"/>
                <a:gd name="T20" fmla="*/ 143 w 218"/>
                <a:gd name="T21" fmla="*/ 6 h 121"/>
                <a:gd name="T22" fmla="*/ 142 w 218"/>
                <a:gd name="T23" fmla="*/ 9 h 121"/>
                <a:gd name="T24" fmla="*/ 137 w 218"/>
                <a:gd name="T25" fmla="*/ 11 h 121"/>
                <a:gd name="T26" fmla="*/ 135 w 218"/>
                <a:gd name="T27" fmla="*/ 15 h 121"/>
                <a:gd name="T28" fmla="*/ 126 w 218"/>
                <a:gd name="T29" fmla="*/ 20 h 121"/>
                <a:gd name="T30" fmla="*/ 123 w 218"/>
                <a:gd name="T31" fmla="*/ 25 h 121"/>
                <a:gd name="T32" fmla="*/ 115 w 218"/>
                <a:gd name="T33" fmla="*/ 31 h 121"/>
                <a:gd name="T34" fmla="*/ 103 w 218"/>
                <a:gd name="T35" fmla="*/ 43 h 121"/>
                <a:gd name="T36" fmla="*/ 92 w 218"/>
                <a:gd name="T37" fmla="*/ 47 h 121"/>
                <a:gd name="T38" fmla="*/ 92 w 218"/>
                <a:gd name="T39" fmla="*/ 51 h 121"/>
                <a:gd name="T40" fmla="*/ 83 w 218"/>
                <a:gd name="T41" fmla="*/ 51 h 121"/>
                <a:gd name="T42" fmla="*/ 80 w 218"/>
                <a:gd name="T43" fmla="*/ 54 h 121"/>
                <a:gd name="T44" fmla="*/ 72 w 218"/>
                <a:gd name="T45" fmla="*/ 57 h 121"/>
                <a:gd name="T46" fmla="*/ 65 w 218"/>
                <a:gd name="T47" fmla="*/ 63 h 121"/>
                <a:gd name="T48" fmla="*/ 62 w 218"/>
                <a:gd name="T49" fmla="*/ 70 h 121"/>
                <a:gd name="T50" fmla="*/ 62 w 218"/>
                <a:gd name="T51" fmla="*/ 74 h 121"/>
                <a:gd name="T52" fmla="*/ 65 w 218"/>
                <a:gd name="T53" fmla="*/ 82 h 121"/>
                <a:gd name="T54" fmla="*/ 52 w 218"/>
                <a:gd name="T55" fmla="*/ 98 h 121"/>
                <a:gd name="T56" fmla="*/ 48 w 218"/>
                <a:gd name="T57" fmla="*/ 102 h 121"/>
                <a:gd name="T58" fmla="*/ 40 w 218"/>
                <a:gd name="T59" fmla="*/ 98 h 121"/>
                <a:gd name="T60" fmla="*/ 37 w 218"/>
                <a:gd name="T61" fmla="*/ 105 h 121"/>
                <a:gd name="T62" fmla="*/ 29 w 218"/>
                <a:gd name="T63" fmla="*/ 108 h 121"/>
                <a:gd name="T64" fmla="*/ 24 w 218"/>
                <a:gd name="T65" fmla="*/ 117 h 121"/>
                <a:gd name="T66" fmla="*/ 14 w 218"/>
                <a:gd name="T67" fmla="*/ 113 h 121"/>
                <a:gd name="T68" fmla="*/ 6 w 218"/>
                <a:gd name="T69" fmla="*/ 113 h 121"/>
                <a:gd name="T70" fmla="*/ 6 w 218"/>
                <a:gd name="T71" fmla="*/ 119 h 121"/>
                <a:gd name="T72" fmla="*/ 0 w 218"/>
                <a:gd name="T7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8" h="121">
                  <a:moveTo>
                    <a:pt x="218" y="30"/>
                  </a:moveTo>
                  <a:lnTo>
                    <a:pt x="212" y="28"/>
                  </a:lnTo>
                  <a:lnTo>
                    <a:pt x="201" y="25"/>
                  </a:lnTo>
                  <a:lnTo>
                    <a:pt x="189" y="25"/>
                  </a:lnTo>
                  <a:lnTo>
                    <a:pt x="181" y="28"/>
                  </a:lnTo>
                  <a:lnTo>
                    <a:pt x="177" y="22"/>
                  </a:lnTo>
                  <a:lnTo>
                    <a:pt x="164" y="3"/>
                  </a:lnTo>
                  <a:lnTo>
                    <a:pt x="161" y="3"/>
                  </a:lnTo>
                  <a:lnTo>
                    <a:pt x="154" y="0"/>
                  </a:lnTo>
                  <a:lnTo>
                    <a:pt x="145" y="6"/>
                  </a:lnTo>
                  <a:lnTo>
                    <a:pt x="143" y="6"/>
                  </a:lnTo>
                  <a:lnTo>
                    <a:pt x="142" y="9"/>
                  </a:lnTo>
                  <a:lnTo>
                    <a:pt x="137" y="11"/>
                  </a:lnTo>
                  <a:lnTo>
                    <a:pt x="135" y="15"/>
                  </a:lnTo>
                  <a:lnTo>
                    <a:pt x="126" y="20"/>
                  </a:lnTo>
                  <a:lnTo>
                    <a:pt x="123" y="25"/>
                  </a:lnTo>
                  <a:lnTo>
                    <a:pt x="115" y="31"/>
                  </a:lnTo>
                  <a:lnTo>
                    <a:pt x="103" y="43"/>
                  </a:lnTo>
                  <a:lnTo>
                    <a:pt x="92" y="47"/>
                  </a:lnTo>
                  <a:lnTo>
                    <a:pt x="92" y="51"/>
                  </a:lnTo>
                  <a:lnTo>
                    <a:pt x="83" y="51"/>
                  </a:lnTo>
                  <a:lnTo>
                    <a:pt x="80" y="54"/>
                  </a:lnTo>
                  <a:lnTo>
                    <a:pt x="72" y="57"/>
                  </a:lnTo>
                  <a:lnTo>
                    <a:pt x="65" y="63"/>
                  </a:lnTo>
                  <a:lnTo>
                    <a:pt x="62" y="70"/>
                  </a:lnTo>
                  <a:lnTo>
                    <a:pt x="62" y="74"/>
                  </a:lnTo>
                  <a:lnTo>
                    <a:pt x="65" y="82"/>
                  </a:lnTo>
                  <a:lnTo>
                    <a:pt x="52" y="98"/>
                  </a:lnTo>
                  <a:lnTo>
                    <a:pt x="48" y="102"/>
                  </a:lnTo>
                  <a:lnTo>
                    <a:pt x="40" y="98"/>
                  </a:lnTo>
                  <a:lnTo>
                    <a:pt x="37" y="105"/>
                  </a:lnTo>
                  <a:lnTo>
                    <a:pt x="29" y="108"/>
                  </a:lnTo>
                  <a:lnTo>
                    <a:pt x="24" y="117"/>
                  </a:lnTo>
                  <a:lnTo>
                    <a:pt x="14" y="113"/>
                  </a:lnTo>
                  <a:lnTo>
                    <a:pt x="6" y="113"/>
                  </a:lnTo>
                  <a:lnTo>
                    <a:pt x="6" y="119"/>
                  </a:lnTo>
                  <a:lnTo>
                    <a:pt x="0" y="12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0" name="Freeform 105">
              <a:extLst>
                <a:ext uri="{FF2B5EF4-FFF2-40B4-BE49-F238E27FC236}">
                  <a16:creationId xmlns:a16="http://schemas.microsoft.com/office/drawing/2014/main" id="{3A167D08-2968-45A2-89AE-1FACD4802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" y="2412"/>
              <a:ext cx="301" cy="156"/>
            </a:xfrm>
            <a:custGeom>
              <a:avLst/>
              <a:gdLst>
                <a:gd name="T0" fmla="*/ 301 w 301"/>
                <a:gd name="T1" fmla="*/ 56 h 156"/>
                <a:gd name="T2" fmla="*/ 297 w 301"/>
                <a:gd name="T3" fmla="*/ 56 h 156"/>
                <a:gd name="T4" fmla="*/ 289 w 301"/>
                <a:gd name="T5" fmla="*/ 59 h 156"/>
                <a:gd name="T6" fmla="*/ 275 w 301"/>
                <a:gd name="T7" fmla="*/ 68 h 156"/>
                <a:gd name="T8" fmla="*/ 264 w 301"/>
                <a:gd name="T9" fmla="*/ 73 h 156"/>
                <a:gd name="T10" fmla="*/ 258 w 301"/>
                <a:gd name="T11" fmla="*/ 89 h 156"/>
                <a:gd name="T12" fmla="*/ 246 w 301"/>
                <a:gd name="T13" fmla="*/ 100 h 156"/>
                <a:gd name="T14" fmla="*/ 227 w 301"/>
                <a:gd name="T15" fmla="*/ 110 h 156"/>
                <a:gd name="T16" fmla="*/ 211 w 301"/>
                <a:gd name="T17" fmla="*/ 111 h 156"/>
                <a:gd name="T18" fmla="*/ 199 w 301"/>
                <a:gd name="T19" fmla="*/ 116 h 156"/>
                <a:gd name="T20" fmla="*/ 192 w 301"/>
                <a:gd name="T21" fmla="*/ 132 h 156"/>
                <a:gd name="T22" fmla="*/ 186 w 301"/>
                <a:gd name="T23" fmla="*/ 139 h 156"/>
                <a:gd name="T24" fmla="*/ 176 w 301"/>
                <a:gd name="T25" fmla="*/ 148 h 156"/>
                <a:gd name="T26" fmla="*/ 170 w 301"/>
                <a:gd name="T27" fmla="*/ 147 h 156"/>
                <a:gd name="T28" fmla="*/ 148 w 301"/>
                <a:gd name="T29" fmla="*/ 156 h 156"/>
                <a:gd name="T30" fmla="*/ 125 w 301"/>
                <a:gd name="T31" fmla="*/ 151 h 156"/>
                <a:gd name="T32" fmla="*/ 97 w 301"/>
                <a:gd name="T33" fmla="*/ 151 h 156"/>
                <a:gd name="T34" fmla="*/ 90 w 301"/>
                <a:gd name="T35" fmla="*/ 148 h 156"/>
                <a:gd name="T36" fmla="*/ 81 w 301"/>
                <a:gd name="T37" fmla="*/ 139 h 156"/>
                <a:gd name="T38" fmla="*/ 68 w 301"/>
                <a:gd name="T39" fmla="*/ 134 h 156"/>
                <a:gd name="T40" fmla="*/ 65 w 301"/>
                <a:gd name="T41" fmla="*/ 129 h 156"/>
                <a:gd name="T42" fmla="*/ 58 w 301"/>
                <a:gd name="T43" fmla="*/ 123 h 156"/>
                <a:gd name="T44" fmla="*/ 52 w 301"/>
                <a:gd name="T45" fmla="*/ 111 h 156"/>
                <a:gd name="T46" fmla="*/ 43 w 301"/>
                <a:gd name="T47" fmla="*/ 105 h 156"/>
                <a:gd name="T48" fmla="*/ 38 w 301"/>
                <a:gd name="T49" fmla="*/ 92 h 156"/>
                <a:gd name="T50" fmla="*/ 31 w 301"/>
                <a:gd name="T51" fmla="*/ 88 h 156"/>
                <a:gd name="T52" fmla="*/ 27 w 301"/>
                <a:gd name="T53" fmla="*/ 73 h 156"/>
                <a:gd name="T54" fmla="*/ 27 w 301"/>
                <a:gd name="T55" fmla="*/ 59 h 156"/>
                <a:gd name="T56" fmla="*/ 31 w 301"/>
                <a:gd name="T57" fmla="*/ 49 h 156"/>
                <a:gd name="T58" fmla="*/ 31 w 301"/>
                <a:gd name="T59" fmla="*/ 33 h 156"/>
                <a:gd name="T60" fmla="*/ 36 w 301"/>
                <a:gd name="T61" fmla="*/ 21 h 156"/>
                <a:gd name="T62" fmla="*/ 36 w 301"/>
                <a:gd name="T63" fmla="*/ 9 h 156"/>
                <a:gd name="T64" fmla="*/ 27 w 301"/>
                <a:gd name="T65" fmla="*/ 0 h 156"/>
                <a:gd name="T66" fmla="*/ 25 w 301"/>
                <a:gd name="T67" fmla="*/ 0 h 156"/>
                <a:gd name="T68" fmla="*/ 14 w 301"/>
                <a:gd name="T69" fmla="*/ 1 h 156"/>
                <a:gd name="T70" fmla="*/ 0 w 301"/>
                <a:gd name="T7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1" h="156">
                  <a:moveTo>
                    <a:pt x="301" y="56"/>
                  </a:moveTo>
                  <a:lnTo>
                    <a:pt x="297" y="56"/>
                  </a:lnTo>
                  <a:lnTo>
                    <a:pt x="289" y="59"/>
                  </a:lnTo>
                  <a:lnTo>
                    <a:pt x="275" y="68"/>
                  </a:lnTo>
                  <a:lnTo>
                    <a:pt x="264" y="73"/>
                  </a:lnTo>
                  <a:lnTo>
                    <a:pt x="258" y="89"/>
                  </a:lnTo>
                  <a:lnTo>
                    <a:pt x="246" y="100"/>
                  </a:lnTo>
                  <a:lnTo>
                    <a:pt x="227" y="110"/>
                  </a:lnTo>
                  <a:lnTo>
                    <a:pt x="211" y="111"/>
                  </a:lnTo>
                  <a:lnTo>
                    <a:pt x="199" y="116"/>
                  </a:lnTo>
                  <a:lnTo>
                    <a:pt x="192" y="132"/>
                  </a:lnTo>
                  <a:lnTo>
                    <a:pt x="186" y="139"/>
                  </a:lnTo>
                  <a:lnTo>
                    <a:pt x="176" y="148"/>
                  </a:lnTo>
                  <a:lnTo>
                    <a:pt x="170" y="147"/>
                  </a:lnTo>
                  <a:lnTo>
                    <a:pt x="148" y="156"/>
                  </a:lnTo>
                  <a:lnTo>
                    <a:pt x="125" y="151"/>
                  </a:lnTo>
                  <a:lnTo>
                    <a:pt x="97" y="151"/>
                  </a:lnTo>
                  <a:lnTo>
                    <a:pt x="90" y="148"/>
                  </a:lnTo>
                  <a:lnTo>
                    <a:pt x="81" y="139"/>
                  </a:lnTo>
                  <a:lnTo>
                    <a:pt x="68" y="134"/>
                  </a:lnTo>
                  <a:lnTo>
                    <a:pt x="65" y="129"/>
                  </a:lnTo>
                  <a:lnTo>
                    <a:pt x="58" y="123"/>
                  </a:lnTo>
                  <a:lnTo>
                    <a:pt x="52" y="111"/>
                  </a:lnTo>
                  <a:lnTo>
                    <a:pt x="43" y="105"/>
                  </a:lnTo>
                  <a:lnTo>
                    <a:pt x="38" y="92"/>
                  </a:lnTo>
                  <a:lnTo>
                    <a:pt x="31" y="88"/>
                  </a:lnTo>
                  <a:lnTo>
                    <a:pt x="27" y="73"/>
                  </a:lnTo>
                  <a:lnTo>
                    <a:pt x="27" y="59"/>
                  </a:lnTo>
                  <a:lnTo>
                    <a:pt x="31" y="49"/>
                  </a:lnTo>
                  <a:lnTo>
                    <a:pt x="31" y="33"/>
                  </a:lnTo>
                  <a:lnTo>
                    <a:pt x="36" y="21"/>
                  </a:lnTo>
                  <a:lnTo>
                    <a:pt x="36" y="9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1" name="Freeform 106">
              <a:extLst>
                <a:ext uri="{FF2B5EF4-FFF2-40B4-BE49-F238E27FC236}">
                  <a16:creationId xmlns:a16="http://schemas.microsoft.com/office/drawing/2014/main" id="{3111B702-A65D-486A-9D02-CB5DB5017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" y="2611"/>
              <a:ext cx="206" cy="67"/>
            </a:xfrm>
            <a:custGeom>
              <a:avLst/>
              <a:gdLst>
                <a:gd name="T0" fmla="*/ 191 w 206"/>
                <a:gd name="T1" fmla="*/ 67 h 67"/>
                <a:gd name="T2" fmla="*/ 199 w 206"/>
                <a:gd name="T3" fmla="*/ 64 h 67"/>
                <a:gd name="T4" fmla="*/ 201 w 206"/>
                <a:gd name="T5" fmla="*/ 61 h 67"/>
                <a:gd name="T6" fmla="*/ 201 w 206"/>
                <a:gd name="T7" fmla="*/ 54 h 67"/>
                <a:gd name="T8" fmla="*/ 206 w 206"/>
                <a:gd name="T9" fmla="*/ 48 h 67"/>
                <a:gd name="T10" fmla="*/ 204 w 206"/>
                <a:gd name="T11" fmla="*/ 42 h 67"/>
                <a:gd name="T12" fmla="*/ 194 w 206"/>
                <a:gd name="T13" fmla="*/ 30 h 67"/>
                <a:gd name="T14" fmla="*/ 187 w 206"/>
                <a:gd name="T15" fmla="*/ 29 h 67"/>
                <a:gd name="T16" fmla="*/ 179 w 206"/>
                <a:gd name="T17" fmla="*/ 30 h 67"/>
                <a:gd name="T18" fmla="*/ 144 w 206"/>
                <a:gd name="T19" fmla="*/ 34 h 67"/>
                <a:gd name="T20" fmla="*/ 123 w 206"/>
                <a:gd name="T21" fmla="*/ 30 h 67"/>
                <a:gd name="T22" fmla="*/ 113 w 206"/>
                <a:gd name="T23" fmla="*/ 30 h 67"/>
                <a:gd name="T24" fmla="*/ 112 w 206"/>
                <a:gd name="T25" fmla="*/ 35 h 67"/>
                <a:gd name="T26" fmla="*/ 105 w 206"/>
                <a:gd name="T27" fmla="*/ 38 h 67"/>
                <a:gd name="T28" fmla="*/ 102 w 206"/>
                <a:gd name="T29" fmla="*/ 35 h 67"/>
                <a:gd name="T30" fmla="*/ 102 w 206"/>
                <a:gd name="T31" fmla="*/ 30 h 67"/>
                <a:gd name="T32" fmla="*/ 89 w 206"/>
                <a:gd name="T33" fmla="*/ 13 h 67"/>
                <a:gd name="T34" fmla="*/ 86 w 206"/>
                <a:gd name="T35" fmla="*/ 0 h 67"/>
                <a:gd name="T36" fmla="*/ 73 w 206"/>
                <a:gd name="T37" fmla="*/ 0 h 67"/>
                <a:gd name="T38" fmla="*/ 67 w 206"/>
                <a:gd name="T39" fmla="*/ 7 h 67"/>
                <a:gd name="T40" fmla="*/ 57 w 206"/>
                <a:gd name="T41" fmla="*/ 3 h 67"/>
                <a:gd name="T42" fmla="*/ 40 w 206"/>
                <a:gd name="T43" fmla="*/ 30 h 67"/>
                <a:gd name="T44" fmla="*/ 34 w 206"/>
                <a:gd name="T45" fmla="*/ 30 h 67"/>
                <a:gd name="T46" fmla="*/ 24 w 206"/>
                <a:gd name="T47" fmla="*/ 30 h 67"/>
                <a:gd name="T48" fmla="*/ 18 w 206"/>
                <a:gd name="T49" fmla="*/ 34 h 67"/>
                <a:gd name="T50" fmla="*/ 7 w 206"/>
                <a:gd name="T51" fmla="*/ 21 h 67"/>
                <a:gd name="T52" fmla="*/ 0 w 206"/>
                <a:gd name="T53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67">
                  <a:moveTo>
                    <a:pt x="191" y="67"/>
                  </a:moveTo>
                  <a:lnTo>
                    <a:pt x="199" y="64"/>
                  </a:lnTo>
                  <a:lnTo>
                    <a:pt x="201" y="61"/>
                  </a:lnTo>
                  <a:lnTo>
                    <a:pt x="201" y="54"/>
                  </a:lnTo>
                  <a:lnTo>
                    <a:pt x="206" y="48"/>
                  </a:lnTo>
                  <a:lnTo>
                    <a:pt x="204" y="42"/>
                  </a:lnTo>
                  <a:lnTo>
                    <a:pt x="194" y="30"/>
                  </a:lnTo>
                  <a:lnTo>
                    <a:pt x="187" y="29"/>
                  </a:lnTo>
                  <a:lnTo>
                    <a:pt x="179" y="30"/>
                  </a:lnTo>
                  <a:lnTo>
                    <a:pt x="144" y="34"/>
                  </a:lnTo>
                  <a:lnTo>
                    <a:pt x="123" y="30"/>
                  </a:lnTo>
                  <a:lnTo>
                    <a:pt x="113" y="30"/>
                  </a:lnTo>
                  <a:lnTo>
                    <a:pt x="112" y="35"/>
                  </a:lnTo>
                  <a:lnTo>
                    <a:pt x="105" y="38"/>
                  </a:lnTo>
                  <a:lnTo>
                    <a:pt x="102" y="35"/>
                  </a:lnTo>
                  <a:lnTo>
                    <a:pt x="102" y="30"/>
                  </a:lnTo>
                  <a:lnTo>
                    <a:pt x="89" y="13"/>
                  </a:lnTo>
                  <a:lnTo>
                    <a:pt x="86" y="0"/>
                  </a:lnTo>
                  <a:lnTo>
                    <a:pt x="73" y="0"/>
                  </a:lnTo>
                  <a:lnTo>
                    <a:pt x="67" y="7"/>
                  </a:lnTo>
                  <a:lnTo>
                    <a:pt x="57" y="3"/>
                  </a:lnTo>
                  <a:lnTo>
                    <a:pt x="40" y="30"/>
                  </a:lnTo>
                  <a:lnTo>
                    <a:pt x="34" y="30"/>
                  </a:lnTo>
                  <a:lnTo>
                    <a:pt x="24" y="30"/>
                  </a:lnTo>
                  <a:lnTo>
                    <a:pt x="18" y="34"/>
                  </a:lnTo>
                  <a:lnTo>
                    <a:pt x="7" y="21"/>
                  </a:lnTo>
                  <a:lnTo>
                    <a:pt x="0" y="16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2" name="Freeform 107">
              <a:extLst>
                <a:ext uri="{FF2B5EF4-FFF2-40B4-BE49-F238E27FC236}">
                  <a16:creationId xmlns:a16="http://schemas.microsoft.com/office/drawing/2014/main" id="{8F5DBFED-46D6-427A-A461-14E1FF9A4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" y="2366"/>
              <a:ext cx="684" cy="317"/>
            </a:xfrm>
            <a:custGeom>
              <a:avLst/>
              <a:gdLst>
                <a:gd name="T0" fmla="*/ 682 w 684"/>
                <a:gd name="T1" fmla="*/ 79 h 317"/>
                <a:gd name="T2" fmla="*/ 661 w 684"/>
                <a:gd name="T3" fmla="*/ 83 h 317"/>
                <a:gd name="T4" fmla="*/ 647 w 684"/>
                <a:gd name="T5" fmla="*/ 78 h 317"/>
                <a:gd name="T6" fmla="*/ 638 w 684"/>
                <a:gd name="T7" fmla="*/ 63 h 317"/>
                <a:gd name="T8" fmla="*/ 628 w 684"/>
                <a:gd name="T9" fmla="*/ 46 h 317"/>
                <a:gd name="T10" fmla="*/ 618 w 684"/>
                <a:gd name="T11" fmla="*/ 24 h 317"/>
                <a:gd name="T12" fmla="*/ 590 w 684"/>
                <a:gd name="T13" fmla="*/ 12 h 317"/>
                <a:gd name="T14" fmla="*/ 540 w 684"/>
                <a:gd name="T15" fmla="*/ 46 h 317"/>
                <a:gd name="T16" fmla="*/ 520 w 684"/>
                <a:gd name="T17" fmla="*/ 68 h 317"/>
                <a:gd name="T18" fmla="*/ 507 w 684"/>
                <a:gd name="T19" fmla="*/ 67 h 317"/>
                <a:gd name="T20" fmla="*/ 491 w 684"/>
                <a:gd name="T21" fmla="*/ 55 h 317"/>
                <a:gd name="T22" fmla="*/ 488 w 684"/>
                <a:gd name="T23" fmla="*/ 32 h 317"/>
                <a:gd name="T24" fmla="*/ 485 w 684"/>
                <a:gd name="T25" fmla="*/ 16 h 317"/>
                <a:gd name="T26" fmla="*/ 480 w 684"/>
                <a:gd name="T27" fmla="*/ 6 h 317"/>
                <a:gd name="T28" fmla="*/ 465 w 684"/>
                <a:gd name="T29" fmla="*/ 0 h 317"/>
                <a:gd name="T30" fmla="*/ 459 w 684"/>
                <a:gd name="T31" fmla="*/ 0 h 317"/>
                <a:gd name="T32" fmla="*/ 373 w 684"/>
                <a:gd name="T33" fmla="*/ 70 h 317"/>
                <a:gd name="T34" fmla="*/ 354 w 684"/>
                <a:gd name="T35" fmla="*/ 86 h 317"/>
                <a:gd name="T36" fmla="*/ 341 w 684"/>
                <a:gd name="T37" fmla="*/ 151 h 317"/>
                <a:gd name="T38" fmla="*/ 328 w 684"/>
                <a:gd name="T39" fmla="*/ 169 h 317"/>
                <a:gd name="T40" fmla="*/ 321 w 684"/>
                <a:gd name="T41" fmla="*/ 183 h 317"/>
                <a:gd name="T42" fmla="*/ 309 w 684"/>
                <a:gd name="T43" fmla="*/ 194 h 317"/>
                <a:gd name="T44" fmla="*/ 293 w 684"/>
                <a:gd name="T45" fmla="*/ 210 h 317"/>
                <a:gd name="T46" fmla="*/ 287 w 684"/>
                <a:gd name="T47" fmla="*/ 212 h 317"/>
                <a:gd name="T48" fmla="*/ 263 w 684"/>
                <a:gd name="T49" fmla="*/ 205 h 317"/>
                <a:gd name="T50" fmla="*/ 254 w 684"/>
                <a:gd name="T51" fmla="*/ 207 h 317"/>
                <a:gd name="T52" fmla="*/ 223 w 684"/>
                <a:gd name="T53" fmla="*/ 167 h 317"/>
                <a:gd name="T54" fmla="*/ 204 w 684"/>
                <a:gd name="T55" fmla="*/ 180 h 317"/>
                <a:gd name="T56" fmla="*/ 190 w 684"/>
                <a:gd name="T57" fmla="*/ 210 h 317"/>
                <a:gd name="T58" fmla="*/ 171 w 684"/>
                <a:gd name="T59" fmla="*/ 228 h 317"/>
                <a:gd name="T60" fmla="*/ 147 w 684"/>
                <a:gd name="T61" fmla="*/ 248 h 317"/>
                <a:gd name="T62" fmla="*/ 129 w 684"/>
                <a:gd name="T63" fmla="*/ 274 h 317"/>
                <a:gd name="T64" fmla="*/ 115 w 684"/>
                <a:gd name="T65" fmla="*/ 271 h 317"/>
                <a:gd name="T66" fmla="*/ 99 w 684"/>
                <a:gd name="T67" fmla="*/ 275 h 317"/>
                <a:gd name="T68" fmla="*/ 96 w 684"/>
                <a:gd name="T69" fmla="*/ 283 h 317"/>
                <a:gd name="T70" fmla="*/ 82 w 684"/>
                <a:gd name="T71" fmla="*/ 293 h 317"/>
                <a:gd name="T72" fmla="*/ 61 w 684"/>
                <a:gd name="T73" fmla="*/ 290 h 317"/>
                <a:gd name="T74" fmla="*/ 51 w 684"/>
                <a:gd name="T75" fmla="*/ 293 h 317"/>
                <a:gd name="T76" fmla="*/ 32 w 684"/>
                <a:gd name="T77" fmla="*/ 290 h 317"/>
                <a:gd name="T78" fmla="*/ 27 w 684"/>
                <a:gd name="T79" fmla="*/ 299 h 317"/>
                <a:gd name="T80" fmla="*/ 19 w 684"/>
                <a:gd name="T81" fmla="*/ 30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4" h="317">
                  <a:moveTo>
                    <a:pt x="684" y="83"/>
                  </a:moveTo>
                  <a:lnTo>
                    <a:pt x="682" y="79"/>
                  </a:lnTo>
                  <a:lnTo>
                    <a:pt x="671" y="79"/>
                  </a:lnTo>
                  <a:lnTo>
                    <a:pt x="661" y="83"/>
                  </a:lnTo>
                  <a:lnTo>
                    <a:pt x="652" y="83"/>
                  </a:lnTo>
                  <a:lnTo>
                    <a:pt x="647" y="78"/>
                  </a:lnTo>
                  <a:lnTo>
                    <a:pt x="642" y="73"/>
                  </a:lnTo>
                  <a:lnTo>
                    <a:pt x="638" y="63"/>
                  </a:lnTo>
                  <a:lnTo>
                    <a:pt x="628" y="57"/>
                  </a:lnTo>
                  <a:lnTo>
                    <a:pt x="628" y="46"/>
                  </a:lnTo>
                  <a:lnTo>
                    <a:pt x="620" y="32"/>
                  </a:lnTo>
                  <a:lnTo>
                    <a:pt x="618" y="24"/>
                  </a:lnTo>
                  <a:lnTo>
                    <a:pt x="596" y="12"/>
                  </a:lnTo>
                  <a:lnTo>
                    <a:pt x="590" y="12"/>
                  </a:lnTo>
                  <a:lnTo>
                    <a:pt x="574" y="30"/>
                  </a:lnTo>
                  <a:lnTo>
                    <a:pt x="540" y="46"/>
                  </a:lnTo>
                  <a:lnTo>
                    <a:pt x="529" y="57"/>
                  </a:lnTo>
                  <a:lnTo>
                    <a:pt x="520" y="68"/>
                  </a:lnTo>
                  <a:lnTo>
                    <a:pt x="513" y="75"/>
                  </a:lnTo>
                  <a:lnTo>
                    <a:pt x="507" y="67"/>
                  </a:lnTo>
                  <a:lnTo>
                    <a:pt x="499" y="63"/>
                  </a:lnTo>
                  <a:lnTo>
                    <a:pt x="491" y="55"/>
                  </a:lnTo>
                  <a:lnTo>
                    <a:pt x="491" y="44"/>
                  </a:lnTo>
                  <a:lnTo>
                    <a:pt x="488" y="32"/>
                  </a:lnTo>
                  <a:lnTo>
                    <a:pt x="485" y="25"/>
                  </a:lnTo>
                  <a:lnTo>
                    <a:pt x="485" y="16"/>
                  </a:lnTo>
                  <a:lnTo>
                    <a:pt x="480" y="12"/>
                  </a:lnTo>
                  <a:lnTo>
                    <a:pt x="480" y="6"/>
                  </a:lnTo>
                  <a:lnTo>
                    <a:pt x="477" y="0"/>
                  </a:lnTo>
                  <a:lnTo>
                    <a:pt x="465" y="0"/>
                  </a:lnTo>
                  <a:lnTo>
                    <a:pt x="462" y="0"/>
                  </a:lnTo>
                  <a:lnTo>
                    <a:pt x="459" y="0"/>
                  </a:lnTo>
                  <a:lnTo>
                    <a:pt x="427" y="32"/>
                  </a:lnTo>
                  <a:lnTo>
                    <a:pt x="373" y="70"/>
                  </a:lnTo>
                  <a:lnTo>
                    <a:pt x="364" y="83"/>
                  </a:lnTo>
                  <a:lnTo>
                    <a:pt x="354" y="86"/>
                  </a:lnTo>
                  <a:lnTo>
                    <a:pt x="354" y="102"/>
                  </a:lnTo>
                  <a:lnTo>
                    <a:pt x="341" y="151"/>
                  </a:lnTo>
                  <a:lnTo>
                    <a:pt x="332" y="162"/>
                  </a:lnTo>
                  <a:lnTo>
                    <a:pt x="328" y="169"/>
                  </a:lnTo>
                  <a:lnTo>
                    <a:pt x="324" y="175"/>
                  </a:lnTo>
                  <a:lnTo>
                    <a:pt x="321" y="183"/>
                  </a:lnTo>
                  <a:lnTo>
                    <a:pt x="316" y="194"/>
                  </a:lnTo>
                  <a:lnTo>
                    <a:pt x="309" y="194"/>
                  </a:lnTo>
                  <a:lnTo>
                    <a:pt x="297" y="210"/>
                  </a:lnTo>
                  <a:lnTo>
                    <a:pt x="293" y="210"/>
                  </a:lnTo>
                  <a:lnTo>
                    <a:pt x="292" y="215"/>
                  </a:lnTo>
                  <a:lnTo>
                    <a:pt x="287" y="212"/>
                  </a:lnTo>
                  <a:lnTo>
                    <a:pt x="271" y="212"/>
                  </a:lnTo>
                  <a:lnTo>
                    <a:pt x="263" y="205"/>
                  </a:lnTo>
                  <a:lnTo>
                    <a:pt x="255" y="207"/>
                  </a:lnTo>
                  <a:lnTo>
                    <a:pt x="254" y="207"/>
                  </a:lnTo>
                  <a:lnTo>
                    <a:pt x="233" y="175"/>
                  </a:lnTo>
                  <a:lnTo>
                    <a:pt x="223" y="167"/>
                  </a:lnTo>
                  <a:lnTo>
                    <a:pt x="206" y="173"/>
                  </a:lnTo>
                  <a:lnTo>
                    <a:pt x="204" y="180"/>
                  </a:lnTo>
                  <a:lnTo>
                    <a:pt x="195" y="202"/>
                  </a:lnTo>
                  <a:lnTo>
                    <a:pt x="190" y="210"/>
                  </a:lnTo>
                  <a:lnTo>
                    <a:pt x="179" y="216"/>
                  </a:lnTo>
                  <a:lnTo>
                    <a:pt x="171" y="228"/>
                  </a:lnTo>
                  <a:lnTo>
                    <a:pt x="158" y="232"/>
                  </a:lnTo>
                  <a:lnTo>
                    <a:pt x="147" y="248"/>
                  </a:lnTo>
                  <a:lnTo>
                    <a:pt x="133" y="256"/>
                  </a:lnTo>
                  <a:lnTo>
                    <a:pt x="129" y="274"/>
                  </a:lnTo>
                  <a:lnTo>
                    <a:pt x="120" y="275"/>
                  </a:lnTo>
                  <a:lnTo>
                    <a:pt x="115" y="271"/>
                  </a:lnTo>
                  <a:lnTo>
                    <a:pt x="99" y="271"/>
                  </a:lnTo>
                  <a:lnTo>
                    <a:pt x="99" y="275"/>
                  </a:lnTo>
                  <a:lnTo>
                    <a:pt x="98" y="275"/>
                  </a:lnTo>
                  <a:lnTo>
                    <a:pt x="96" y="283"/>
                  </a:lnTo>
                  <a:lnTo>
                    <a:pt x="88" y="285"/>
                  </a:lnTo>
                  <a:lnTo>
                    <a:pt x="82" y="293"/>
                  </a:lnTo>
                  <a:lnTo>
                    <a:pt x="70" y="290"/>
                  </a:lnTo>
                  <a:lnTo>
                    <a:pt x="61" y="290"/>
                  </a:lnTo>
                  <a:lnTo>
                    <a:pt x="59" y="295"/>
                  </a:lnTo>
                  <a:lnTo>
                    <a:pt x="51" y="293"/>
                  </a:lnTo>
                  <a:lnTo>
                    <a:pt x="43" y="295"/>
                  </a:lnTo>
                  <a:lnTo>
                    <a:pt x="32" y="290"/>
                  </a:lnTo>
                  <a:lnTo>
                    <a:pt x="26" y="298"/>
                  </a:lnTo>
                  <a:lnTo>
                    <a:pt x="27" y="299"/>
                  </a:lnTo>
                  <a:lnTo>
                    <a:pt x="26" y="303"/>
                  </a:lnTo>
                  <a:lnTo>
                    <a:pt x="19" y="301"/>
                  </a:lnTo>
                  <a:lnTo>
                    <a:pt x="0" y="317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4" name="Freeform 108">
              <a:extLst>
                <a:ext uri="{FF2B5EF4-FFF2-40B4-BE49-F238E27FC236}">
                  <a16:creationId xmlns:a16="http://schemas.microsoft.com/office/drawing/2014/main" id="{AC3CE9F3-E950-42FC-AE0F-5FF47BC29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" y="1294"/>
              <a:ext cx="395" cy="1060"/>
            </a:xfrm>
            <a:custGeom>
              <a:avLst/>
              <a:gdLst>
                <a:gd name="T0" fmla="*/ 378 w 395"/>
                <a:gd name="T1" fmla="*/ 8 h 1060"/>
                <a:gd name="T2" fmla="*/ 356 w 395"/>
                <a:gd name="T3" fmla="*/ 13 h 1060"/>
                <a:gd name="T4" fmla="*/ 332 w 395"/>
                <a:gd name="T5" fmla="*/ 37 h 1060"/>
                <a:gd name="T6" fmla="*/ 319 w 395"/>
                <a:gd name="T7" fmla="*/ 56 h 1060"/>
                <a:gd name="T8" fmla="*/ 322 w 395"/>
                <a:gd name="T9" fmla="*/ 67 h 1060"/>
                <a:gd name="T10" fmla="*/ 325 w 395"/>
                <a:gd name="T11" fmla="*/ 77 h 1060"/>
                <a:gd name="T12" fmla="*/ 344 w 395"/>
                <a:gd name="T13" fmla="*/ 80 h 1060"/>
                <a:gd name="T14" fmla="*/ 335 w 395"/>
                <a:gd name="T15" fmla="*/ 102 h 1060"/>
                <a:gd name="T16" fmla="*/ 343 w 395"/>
                <a:gd name="T17" fmla="*/ 130 h 1060"/>
                <a:gd name="T18" fmla="*/ 360 w 395"/>
                <a:gd name="T19" fmla="*/ 158 h 1060"/>
                <a:gd name="T20" fmla="*/ 364 w 395"/>
                <a:gd name="T21" fmla="*/ 185 h 1060"/>
                <a:gd name="T22" fmla="*/ 346 w 395"/>
                <a:gd name="T23" fmla="*/ 198 h 1060"/>
                <a:gd name="T24" fmla="*/ 325 w 395"/>
                <a:gd name="T25" fmla="*/ 212 h 1060"/>
                <a:gd name="T26" fmla="*/ 309 w 395"/>
                <a:gd name="T27" fmla="*/ 227 h 1060"/>
                <a:gd name="T28" fmla="*/ 284 w 395"/>
                <a:gd name="T29" fmla="*/ 235 h 1060"/>
                <a:gd name="T30" fmla="*/ 282 w 395"/>
                <a:gd name="T31" fmla="*/ 252 h 1060"/>
                <a:gd name="T32" fmla="*/ 268 w 395"/>
                <a:gd name="T33" fmla="*/ 254 h 1060"/>
                <a:gd name="T34" fmla="*/ 252 w 395"/>
                <a:gd name="T35" fmla="*/ 271 h 1060"/>
                <a:gd name="T36" fmla="*/ 242 w 395"/>
                <a:gd name="T37" fmla="*/ 286 h 1060"/>
                <a:gd name="T38" fmla="*/ 222 w 395"/>
                <a:gd name="T39" fmla="*/ 303 h 1060"/>
                <a:gd name="T40" fmla="*/ 206 w 395"/>
                <a:gd name="T41" fmla="*/ 327 h 1060"/>
                <a:gd name="T42" fmla="*/ 199 w 395"/>
                <a:gd name="T43" fmla="*/ 346 h 1060"/>
                <a:gd name="T44" fmla="*/ 184 w 395"/>
                <a:gd name="T45" fmla="*/ 370 h 1060"/>
                <a:gd name="T46" fmla="*/ 180 w 395"/>
                <a:gd name="T47" fmla="*/ 388 h 1060"/>
                <a:gd name="T48" fmla="*/ 179 w 395"/>
                <a:gd name="T49" fmla="*/ 399 h 1060"/>
                <a:gd name="T50" fmla="*/ 169 w 395"/>
                <a:gd name="T51" fmla="*/ 416 h 1060"/>
                <a:gd name="T52" fmla="*/ 166 w 395"/>
                <a:gd name="T53" fmla="*/ 439 h 1060"/>
                <a:gd name="T54" fmla="*/ 137 w 395"/>
                <a:gd name="T55" fmla="*/ 458 h 1060"/>
                <a:gd name="T56" fmla="*/ 125 w 395"/>
                <a:gd name="T57" fmla="*/ 466 h 1060"/>
                <a:gd name="T58" fmla="*/ 99 w 395"/>
                <a:gd name="T59" fmla="*/ 480 h 1060"/>
                <a:gd name="T60" fmla="*/ 99 w 395"/>
                <a:gd name="T61" fmla="*/ 517 h 1060"/>
                <a:gd name="T62" fmla="*/ 80 w 395"/>
                <a:gd name="T63" fmla="*/ 528 h 1060"/>
                <a:gd name="T64" fmla="*/ 77 w 395"/>
                <a:gd name="T65" fmla="*/ 546 h 1060"/>
                <a:gd name="T66" fmla="*/ 58 w 395"/>
                <a:gd name="T67" fmla="*/ 542 h 1060"/>
                <a:gd name="T68" fmla="*/ 51 w 395"/>
                <a:gd name="T69" fmla="*/ 558 h 1060"/>
                <a:gd name="T70" fmla="*/ 47 w 395"/>
                <a:gd name="T71" fmla="*/ 581 h 1060"/>
                <a:gd name="T72" fmla="*/ 27 w 395"/>
                <a:gd name="T73" fmla="*/ 603 h 1060"/>
                <a:gd name="T74" fmla="*/ 39 w 395"/>
                <a:gd name="T75" fmla="*/ 619 h 1060"/>
                <a:gd name="T76" fmla="*/ 55 w 395"/>
                <a:gd name="T77" fmla="*/ 633 h 1060"/>
                <a:gd name="T78" fmla="*/ 47 w 395"/>
                <a:gd name="T79" fmla="*/ 684 h 1060"/>
                <a:gd name="T80" fmla="*/ 50 w 395"/>
                <a:gd name="T81" fmla="*/ 726 h 1060"/>
                <a:gd name="T82" fmla="*/ 43 w 395"/>
                <a:gd name="T83" fmla="*/ 767 h 1060"/>
                <a:gd name="T84" fmla="*/ 29 w 395"/>
                <a:gd name="T85" fmla="*/ 801 h 1060"/>
                <a:gd name="T86" fmla="*/ 19 w 395"/>
                <a:gd name="T87" fmla="*/ 836 h 1060"/>
                <a:gd name="T88" fmla="*/ 12 w 395"/>
                <a:gd name="T89" fmla="*/ 860 h 1060"/>
                <a:gd name="T90" fmla="*/ 10 w 395"/>
                <a:gd name="T91" fmla="*/ 893 h 1060"/>
                <a:gd name="T92" fmla="*/ 10 w 395"/>
                <a:gd name="T93" fmla="*/ 914 h 1060"/>
                <a:gd name="T94" fmla="*/ 5 w 395"/>
                <a:gd name="T95" fmla="*/ 933 h 1060"/>
                <a:gd name="T96" fmla="*/ 0 w 395"/>
                <a:gd name="T97" fmla="*/ 965 h 1060"/>
                <a:gd name="T98" fmla="*/ 15 w 395"/>
                <a:gd name="T99" fmla="*/ 970 h 1060"/>
                <a:gd name="T100" fmla="*/ 24 w 395"/>
                <a:gd name="T101" fmla="*/ 984 h 1060"/>
                <a:gd name="T102" fmla="*/ 34 w 395"/>
                <a:gd name="T103" fmla="*/ 1016 h 1060"/>
                <a:gd name="T104" fmla="*/ 27 w 395"/>
                <a:gd name="T105" fmla="*/ 10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5" h="1060">
                  <a:moveTo>
                    <a:pt x="395" y="7"/>
                  </a:moveTo>
                  <a:lnTo>
                    <a:pt x="394" y="7"/>
                  </a:lnTo>
                  <a:lnTo>
                    <a:pt x="378" y="8"/>
                  </a:lnTo>
                  <a:lnTo>
                    <a:pt x="375" y="4"/>
                  </a:lnTo>
                  <a:lnTo>
                    <a:pt x="357" y="0"/>
                  </a:lnTo>
                  <a:lnTo>
                    <a:pt x="356" y="13"/>
                  </a:lnTo>
                  <a:lnTo>
                    <a:pt x="348" y="23"/>
                  </a:lnTo>
                  <a:lnTo>
                    <a:pt x="335" y="28"/>
                  </a:lnTo>
                  <a:lnTo>
                    <a:pt x="332" y="37"/>
                  </a:lnTo>
                  <a:lnTo>
                    <a:pt x="322" y="39"/>
                  </a:lnTo>
                  <a:lnTo>
                    <a:pt x="319" y="53"/>
                  </a:lnTo>
                  <a:lnTo>
                    <a:pt x="319" y="56"/>
                  </a:lnTo>
                  <a:lnTo>
                    <a:pt x="314" y="61"/>
                  </a:lnTo>
                  <a:lnTo>
                    <a:pt x="319" y="67"/>
                  </a:lnTo>
                  <a:lnTo>
                    <a:pt x="322" y="67"/>
                  </a:lnTo>
                  <a:lnTo>
                    <a:pt x="319" y="74"/>
                  </a:lnTo>
                  <a:lnTo>
                    <a:pt x="322" y="75"/>
                  </a:lnTo>
                  <a:lnTo>
                    <a:pt x="325" y="77"/>
                  </a:lnTo>
                  <a:lnTo>
                    <a:pt x="332" y="79"/>
                  </a:lnTo>
                  <a:lnTo>
                    <a:pt x="335" y="86"/>
                  </a:lnTo>
                  <a:lnTo>
                    <a:pt x="344" y="80"/>
                  </a:lnTo>
                  <a:lnTo>
                    <a:pt x="346" y="83"/>
                  </a:lnTo>
                  <a:lnTo>
                    <a:pt x="346" y="86"/>
                  </a:lnTo>
                  <a:lnTo>
                    <a:pt x="335" y="102"/>
                  </a:lnTo>
                  <a:lnTo>
                    <a:pt x="324" y="115"/>
                  </a:lnTo>
                  <a:lnTo>
                    <a:pt x="325" y="122"/>
                  </a:lnTo>
                  <a:lnTo>
                    <a:pt x="343" y="130"/>
                  </a:lnTo>
                  <a:lnTo>
                    <a:pt x="351" y="142"/>
                  </a:lnTo>
                  <a:lnTo>
                    <a:pt x="357" y="152"/>
                  </a:lnTo>
                  <a:lnTo>
                    <a:pt x="360" y="158"/>
                  </a:lnTo>
                  <a:lnTo>
                    <a:pt x="364" y="165"/>
                  </a:lnTo>
                  <a:lnTo>
                    <a:pt x="360" y="169"/>
                  </a:lnTo>
                  <a:lnTo>
                    <a:pt x="364" y="185"/>
                  </a:lnTo>
                  <a:lnTo>
                    <a:pt x="357" y="193"/>
                  </a:lnTo>
                  <a:lnTo>
                    <a:pt x="357" y="200"/>
                  </a:lnTo>
                  <a:lnTo>
                    <a:pt x="346" y="198"/>
                  </a:lnTo>
                  <a:lnTo>
                    <a:pt x="343" y="203"/>
                  </a:lnTo>
                  <a:lnTo>
                    <a:pt x="329" y="208"/>
                  </a:lnTo>
                  <a:lnTo>
                    <a:pt x="325" y="212"/>
                  </a:lnTo>
                  <a:lnTo>
                    <a:pt x="316" y="222"/>
                  </a:lnTo>
                  <a:lnTo>
                    <a:pt x="316" y="235"/>
                  </a:lnTo>
                  <a:lnTo>
                    <a:pt x="309" y="227"/>
                  </a:lnTo>
                  <a:lnTo>
                    <a:pt x="301" y="235"/>
                  </a:lnTo>
                  <a:lnTo>
                    <a:pt x="292" y="236"/>
                  </a:lnTo>
                  <a:lnTo>
                    <a:pt x="284" y="235"/>
                  </a:lnTo>
                  <a:lnTo>
                    <a:pt x="282" y="240"/>
                  </a:lnTo>
                  <a:lnTo>
                    <a:pt x="279" y="243"/>
                  </a:lnTo>
                  <a:lnTo>
                    <a:pt x="282" y="252"/>
                  </a:lnTo>
                  <a:lnTo>
                    <a:pt x="279" y="257"/>
                  </a:lnTo>
                  <a:lnTo>
                    <a:pt x="278" y="254"/>
                  </a:lnTo>
                  <a:lnTo>
                    <a:pt x="268" y="254"/>
                  </a:lnTo>
                  <a:lnTo>
                    <a:pt x="265" y="257"/>
                  </a:lnTo>
                  <a:lnTo>
                    <a:pt x="252" y="257"/>
                  </a:lnTo>
                  <a:lnTo>
                    <a:pt x="252" y="271"/>
                  </a:lnTo>
                  <a:lnTo>
                    <a:pt x="255" y="275"/>
                  </a:lnTo>
                  <a:lnTo>
                    <a:pt x="255" y="281"/>
                  </a:lnTo>
                  <a:lnTo>
                    <a:pt x="242" y="286"/>
                  </a:lnTo>
                  <a:lnTo>
                    <a:pt x="235" y="295"/>
                  </a:lnTo>
                  <a:lnTo>
                    <a:pt x="223" y="297"/>
                  </a:lnTo>
                  <a:lnTo>
                    <a:pt x="222" y="303"/>
                  </a:lnTo>
                  <a:lnTo>
                    <a:pt x="223" y="318"/>
                  </a:lnTo>
                  <a:lnTo>
                    <a:pt x="209" y="318"/>
                  </a:lnTo>
                  <a:lnTo>
                    <a:pt x="206" y="327"/>
                  </a:lnTo>
                  <a:lnTo>
                    <a:pt x="207" y="337"/>
                  </a:lnTo>
                  <a:lnTo>
                    <a:pt x="207" y="346"/>
                  </a:lnTo>
                  <a:lnTo>
                    <a:pt x="199" y="346"/>
                  </a:lnTo>
                  <a:lnTo>
                    <a:pt x="192" y="350"/>
                  </a:lnTo>
                  <a:lnTo>
                    <a:pt x="188" y="354"/>
                  </a:lnTo>
                  <a:lnTo>
                    <a:pt x="184" y="370"/>
                  </a:lnTo>
                  <a:lnTo>
                    <a:pt x="180" y="372"/>
                  </a:lnTo>
                  <a:lnTo>
                    <a:pt x="184" y="383"/>
                  </a:lnTo>
                  <a:lnTo>
                    <a:pt x="180" y="388"/>
                  </a:lnTo>
                  <a:lnTo>
                    <a:pt x="182" y="393"/>
                  </a:lnTo>
                  <a:lnTo>
                    <a:pt x="182" y="399"/>
                  </a:lnTo>
                  <a:lnTo>
                    <a:pt x="179" y="399"/>
                  </a:lnTo>
                  <a:lnTo>
                    <a:pt x="179" y="408"/>
                  </a:lnTo>
                  <a:lnTo>
                    <a:pt x="172" y="412"/>
                  </a:lnTo>
                  <a:lnTo>
                    <a:pt x="169" y="416"/>
                  </a:lnTo>
                  <a:lnTo>
                    <a:pt x="172" y="424"/>
                  </a:lnTo>
                  <a:lnTo>
                    <a:pt x="172" y="437"/>
                  </a:lnTo>
                  <a:lnTo>
                    <a:pt x="166" y="439"/>
                  </a:lnTo>
                  <a:lnTo>
                    <a:pt x="160" y="447"/>
                  </a:lnTo>
                  <a:lnTo>
                    <a:pt x="139" y="453"/>
                  </a:lnTo>
                  <a:lnTo>
                    <a:pt x="137" y="458"/>
                  </a:lnTo>
                  <a:lnTo>
                    <a:pt x="134" y="458"/>
                  </a:lnTo>
                  <a:lnTo>
                    <a:pt x="125" y="463"/>
                  </a:lnTo>
                  <a:lnTo>
                    <a:pt x="125" y="466"/>
                  </a:lnTo>
                  <a:lnTo>
                    <a:pt x="115" y="464"/>
                  </a:lnTo>
                  <a:lnTo>
                    <a:pt x="101" y="472"/>
                  </a:lnTo>
                  <a:lnTo>
                    <a:pt x="99" y="480"/>
                  </a:lnTo>
                  <a:lnTo>
                    <a:pt x="102" y="488"/>
                  </a:lnTo>
                  <a:lnTo>
                    <a:pt x="107" y="504"/>
                  </a:lnTo>
                  <a:lnTo>
                    <a:pt x="99" y="517"/>
                  </a:lnTo>
                  <a:lnTo>
                    <a:pt x="90" y="523"/>
                  </a:lnTo>
                  <a:lnTo>
                    <a:pt x="83" y="523"/>
                  </a:lnTo>
                  <a:lnTo>
                    <a:pt x="80" y="528"/>
                  </a:lnTo>
                  <a:lnTo>
                    <a:pt x="83" y="538"/>
                  </a:lnTo>
                  <a:lnTo>
                    <a:pt x="77" y="542"/>
                  </a:lnTo>
                  <a:lnTo>
                    <a:pt x="77" y="546"/>
                  </a:lnTo>
                  <a:lnTo>
                    <a:pt x="70" y="539"/>
                  </a:lnTo>
                  <a:lnTo>
                    <a:pt x="64" y="542"/>
                  </a:lnTo>
                  <a:lnTo>
                    <a:pt x="58" y="542"/>
                  </a:lnTo>
                  <a:lnTo>
                    <a:pt x="51" y="549"/>
                  </a:lnTo>
                  <a:lnTo>
                    <a:pt x="55" y="555"/>
                  </a:lnTo>
                  <a:lnTo>
                    <a:pt x="51" y="558"/>
                  </a:lnTo>
                  <a:lnTo>
                    <a:pt x="55" y="562"/>
                  </a:lnTo>
                  <a:lnTo>
                    <a:pt x="56" y="569"/>
                  </a:lnTo>
                  <a:lnTo>
                    <a:pt x="47" y="581"/>
                  </a:lnTo>
                  <a:lnTo>
                    <a:pt x="42" y="589"/>
                  </a:lnTo>
                  <a:lnTo>
                    <a:pt x="34" y="593"/>
                  </a:lnTo>
                  <a:lnTo>
                    <a:pt x="27" y="603"/>
                  </a:lnTo>
                  <a:lnTo>
                    <a:pt x="27" y="606"/>
                  </a:lnTo>
                  <a:lnTo>
                    <a:pt x="37" y="609"/>
                  </a:lnTo>
                  <a:lnTo>
                    <a:pt x="39" y="619"/>
                  </a:lnTo>
                  <a:lnTo>
                    <a:pt x="43" y="621"/>
                  </a:lnTo>
                  <a:lnTo>
                    <a:pt x="51" y="628"/>
                  </a:lnTo>
                  <a:lnTo>
                    <a:pt x="55" y="633"/>
                  </a:lnTo>
                  <a:lnTo>
                    <a:pt x="58" y="652"/>
                  </a:lnTo>
                  <a:lnTo>
                    <a:pt x="58" y="660"/>
                  </a:lnTo>
                  <a:lnTo>
                    <a:pt x="47" y="684"/>
                  </a:lnTo>
                  <a:lnTo>
                    <a:pt x="47" y="691"/>
                  </a:lnTo>
                  <a:lnTo>
                    <a:pt x="56" y="711"/>
                  </a:lnTo>
                  <a:lnTo>
                    <a:pt x="50" y="726"/>
                  </a:lnTo>
                  <a:lnTo>
                    <a:pt x="50" y="737"/>
                  </a:lnTo>
                  <a:lnTo>
                    <a:pt x="43" y="743"/>
                  </a:lnTo>
                  <a:lnTo>
                    <a:pt x="43" y="767"/>
                  </a:lnTo>
                  <a:lnTo>
                    <a:pt x="32" y="785"/>
                  </a:lnTo>
                  <a:lnTo>
                    <a:pt x="34" y="794"/>
                  </a:lnTo>
                  <a:lnTo>
                    <a:pt x="29" y="801"/>
                  </a:lnTo>
                  <a:lnTo>
                    <a:pt x="24" y="820"/>
                  </a:lnTo>
                  <a:lnTo>
                    <a:pt x="19" y="826"/>
                  </a:lnTo>
                  <a:lnTo>
                    <a:pt x="19" y="836"/>
                  </a:lnTo>
                  <a:lnTo>
                    <a:pt x="15" y="845"/>
                  </a:lnTo>
                  <a:lnTo>
                    <a:pt x="15" y="853"/>
                  </a:lnTo>
                  <a:lnTo>
                    <a:pt x="12" y="860"/>
                  </a:lnTo>
                  <a:lnTo>
                    <a:pt x="15" y="869"/>
                  </a:lnTo>
                  <a:lnTo>
                    <a:pt x="19" y="874"/>
                  </a:lnTo>
                  <a:lnTo>
                    <a:pt x="10" y="893"/>
                  </a:lnTo>
                  <a:lnTo>
                    <a:pt x="5" y="898"/>
                  </a:lnTo>
                  <a:lnTo>
                    <a:pt x="4" y="903"/>
                  </a:lnTo>
                  <a:lnTo>
                    <a:pt x="10" y="914"/>
                  </a:lnTo>
                  <a:lnTo>
                    <a:pt x="4" y="920"/>
                  </a:lnTo>
                  <a:lnTo>
                    <a:pt x="4" y="930"/>
                  </a:lnTo>
                  <a:lnTo>
                    <a:pt x="5" y="933"/>
                  </a:lnTo>
                  <a:lnTo>
                    <a:pt x="7" y="950"/>
                  </a:lnTo>
                  <a:lnTo>
                    <a:pt x="7" y="960"/>
                  </a:lnTo>
                  <a:lnTo>
                    <a:pt x="0" y="965"/>
                  </a:lnTo>
                  <a:lnTo>
                    <a:pt x="0" y="973"/>
                  </a:lnTo>
                  <a:lnTo>
                    <a:pt x="10" y="970"/>
                  </a:lnTo>
                  <a:lnTo>
                    <a:pt x="15" y="970"/>
                  </a:lnTo>
                  <a:lnTo>
                    <a:pt x="19" y="974"/>
                  </a:lnTo>
                  <a:lnTo>
                    <a:pt x="24" y="978"/>
                  </a:lnTo>
                  <a:lnTo>
                    <a:pt x="24" y="984"/>
                  </a:lnTo>
                  <a:lnTo>
                    <a:pt x="27" y="992"/>
                  </a:lnTo>
                  <a:lnTo>
                    <a:pt x="34" y="1000"/>
                  </a:lnTo>
                  <a:lnTo>
                    <a:pt x="34" y="1016"/>
                  </a:lnTo>
                  <a:lnTo>
                    <a:pt x="42" y="1016"/>
                  </a:lnTo>
                  <a:lnTo>
                    <a:pt x="37" y="1019"/>
                  </a:lnTo>
                  <a:lnTo>
                    <a:pt x="27" y="1030"/>
                  </a:lnTo>
                  <a:lnTo>
                    <a:pt x="27" y="1057"/>
                  </a:lnTo>
                  <a:lnTo>
                    <a:pt x="29" y="106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5" name="Freeform 109">
              <a:extLst>
                <a:ext uri="{FF2B5EF4-FFF2-40B4-BE49-F238E27FC236}">
                  <a16:creationId xmlns:a16="http://schemas.microsoft.com/office/drawing/2014/main" id="{8B172457-8990-4E3F-9BE2-3A9604E03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" y="1887"/>
              <a:ext cx="238" cy="436"/>
            </a:xfrm>
            <a:custGeom>
              <a:avLst/>
              <a:gdLst>
                <a:gd name="T0" fmla="*/ 237 w 238"/>
                <a:gd name="T1" fmla="*/ 4 h 436"/>
                <a:gd name="T2" fmla="*/ 231 w 238"/>
                <a:gd name="T3" fmla="*/ 8 h 436"/>
                <a:gd name="T4" fmla="*/ 216 w 238"/>
                <a:gd name="T5" fmla="*/ 21 h 436"/>
                <a:gd name="T6" fmla="*/ 205 w 238"/>
                <a:gd name="T7" fmla="*/ 10 h 436"/>
                <a:gd name="T8" fmla="*/ 184 w 238"/>
                <a:gd name="T9" fmla="*/ 13 h 436"/>
                <a:gd name="T10" fmla="*/ 178 w 238"/>
                <a:gd name="T11" fmla="*/ 10 h 436"/>
                <a:gd name="T12" fmla="*/ 164 w 238"/>
                <a:gd name="T13" fmla="*/ 28 h 436"/>
                <a:gd name="T14" fmla="*/ 156 w 238"/>
                <a:gd name="T15" fmla="*/ 40 h 436"/>
                <a:gd name="T16" fmla="*/ 151 w 238"/>
                <a:gd name="T17" fmla="*/ 53 h 436"/>
                <a:gd name="T18" fmla="*/ 148 w 238"/>
                <a:gd name="T19" fmla="*/ 66 h 436"/>
                <a:gd name="T20" fmla="*/ 143 w 238"/>
                <a:gd name="T21" fmla="*/ 72 h 436"/>
                <a:gd name="T22" fmla="*/ 138 w 238"/>
                <a:gd name="T23" fmla="*/ 98 h 436"/>
                <a:gd name="T24" fmla="*/ 146 w 238"/>
                <a:gd name="T25" fmla="*/ 109 h 436"/>
                <a:gd name="T26" fmla="*/ 138 w 238"/>
                <a:gd name="T27" fmla="*/ 122 h 436"/>
                <a:gd name="T28" fmla="*/ 146 w 238"/>
                <a:gd name="T29" fmla="*/ 147 h 436"/>
                <a:gd name="T30" fmla="*/ 141 w 238"/>
                <a:gd name="T31" fmla="*/ 158 h 436"/>
                <a:gd name="T32" fmla="*/ 132 w 238"/>
                <a:gd name="T33" fmla="*/ 174 h 436"/>
                <a:gd name="T34" fmla="*/ 121 w 238"/>
                <a:gd name="T35" fmla="*/ 195 h 436"/>
                <a:gd name="T36" fmla="*/ 116 w 238"/>
                <a:gd name="T37" fmla="*/ 208 h 436"/>
                <a:gd name="T38" fmla="*/ 105 w 238"/>
                <a:gd name="T39" fmla="*/ 217 h 436"/>
                <a:gd name="T40" fmla="*/ 89 w 238"/>
                <a:gd name="T41" fmla="*/ 233 h 436"/>
                <a:gd name="T42" fmla="*/ 76 w 238"/>
                <a:gd name="T43" fmla="*/ 247 h 436"/>
                <a:gd name="T44" fmla="*/ 81 w 238"/>
                <a:gd name="T45" fmla="*/ 252 h 436"/>
                <a:gd name="T46" fmla="*/ 78 w 238"/>
                <a:gd name="T47" fmla="*/ 265 h 436"/>
                <a:gd name="T48" fmla="*/ 71 w 238"/>
                <a:gd name="T49" fmla="*/ 284 h 436"/>
                <a:gd name="T50" fmla="*/ 66 w 238"/>
                <a:gd name="T51" fmla="*/ 299 h 436"/>
                <a:gd name="T52" fmla="*/ 57 w 238"/>
                <a:gd name="T53" fmla="*/ 313 h 436"/>
                <a:gd name="T54" fmla="*/ 51 w 238"/>
                <a:gd name="T55" fmla="*/ 321 h 436"/>
                <a:gd name="T56" fmla="*/ 38 w 238"/>
                <a:gd name="T57" fmla="*/ 330 h 436"/>
                <a:gd name="T58" fmla="*/ 22 w 238"/>
                <a:gd name="T59" fmla="*/ 353 h 436"/>
                <a:gd name="T60" fmla="*/ 19 w 238"/>
                <a:gd name="T61" fmla="*/ 367 h 436"/>
                <a:gd name="T62" fmla="*/ 20 w 238"/>
                <a:gd name="T63" fmla="*/ 393 h 436"/>
                <a:gd name="T64" fmla="*/ 14 w 238"/>
                <a:gd name="T65" fmla="*/ 396 h 436"/>
                <a:gd name="T66" fmla="*/ 15 w 238"/>
                <a:gd name="T67" fmla="*/ 412 h 436"/>
                <a:gd name="T68" fmla="*/ 15 w 238"/>
                <a:gd name="T69" fmla="*/ 418 h 436"/>
                <a:gd name="T70" fmla="*/ 9 w 238"/>
                <a:gd name="T71" fmla="*/ 426 h 436"/>
                <a:gd name="T72" fmla="*/ 3 w 238"/>
                <a:gd name="T73" fmla="*/ 43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8" h="436">
                  <a:moveTo>
                    <a:pt x="238" y="4"/>
                  </a:moveTo>
                  <a:lnTo>
                    <a:pt x="237" y="4"/>
                  </a:lnTo>
                  <a:lnTo>
                    <a:pt x="234" y="0"/>
                  </a:lnTo>
                  <a:lnTo>
                    <a:pt x="231" y="8"/>
                  </a:lnTo>
                  <a:lnTo>
                    <a:pt x="219" y="16"/>
                  </a:lnTo>
                  <a:lnTo>
                    <a:pt x="216" y="21"/>
                  </a:lnTo>
                  <a:lnTo>
                    <a:pt x="207" y="16"/>
                  </a:lnTo>
                  <a:lnTo>
                    <a:pt x="205" y="10"/>
                  </a:lnTo>
                  <a:lnTo>
                    <a:pt x="202" y="8"/>
                  </a:lnTo>
                  <a:lnTo>
                    <a:pt x="184" y="13"/>
                  </a:lnTo>
                  <a:lnTo>
                    <a:pt x="181" y="12"/>
                  </a:lnTo>
                  <a:lnTo>
                    <a:pt x="178" y="10"/>
                  </a:lnTo>
                  <a:lnTo>
                    <a:pt x="168" y="18"/>
                  </a:lnTo>
                  <a:lnTo>
                    <a:pt x="164" y="28"/>
                  </a:lnTo>
                  <a:lnTo>
                    <a:pt x="164" y="35"/>
                  </a:lnTo>
                  <a:lnTo>
                    <a:pt x="156" y="40"/>
                  </a:lnTo>
                  <a:lnTo>
                    <a:pt x="156" y="50"/>
                  </a:lnTo>
                  <a:lnTo>
                    <a:pt x="151" y="53"/>
                  </a:lnTo>
                  <a:lnTo>
                    <a:pt x="151" y="55"/>
                  </a:lnTo>
                  <a:lnTo>
                    <a:pt x="148" y="66"/>
                  </a:lnTo>
                  <a:lnTo>
                    <a:pt x="146" y="71"/>
                  </a:lnTo>
                  <a:lnTo>
                    <a:pt x="143" y="72"/>
                  </a:lnTo>
                  <a:lnTo>
                    <a:pt x="148" y="91"/>
                  </a:lnTo>
                  <a:lnTo>
                    <a:pt x="138" y="98"/>
                  </a:lnTo>
                  <a:lnTo>
                    <a:pt x="141" y="104"/>
                  </a:lnTo>
                  <a:lnTo>
                    <a:pt x="146" y="109"/>
                  </a:lnTo>
                  <a:lnTo>
                    <a:pt x="141" y="114"/>
                  </a:lnTo>
                  <a:lnTo>
                    <a:pt x="138" y="122"/>
                  </a:lnTo>
                  <a:lnTo>
                    <a:pt x="138" y="131"/>
                  </a:lnTo>
                  <a:lnTo>
                    <a:pt x="146" y="147"/>
                  </a:lnTo>
                  <a:lnTo>
                    <a:pt x="138" y="150"/>
                  </a:lnTo>
                  <a:lnTo>
                    <a:pt x="141" y="158"/>
                  </a:lnTo>
                  <a:lnTo>
                    <a:pt x="138" y="165"/>
                  </a:lnTo>
                  <a:lnTo>
                    <a:pt x="132" y="174"/>
                  </a:lnTo>
                  <a:lnTo>
                    <a:pt x="129" y="182"/>
                  </a:lnTo>
                  <a:lnTo>
                    <a:pt x="121" y="195"/>
                  </a:lnTo>
                  <a:lnTo>
                    <a:pt x="119" y="204"/>
                  </a:lnTo>
                  <a:lnTo>
                    <a:pt x="116" y="208"/>
                  </a:lnTo>
                  <a:lnTo>
                    <a:pt x="109" y="211"/>
                  </a:lnTo>
                  <a:lnTo>
                    <a:pt x="105" y="217"/>
                  </a:lnTo>
                  <a:lnTo>
                    <a:pt x="94" y="227"/>
                  </a:lnTo>
                  <a:lnTo>
                    <a:pt x="89" y="233"/>
                  </a:lnTo>
                  <a:lnTo>
                    <a:pt x="82" y="247"/>
                  </a:lnTo>
                  <a:lnTo>
                    <a:pt x="76" y="247"/>
                  </a:lnTo>
                  <a:lnTo>
                    <a:pt x="76" y="249"/>
                  </a:lnTo>
                  <a:lnTo>
                    <a:pt x="81" y="252"/>
                  </a:lnTo>
                  <a:lnTo>
                    <a:pt x="81" y="260"/>
                  </a:lnTo>
                  <a:lnTo>
                    <a:pt x="78" y="265"/>
                  </a:lnTo>
                  <a:lnTo>
                    <a:pt x="71" y="281"/>
                  </a:lnTo>
                  <a:lnTo>
                    <a:pt x="71" y="284"/>
                  </a:lnTo>
                  <a:lnTo>
                    <a:pt x="68" y="287"/>
                  </a:lnTo>
                  <a:lnTo>
                    <a:pt x="66" y="299"/>
                  </a:lnTo>
                  <a:lnTo>
                    <a:pt x="58" y="308"/>
                  </a:lnTo>
                  <a:lnTo>
                    <a:pt x="57" y="313"/>
                  </a:lnTo>
                  <a:lnTo>
                    <a:pt x="54" y="321"/>
                  </a:lnTo>
                  <a:lnTo>
                    <a:pt x="51" y="321"/>
                  </a:lnTo>
                  <a:lnTo>
                    <a:pt x="41" y="326"/>
                  </a:lnTo>
                  <a:lnTo>
                    <a:pt x="38" y="330"/>
                  </a:lnTo>
                  <a:lnTo>
                    <a:pt x="31" y="343"/>
                  </a:lnTo>
                  <a:lnTo>
                    <a:pt x="22" y="353"/>
                  </a:lnTo>
                  <a:lnTo>
                    <a:pt x="22" y="357"/>
                  </a:lnTo>
                  <a:lnTo>
                    <a:pt x="19" y="367"/>
                  </a:lnTo>
                  <a:lnTo>
                    <a:pt x="20" y="372"/>
                  </a:lnTo>
                  <a:lnTo>
                    <a:pt x="20" y="393"/>
                  </a:lnTo>
                  <a:lnTo>
                    <a:pt x="15" y="393"/>
                  </a:lnTo>
                  <a:lnTo>
                    <a:pt x="14" y="396"/>
                  </a:lnTo>
                  <a:lnTo>
                    <a:pt x="15" y="404"/>
                  </a:lnTo>
                  <a:lnTo>
                    <a:pt x="15" y="412"/>
                  </a:lnTo>
                  <a:lnTo>
                    <a:pt x="19" y="415"/>
                  </a:lnTo>
                  <a:lnTo>
                    <a:pt x="15" y="418"/>
                  </a:lnTo>
                  <a:lnTo>
                    <a:pt x="19" y="421"/>
                  </a:lnTo>
                  <a:lnTo>
                    <a:pt x="9" y="426"/>
                  </a:lnTo>
                  <a:lnTo>
                    <a:pt x="6" y="431"/>
                  </a:lnTo>
                  <a:lnTo>
                    <a:pt x="3" y="431"/>
                  </a:lnTo>
                  <a:lnTo>
                    <a:pt x="0" y="436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6" name="Freeform 110">
              <a:extLst>
                <a:ext uri="{FF2B5EF4-FFF2-40B4-BE49-F238E27FC236}">
                  <a16:creationId xmlns:a16="http://schemas.microsoft.com/office/drawing/2014/main" id="{A8120EAA-251B-4EB3-9ED0-3EF4FA0FC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5" y="1556"/>
              <a:ext cx="632" cy="347"/>
            </a:xfrm>
            <a:custGeom>
              <a:avLst/>
              <a:gdLst>
                <a:gd name="T0" fmla="*/ 373 w 632"/>
                <a:gd name="T1" fmla="*/ 338 h 347"/>
                <a:gd name="T2" fmla="*/ 379 w 632"/>
                <a:gd name="T3" fmla="*/ 328 h 347"/>
                <a:gd name="T4" fmla="*/ 381 w 632"/>
                <a:gd name="T5" fmla="*/ 312 h 347"/>
                <a:gd name="T6" fmla="*/ 392 w 632"/>
                <a:gd name="T7" fmla="*/ 287 h 347"/>
                <a:gd name="T8" fmla="*/ 403 w 632"/>
                <a:gd name="T9" fmla="*/ 264 h 347"/>
                <a:gd name="T10" fmla="*/ 398 w 632"/>
                <a:gd name="T11" fmla="*/ 245 h 347"/>
                <a:gd name="T12" fmla="*/ 436 w 632"/>
                <a:gd name="T13" fmla="*/ 209 h 347"/>
                <a:gd name="T14" fmla="*/ 451 w 632"/>
                <a:gd name="T15" fmla="*/ 202 h 347"/>
                <a:gd name="T16" fmla="*/ 473 w 632"/>
                <a:gd name="T17" fmla="*/ 194 h 347"/>
                <a:gd name="T18" fmla="*/ 487 w 632"/>
                <a:gd name="T19" fmla="*/ 194 h 347"/>
                <a:gd name="T20" fmla="*/ 510 w 632"/>
                <a:gd name="T21" fmla="*/ 172 h 347"/>
                <a:gd name="T22" fmla="*/ 532 w 632"/>
                <a:gd name="T23" fmla="*/ 151 h 347"/>
                <a:gd name="T24" fmla="*/ 545 w 632"/>
                <a:gd name="T25" fmla="*/ 134 h 347"/>
                <a:gd name="T26" fmla="*/ 567 w 632"/>
                <a:gd name="T27" fmla="*/ 105 h 347"/>
                <a:gd name="T28" fmla="*/ 567 w 632"/>
                <a:gd name="T29" fmla="*/ 92 h 347"/>
                <a:gd name="T30" fmla="*/ 580 w 632"/>
                <a:gd name="T31" fmla="*/ 80 h 347"/>
                <a:gd name="T32" fmla="*/ 592 w 632"/>
                <a:gd name="T33" fmla="*/ 70 h 347"/>
                <a:gd name="T34" fmla="*/ 618 w 632"/>
                <a:gd name="T35" fmla="*/ 65 h 347"/>
                <a:gd name="T36" fmla="*/ 627 w 632"/>
                <a:gd name="T37" fmla="*/ 46 h 347"/>
                <a:gd name="T38" fmla="*/ 608 w 632"/>
                <a:gd name="T39" fmla="*/ 56 h 347"/>
                <a:gd name="T40" fmla="*/ 557 w 632"/>
                <a:gd name="T41" fmla="*/ 57 h 347"/>
                <a:gd name="T42" fmla="*/ 526 w 632"/>
                <a:gd name="T43" fmla="*/ 70 h 347"/>
                <a:gd name="T44" fmla="*/ 510 w 632"/>
                <a:gd name="T45" fmla="*/ 64 h 347"/>
                <a:gd name="T46" fmla="*/ 513 w 632"/>
                <a:gd name="T47" fmla="*/ 35 h 347"/>
                <a:gd name="T48" fmla="*/ 519 w 632"/>
                <a:gd name="T49" fmla="*/ 13 h 347"/>
                <a:gd name="T50" fmla="*/ 527 w 632"/>
                <a:gd name="T51" fmla="*/ 0 h 347"/>
                <a:gd name="T52" fmla="*/ 495 w 632"/>
                <a:gd name="T53" fmla="*/ 3 h 347"/>
                <a:gd name="T54" fmla="*/ 465 w 632"/>
                <a:gd name="T55" fmla="*/ 29 h 347"/>
                <a:gd name="T56" fmla="*/ 447 w 632"/>
                <a:gd name="T57" fmla="*/ 21 h 347"/>
                <a:gd name="T58" fmla="*/ 447 w 632"/>
                <a:gd name="T59" fmla="*/ 30 h 347"/>
                <a:gd name="T60" fmla="*/ 428 w 632"/>
                <a:gd name="T61" fmla="*/ 52 h 347"/>
                <a:gd name="T62" fmla="*/ 408 w 632"/>
                <a:gd name="T63" fmla="*/ 57 h 347"/>
                <a:gd name="T64" fmla="*/ 385 w 632"/>
                <a:gd name="T65" fmla="*/ 73 h 347"/>
                <a:gd name="T66" fmla="*/ 363 w 632"/>
                <a:gd name="T67" fmla="*/ 80 h 347"/>
                <a:gd name="T68" fmla="*/ 344 w 632"/>
                <a:gd name="T69" fmla="*/ 92 h 347"/>
                <a:gd name="T70" fmla="*/ 306 w 632"/>
                <a:gd name="T71" fmla="*/ 107 h 347"/>
                <a:gd name="T72" fmla="*/ 291 w 632"/>
                <a:gd name="T73" fmla="*/ 127 h 347"/>
                <a:gd name="T74" fmla="*/ 271 w 632"/>
                <a:gd name="T75" fmla="*/ 143 h 347"/>
                <a:gd name="T76" fmla="*/ 255 w 632"/>
                <a:gd name="T77" fmla="*/ 153 h 347"/>
                <a:gd name="T78" fmla="*/ 242 w 632"/>
                <a:gd name="T79" fmla="*/ 166 h 347"/>
                <a:gd name="T80" fmla="*/ 215 w 632"/>
                <a:gd name="T81" fmla="*/ 161 h 347"/>
                <a:gd name="T82" fmla="*/ 164 w 632"/>
                <a:gd name="T83" fmla="*/ 172 h 347"/>
                <a:gd name="T84" fmla="*/ 134 w 632"/>
                <a:gd name="T85" fmla="*/ 199 h 347"/>
                <a:gd name="T86" fmla="*/ 122 w 632"/>
                <a:gd name="T87" fmla="*/ 221 h 347"/>
                <a:gd name="T88" fmla="*/ 108 w 632"/>
                <a:gd name="T89" fmla="*/ 229 h 347"/>
                <a:gd name="T90" fmla="*/ 105 w 632"/>
                <a:gd name="T91" fmla="*/ 252 h 347"/>
                <a:gd name="T92" fmla="*/ 83 w 632"/>
                <a:gd name="T93" fmla="*/ 268 h 347"/>
                <a:gd name="T94" fmla="*/ 62 w 632"/>
                <a:gd name="T95" fmla="*/ 264 h 347"/>
                <a:gd name="T96" fmla="*/ 48 w 632"/>
                <a:gd name="T97" fmla="*/ 264 h 347"/>
                <a:gd name="T98" fmla="*/ 17 w 632"/>
                <a:gd name="T99" fmla="*/ 269 h 347"/>
                <a:gd name="T100" fmla="*/ 0 w 632"/>
                <a:gd name="T101" fmla="*/ 28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2" h="347">
                  <a:moveTo>
                    <a:pt x="363" y="347"/>
                  </a:moveTo>
                  <a:lnTo>
                    <a:pt x="363" y="344"/>
                  </a:lnTo>
                  <a:lnTo>
                    <a:pt x="373" y="338"/>
                  </a:lnTo>
                  <a:lnTo>
                    <a:pt x="381" y="338"/>
                  </a:lnTo>
                  <a:lnTo>
                    <a:pt x="384" y="331"/>
                  </a:lnTo>
                  <a:lnTo>
                    <a:pt x="379" y="328"/>
                  </a:lnTo>
                  <a:lnTo>
                    <a:pt x="376" y="323"/>
                  </a:lnTo>
                  <a:lnTo>
                    <a:pt x="376" y="319"/>
                  </a:lnTo>
                  <a:lnTo>
                    <a:pt x="381" y="312"/>
                  </a:lnTo>
                  <a:lnTo>
                    <a:pt x="393" y="300"/>
                  </a:lnTo>
                  <a:lnTo>
                    <a:pt x="393" y="290"/>
                  </a:lnTo>
                  <a:lnTo>
                    <a:pt x="392" y="287"/>
                  </a:lnTo>
                  <a:lnTo>
                    <a:pt x="403" y="279"/>
                  </a:lnTo>
                  <a:lnTo>
                    <a:pt x="401" y="269"/>
                  </a:lnTo>
                  <a:lnTo>
                    <a:pt x="403" y="264"/>
                  </a:lnTo>
                  <a:lnTo>
                    <a:pt x="395" y="256"/>
                  </a:lnTo>
                  <a:lnTo>
                    <a:pt x="395" y="250"/>
                  </a:lnTo>
                  <a:lnTo>
                    <a:pt x="398" y="245"/>
                  </a:lnTo>
                  <a:lnTo>
                    <a:pt x="403" y="247"/>
                  </a:lnTo>
                  <a:lnTo>
                    <a:pt x="428" y="223"/>
                  </a:lnTo>
                  <a:lnTo>
                    <a:pt x="436" y="209"/>
                  </a:lnTo>
                  <a:lnTo>
                    <a:pt x="443" y="202"/>
                  </a:lnTo>
                  <a:lnTo>
                    <a:pt x="443" y="204"/>
                  </a:lnTo>
                  <a:lnTo>
                    <a:pt x="451" y="202"/>
                  </a:lnTo>
                  <a:lnTo>
                    <a:pt x="460" y="201"/>
                  </a:lnTo>
                  <a:lnTo>
                    <a:pt x="467" y="198"/>
                  </a:lnTo>
                  <a:lnTo>
                    <a:pt x="473" y="194"/>
                  </a:lnTo>
                  <a:lnTo>
                    <a:pt x="478" y="198"/>
                  </a:lnTo>
                  <a:lnTo>
                    <a:pt x="486" y="191"/>
                  </a:lnTo>
                  <a:lnTo>
                    <a:pt x="487" y="194"/>
                  </a:lnTo>
                  <a:lnTo>
                    <a:pt x="490" y="190"/>
                  </a:lnTo>
                  <a:lnTo>
                    <a:pt x="500" y="175"/>
                  </a:lnTo>
                  <a:lnTo>
                    <a:pt x="510" y="172"/>
                  </a:lnTo>
                  <a:lnTo>
                    <a:pt x="510" y="167"/>
                  </a:lnTo>
                  <a:lnTo>
                    <a:pt x="513" y="162"/>
                  </a:lnTo>
                  <a:lnTo>
                    <a:pt x="532" y="151"/>
                  </a:lnTo>
                  <a:lnTo>
                    <a:pt x="538" y="140"/>
                  </a:lnTo>
                  <a:lnTo>
                    <a:pt x="538" y="137"/>
                  </a:lnTo>
                  <a:lnTo>
                    <a:pt x="545" y="134"/>
                  </a:lnTo>
                  <a:lnTo>
                    <a:pt x="549" y="119"/>
                  </a:lnTo>
                  <a:lnTo>
                    <a:pt x="557" y="115"/>
                  </a:lnTo>
                  <a:lnTo>
                    <a:pt x="567" y="105"/>
                  </a:lnTo>
                  <a:lnTo>
                    <a:pt x="564" y="97"/>
                  </a:lnTo>
                  <a:lnTo>
                    <a:pt x="567" y="97"/>
                  </a:lnTo>
                  <a:lnTo>
                    <a:pt x="567" y="92"/>
                  </a:lnTo>
                  <a:lnTo>
                    <a:pt x="564" y="84"/>
                  </a:lnTo>
                  <a:lnTo>
                    <a:pt x="567" y="83"/>
                  </a:lnTo>
                  <a:lnTo>
                    <a:pt x="580" y="80"/>
                  </a:lnTo>
                  <a:lnTo>
                    <a:pt x="589" y="75"/>
                  </a:lnTo>
                  <a:lnTo>
                    <a:pt x="589" y="70"/>
                  </a:lnTo>
                  <a:lnTo>
                    <a:pt x="592" y="70"/>
                  </a:lnTo>
                  <a:lnTo>
                    <a:pt x="599" y="73"/>
                  </a:lnTo>
                  <a:lnTo>
                    <a:pt x="602" y="70"/>
                  </a:lnTo>
                  <a:lnTo>
                    <a:pt x="618" y="65"/>
                  </a:lnTo>
                  <a:lnTo>
                    <a:pt x="627" y="60"/>
                  </a:lnTo>
                  <a:lnTo>
                    <a:pt x="632" y="51"/>
                  </a:lnTo>
                  <a:lnTo>
                    <a:pt x="627" y="46"/>
                  </a:lnTo>
                  <a:lnTo>
                    <a:pt x="624" y="48"/>
                  </a:lnTo>
                  <a:lnTo>
                    <a:pt x="608" y="51"/>
                  </a:lnTo>
                  <a:lnTo>
                    <a:pt x="608" y="56"/>
                  </a:lnTo>
                  <a:lnTo>
                    <a:pt x="592" y="56"/>
                  </a:lnTo>
                  <a:lnTo>
                    <a:pt x="564" y="64"/>
                  </a:lnTo>
                  <a:lnTo>
                    <a:pt x="557" y="57"/>
                  </a:lnTo>
                  <a:lnTo>
                    <a:pt x="545" y="62"/>
                  </a:lnTo>
                  <a:lnTo>
                    <a:pt x="545" y="68"/>
                  </a:lnTo>
                  <a:lnTo>
                    <a:pt x="526" y="70"/>
                  </a:lnTo>
                  <a:lnTo>
                    <a:pt x="519" y="73"/>
                  </a:lnTo>
                  <a:lnTo>
                    <a:pt x="513" y="68"/>
                  </a:lnTo>
                  <a:lnTo>
                    <a:pt x="510" y="64"/>
                  </a:lnTo>
                  <a:lnTo>
                    <a:pt x="508" y="52"/>
                  </a:lnTo>
                  <a:lnTo>
                    <a:pt x="513" y="46"/>
                  </a:lnTo>
                  <a:lnTo>
                    <a:pt x="513" y="35"/>
                  </a:lnTo>
                  <a:lnTo>
                    <a:pt x="516" y="30"/>
                  </a:lnTo>
                  <a:lnTo>
                    <a:pt x="516" y="19"/>
                  </a:lnTo>
                  <a:lnTo>
                    <a:pt x="519" y="13"/>
                  </a:lnTo>
                  <a:lnTo>
                    <a:pt x="522" y="14"/>
                  </a:lnTo>
                  <a:lnTo>
                    <a:pt x="527" y="9"/>
                  </a:lnTo>
                  <a:lnTo>
                    <a:pt x="527" y="0"/>
                  </a:lnTo>
                  <a:lnTo>
                    <a:pt x="519" y="0"/>
                  </a:lnTo>
                  <a:lnTo>
                    <a:pt x="508" y="3"/>
                  </a:lnTo>
                  <a:lnTo>
                    <a:pt x="495" y="3"/>
                  </a:lnTo>
                  <a:lnTo>
                    <a:pt x="481" y="14"/>
                  </a:lnTo>
                  <a:lnTo>
                    <a:pt x="468" y="19"/>
                  </a:lnTo>
                  <a:lnTo>
                    <a:pt x="465" y="29"/>
                  </a:lnTo>
                  <a:lnTo>
                    <a:pt x="459" y="17"/>
                  </a:lnTo>
                  <a:lnTo>
                    <a:pt x="454" y="17"/>
                  </a:lnTo>
                  <a:lnTo>
                    <a:pt x="447" y="21"/>
                  </a:lnTo>
                  <a:lnTo>
                    <a:pt x="439" y="24"/>
                  </a:lnTo>
                  <a:lnTo>
                    <a:pt x="439" y="25"/>
                  </a:lnTo>
                  <a:lnTo>
                    <a:pt x="447" y="30"/>
                  </a:lnTo>
                  <a:lnTo>
                    <a:pt x="438" y="37"/>
                  </a:lnTo>
                  <a:lnTo>
                    <a:pt x="432" y="46"/>
                  </a:lnTo>
                  <a:lnTo>
                    <a:pt x="428" y="52"/>
                  </a:lnTo>
                  <a:lnTo>
                    <a:pt x="420" y="56"/>
                  </a:lnTo>
                  <a:lnTo>
                    <a:pt x="417" y="57"/>
                  </a:lnTo>
                  <a:lnTo>
                    <a:pt x="408" y="57"/>
                  </a:lnTo>
                  <a:lnTo>
                    <a:pt x="406" y="62"/>
                  </a:lnTo>
                  <a:lnTo>
                    <a:pt x="395" y="65"/>
                  </a:lnTo>
                  <a:lnTo>
                    <a:pt x="385" y="73"/>
                  </a:lnTo>
                  <a:lnTo>
                    <a:pt x="381" y="70"/>
                  </a:lnTo>
                  <a:lnTo>
                    <a:pt x="376" y="75"/>
                  </a:lnTo>
                  <a:lnTo>
                    <a:pt x="363" y="80"/>
                  </a:lnTo>
                  <a:lnTo>
                    <a:pt x="353" y="89"/>
                  </a:lnTo>
                  <a:lnTo>
                    <a:pt x="347" y="89"/>
                  </a:lnTo>
                  <a:lnTo>
                    <a:pt x="344" y="92"/>
                  </a:lnTo>
                  <a:lnTo>
                    <a:pt x="325" y="95"/>
                  </a:lnTo>
                  <a:lnTo>
                    <a:pt x="320" y="105"/>
                  </a:lnTo>
                  <a:lnTo>
                    <a:pt x="306" y="107"/>
                  </a:lnTo>
                  <a:lnTo>
                    <a:pt x="301" y="121"/>
                  </a:lnTo>
                  <a:lnTo>
                    <a:pt x="296" y="118"/>
                  </a:lnTo>
                  <a:lnTo>
                    <a:pt x="291" y="127"/>
                  </a:lnTo>
                  <a:lnTo>
                    <a:pt x="282" y="134"/>
                  </a:lnTo>
                  <a:lnTo>
                    <a:pt x="269" y="139"/>
                  </a:lnTo>
                  <a:lnTo>
                    <a:pt x="271" y="143"/>
                  </a:lnTo>
                  <a:lnTo>
                    <a:pt x="264" y="151"/>
                  </a:lnTo>
                  <a:lnTo>
                    <a:pt x="255" y="146"/>
                  </a:lnTo>
                  <a:lnTo>
                    <a:pt x="255" y="153"/>
                  </a:lnTo>
                  <a:lnTo>
                    <a:pt x="252" y="156"/>
                  </a:lnTo>
                  <a:lnTo>
                    <a:pt x="252" y="161"/>
                  </a:lnTo>
                  <a:lnTo>
                    <a:pt x="242" y="166"/>
                  </a:lnTo>
                  <a:lnTo>
                    <a:pt x="239" y="156"/>
                  </a:lnTo>
                  <a:lnTo>
                    <a:pt x="228" y="151"/>
                  </a:lnTo>
                  <a:lnTo>
                    <a:pt x="215" y="161"/>
                  </a:lnTo>
                  <a:lnTo>
                    <a:pt x="199" y="166"/>
                  </a:lnTo>
                  <a:lnTo>
                    <a:pt x="189" y="169"/>
                  </a:lnTo>
                  <a:lnTo>
                    <a:pt x="164" y="172"/>
                  </a:lnTo>
                  <a:lnTo>
                    <a:pt x="153" y="180"/>
                  </a:lnTo>
                  <a:lnTo>
                    <a:pt x="150" y="190"/>
                  </a:lnTo>
                  <a:lnTo>
                    <a:pt x="134" y="199"/>
                  </a:lnTo>
                  <a:lnTo>
                    <a:pt x="130" y="204"/>
                  </a:lnTo>
                  <a:lnTo>
                    <a:pt x="122" y="212"/>
                  </a:lnTo>
                  <a:lnTo>
                    <a:pt x="122" y="221"/>
                  </a:lnTo>
                  <a:lnTo>
                    <a:pt x="121" y="223"/>
                  </a:lnTo>
                  <a:lnTo>
                    <a:pt x="121" y="229"/>
                  </a:lnTo>
                  <a:lnTo>
                    <a:pt x="108" y="229"/>
                  </a:lnTo>
                  <a:lnTo>
                    <a:pt x="102" y="231"/>
                  </a:lnTo>
                  <a:lnTo>
                    <a:pt x="102" y="245"/>
                  </a:lnTo>
                  <a:lnTo>
                    <a:pt x="105" y="252"/>
                  </a:lnTo>
                  <a:lnTo>
                    <a:pt x="99" y="256"/>
                  </a:lnTo>
                  <a:lnTo>
                    <a:pt x="99" y="264"/>
                  </a:lnTo>
                  <a:lnTo>
                    <a:pt x="83" y="268"/>
                  </a:lnTo>
                  <a:lnTo>
                    <a:pt x="79" y="264"/>
                  </a:lnTo>
                  <a:lnTo>
                    <a:pt x="76" y="263"/>
                  </a:lnTo>
                  <a:lnTo>
                    <a:pt x="62" y="264"/>
                  </a:lnTo>
                  <a:lnTo>
                    <a:pt x="60" y="268"/>
                  </a:lnTo>
                  <a:lnTo>
                    <a:pt x="51" y="269"/>
                  </a:lnTo>
                  <a:lnTo>
                    <a:pt x="48" y="264"/>
                  </a:lnTo>
                  <a:lnTo>
                    <a:pt x="35" y="264"/>
                  </a:lnTo>
                  <a:lnTo>
                    <a:pt x="24" y="263"/>
                  </a:lnTo>
                  <a:lnTo>
                    <a:pt x="17" y="269"/>
                  </a:lnTo>
                  <a:lnTo>
                    <a:pt x="16" y="284"/>
                  </a:lnTo>
                  <a:lnTo>
                    <a:pt x="1" y="285"/>
                  </a:lnTo>
                  <a:lnTo>
                    <a:pt x="0" y="282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7" name="Freeform 111">
              <a:extLst>
                <a:ext uri="{FF2B5EF4-FFF2-40B4-BE49-F238E27FC236}">
                  <a16:creationId xmlns:a16="http://schemas.microsoft.com/office/drawing/2014/main" id="{ACDA9DC5-6A0E-43AE-B767-52D7329DF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" y="1001"/>
              <a:ext cx="274" cy="297"/>
            </a:xfrm>
            <a:custGeom>
              <a:avLst/>
              <a:gdLst>
                <a:gd name="T0" fmla="*/ 268 w 274"/>
                <a:gd name="T1" fmla="*/ 297 h 297"/>
                <a:gd name="T2" fmla="*/ 269 w 274"/>
                <a:gd name="T3" fmla="*/ 289 h 297"/>
                <a:gd name="T4" fmla="*/ 274 w 274"/>
                <a:gd name="T5" fmla="*/ 277 h 297"/>
                <a:gd name="T6" fmla="*/ 274 w 274"/>
                <a:gd name="T7" fmla="*/ 266 h 297"/>
                <a:gd name="T8" fmla="*/ 268 w 274"/>
                <a:gd name="T9" fmla="*/ 254 h 297"/>
                <a:gd name="T10" fmla="*/ 265 w 274"/>
                <a:gd name="T11" fmla="*/ 242 h 297"/>
                <a:gd name="T12" fmla="*/ 253 w 274"/>
                <a:gd name="T13" fmla="*/ 239 h 297"/>
                <a:gd name="T14" fmla="*/ 249 w 274"/>
                <a:gd name="T15" fmla="*/ 234 h 297"/>
                <a:gd name="T16" fmla="*/ 250 w 274"/>
                <a:gd name="T17" fmla="*/ 198 h 297"/>
                <a:gd name="T18" fmla="*/ 242 w 274"/>
                <a:gd name="T19" fmla="*/ 198 h 297"/>
                <a:gd name="T20" fmla="*/ 230 w 274"/>
                <a:gd name="T21" fmla="*/ 179 h 297"/>
                <a:gd name="T22" fmla="*/ 220 w 274"/>
                <a:gd name="T23" fmla="*/ 160 h 297"/>
                <a:gd name="T24" fmla="*/ 204 w 274"/>
                <a:gd name="T25" fmla="*/ 144 h 297"/>
                <a:gd name="T26" fmla="*/ 182 w 274"/>
                <a:gd name="T27" fmla="*/ 134 h 297"/>
                <a:gd name="T28" fmla="*/ 171 w 274"/>
                <a:gd name="T29" fmla="*/ 121 h 297"/>
                <a:gd name="T30" fmla="*/ 148 w 274"/>
                <a:gd name="T31" fmla="*/ 105 h 297"/>
                <a:gd name="T32" fmla="*/ 128 w 274"/>
                <a:gd name="T33" fmla="*/ 96 h 297"/>
                <a:gd name="T34" fmla="*/ 118 w 274"/>
                <a:gd name="T35" fmla="*/ 80 h 297"/>
                <a:gd name="T36" fmla="*/ 102 w 274"/>
                <a:gd name="T37" fmla="*/ 77 h 297"/>
                <a:gd name="T38" fmla="*/ 96 w 274"/>
                <a:gd name="T39" fmla="*/ 83 h 297"/>
                <a:gd name="T40" fmla="*/ 86 w 274"/>
                <a:gd name="T41" fmla="*/ 88 h 297"/>
                <a:gd name="T42" fmla="*/ 73 w 274"/>
                <a:gd name="T43" fmla="*/ 83 h 297"/>
                <a:gd name="T44" fmla="*/ 61 w 274"/>
                <a:gd name="T45" fmla="*/ 61 h 297"/>
                <a:gd name="T46" fmla="*/ 51 w 274"/>
                <a:gd name="T47" fmla="*/ 54 h 297"/>
                <a:gd name="T48" fmla="*/ 29 w 274"/>
                <a:gd name="T49" fmla="*/ 42 h 297"/>
                <a:gd name="T50" fmla="*/ 14 w 274"/>
                <a:gd name="T51" fmla="*/ 26 h 297"/>
                <a:gd name="T52" fmla="*/ 10 w 274"/>
                <a:gd name="T53" fmla="*/ 10 h 297"/>
                <a:gd name="T54" fmla="*/ 0 w 274"/>
                <a:gd name="T55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4" h="297">
                  <a:moveTo>
                    <a:pt x="268" y="297"/>
                  </a:moveTo>
                  <a:lnTo>
                    <a:pt x="269" y="289"/>
                  </a:lnTo>
                  <a:lnTo>
                    <a:pt x="274" y="277"/>
                  </a:lnTo>
                  <a:lnTo>
                    <a:pt x="274" y="266"/>
                  </a:lnTo>
                  <a:lnTo>
                    <a:pt x="268" y="254"/>
                  </a:lnTo>
                  <a:lnTo>
                    <a:pt x="265" y="242"/>
                  </a:lnTo>
                  <a:lnTo>
                    <a:pt x="253" y="239"/>
                  </a:lnTo>
                  <a:lnTo>
                    <a:pt x="249" y="234"/>
                  </a:lnTo>
                  <a:lnTo>
                    <a:pt x="250" y="198"/>
                  </a:lnTo>
                  <a:lnTo>
                    <a:pt x="242" y="198"/>
                  </a:lnTo>
                  <a:lnTo>
                    <a:pt x="230" y="179"/>
                  </a:lnTo>
                  <a:lnTo>
                    <a:pt x="220" y="160"/>
                  </a:lnTo>
                  <a:lnTo>
                    <a:pt x="204" y="144"/>
                  </a:lnTo>
                  <a:lnTo>
                    <a:pt x="182" y="134"/>
                  </a:lnTo>
                  <a:lnTo>
                    <a:pt x="171" y="121"/>
                  </a:lnTo>
                  <a:lnTo>
                    <a:pt x="148" y="105"/>
                  </a:lnTo>
                  <a:lnTo>
                    <a:pt x="128" y="96"/>
                  </a:lnTo>
                  <a:lnTo>
                    <a:pt x="118" y="80"/>
                  </a:lnTo>
                  <a:lnTo>
                    <a:pt x="102" y="77"/>
                  </a:lnTo>
                  <a:lnTo>
                    <a:pt x="96" y="83"/>
                  </a:lnTo>
                  <a:lnTo>
                    <a:pt x="86" y="88"/>
                  </a:lnTo>
                  <a:lnTo>
                    <a:pt x="73" y="83"/>
                  </a:lnTo>
                  <a:lnTo>
                    <a:pt x="61" y="61"/>
                  </a:lnTo>
                  <a:lnTo>
                    <a:pt x="51" y="54"/>
                  </a:lnTo>
                  <a:lnTo>
                    <a:pt x="29" y="42"/>
                  </a:lnTo>
                  <a:lnTo>
                    <a:pt x="14" y="26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8" name="Freeform 112">
              <a:extLst>
                <a:ext uri="{FF2B5EF4-FFF2-40B4-BE49-F238E27FC236}">
                  <a16:creationId xmlns:a16="http://schemas.microsoft.com/office/drawing/2014/main" id="{3CC9D7F6-BBDD-4363-BF17-DAAAC21E1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685"/>
              <a:ext cx="279" cy="705"/>
            </a:xfrm>
            <a:custGeom>
              <a:avLst/>
              <a:gdLst>
                <a:gd name="T0" fmla="*/ 268 w 279"/>
                <a:gd name="T1" fmla="*/ 689 h 705"/>
                <a:gd name="T2" fmla="*/ 238 w 279"/>
                <a:gd name="T3" fmla="*/ 699 h 705"/>
                <a:gd name="T4" fmla="*/ 208 w 279"/>
                <a:gd name="T5" fmla="*/ 681 h 705"/>
                <a:gd name="T6" fmla="*/ 196 w 279"/>
                <a:gd name="T7" fmla="*/ 644 h 705"/>
                <a:gd name="T8" fmla="*/ 190 w 279"/>
                <a:gd name="T9" fmla="*/ 613 h 705"/>
                <a:gd name="T10" fmla="*/ 158 w 279"/>
                <a:gd name="T11" fmla="*/ 590 h 705"/>
                <a:gd name="T12" fmla="*/ 147 w 279"/>
                <a:gd name="T13" fmla="*/ 582 h 705"/>
                <a:gd name="T14" fmla="*/ 133 w 279"/>
                <a:gd name="T15" fmla="*/ 546 h 705"/>
                <a:gd name="T16" fmla="*/ 125 w 279"/>
                <a:gd name="T17" fmla="*/ 528 h 705"/>
                <a:gd name="T18" fmla="*/ 82 w 279"/>
                <a:gd name="T19" fmla="*/ 480 h 705"/>
                <a:gd name="T20" fmla="*/ 85 w 279"/>
                <a:gd name="T21" fmla="*/ 453 h 705"/>
                <a:gd name="T22" fmla="*/ 75 w 279"/>
                <a:gd name="T23" fmla="*/ 415 h 705"/>
                <a:gd name="T24" fmla="*/ 69 w 279"/>
                <a:gd name="T25" fmla="*/ 415 h 705"/>
                <a:gd name="T26" fmla="*/ 58 w 279"/>
                <a:gd name="T27" fmla="*/ 396 h 705"/>
                <a:gd name="T28" fmla="*/ 56 w 279"/>
                <a:gd name="T29" fmla="*/ 380 h 705"/>
                <a:gd name="T30" fmla="*/ 50 w 279"/>
                <a:gd name="T31" fmla="*/ 358 h 705"/>
                <a:gd name="T32" fmla="*/ 37 w 279"/>
                <a:gd name="T33" fmla="*/ 326 h 705"/>
                <a:gd name="T34" fmla="*/ 34 w 279"/>
                <a:gd name="T35" fmla="*/ 308 h 705"/>
                <a:gd name="T36" fmla="*/ 29 w 279"/>
                <a:gd name="T37" fmla="*/ 295 h 705"/>
                <a:gd name="T38" fmla="*/ 24 w 279"/>
                <a:gd name="T39" fmla="*/ 291 h 705"/>
                <a:gd name="T40" fmla="*/ 15 w 279"/>
                <a:gd name="T41" fmla="*/ 275 h 705"/>
                <a:gd name="T42" fmla="*/ 8 w 279"/>
                <a:gd name="T43" fmla="*/ 256 h 705"/>
                <a:gd name="T44" fmla="*/ 8 w 279"/>
                <a:gd name="T45" fmla="*/ 241 h 705"/>
                <a:gd name="T46" fmla="*/ 0 w 279"/>
                <a:gd name="T47" fmla="*/ 217 h 705"/>
                <a:gd name="T48" fmla="*/ 8 w 279"/>
                <a:gd name="T49" fmla="*/ 193 h 705"/>
                <a:gd name="T50" fmla="*/ 24 w 279"/>
                <a:gd name="T51" fmla="*/ 169 h 705"/>
                <a:gd name="T52" fmla="*/ 47 w 279"/>
                <a:gd name="T53" fmla="*/ 134 h 705"/>
                <a:gd name="T54" fmla="*/ 45 w 279"/>
                <a:gd name="T55" fmla="*/ 109 h 705"/>
                <a:gd name="T56" fmla="*/ 37 w 279"/>
                <a:gd name="T57" fmla="*/ 82 h 705"/>
                <a:gd name="T58" fmla="*/ 40 w 279"/>
                <a:gd name="T59" fmla="*/ 51 h 705"/>
                <a:gd name="T60" fmla="*/ 56 w 279"/>
                <a:gd name="T61" fmla="*/ 32 h 705"/>
                <a:gd name="T62" fmla="*/ 61 w 279"/>
                <a:gd name="T63" fmla="*/ 26 h 705"/>
                <a:gd name="T64" fmla="*/ 72 w 279"/>
                <a:gd name="T65" fmla="*/ 13 h 705"/>
                <a:gd name="T66" fmla="*/ 82 w 279"/>
                <a:gd name="T67" fmla="*/ 13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9" h="705">
                  <a:moveTo>
                    <a:pt x="279" y="680"/>
                  </a:moveTo>
                  <a:lnTo>
                    <a:pt x="268" y="689"/>
                  </a:lnTo>
                  <a:lnTo>
                    <a:pt x="255" y="705"/>
                  </a:lnTo>
                  <a:lnTo>
                    <a:pt x="238" y="699"/>
                  </a:lnTo>
                  <a:lnTo>
                    <a:pt x="222" y="684"/>
                  </a:lnTo>
                  <a:lnTo>
                    <a:pt x="208" y="681"/>
                  </a:lnTo>
                  <a:lnTo>
                    <a:pt x="200" y="667"/>
                  </a:lnTo>
                  <a:lnTo>
                    <a:pt x="196" y="644"/>
                  </a:lnTo>
                  <a:lnTo>
                    <a:pt x="184" y="629"/>
                  </a:lnTo>
                  <a:lnTo>
                    <a:pt x="190" y="613"/>
                  </a:lnTo>
                  <a:lnTo>
                    <a:pt x="184" y="600"/>
                  </a:lnTo>
                  <a:lnTo>
                    <a:pt x="158" y="590"/>
                  </a:lnTo>
                  <a:lnTo>
                    <a:pt x="155" y="582"/>
                  </a:lnTo>
                  <a:lnTo>
                    <a:pt x="147" y="582"/>
                  </a:lnTo>
                  <a:lnTo>
                    <a:pt x="139" y="560"/>
                  </a:lnTo>
                  <a:lnTo>
                    <a:pt x="133" y="546"/>
                  </a:lnTo>
                  <a:lnTo>
                    <a:pt x="133" y="542"/>
                  </a:lnTo>
                  <a:lnTo>
                    <a:pt x="125" y="528"/>
                  </a:lnTo>
                  <a:lnTo>
                    <a:pt x="120" y="514"/>
                  </a:lnTo>
                  <a:lnTo>
                    <a:pt x="82" y="480"/>
                  </a:lnTo>
                  <a:lnTo>
                    <a:pt x="79" y="468"/>
                  </a:lnTo>
                  <a:lnTo>
                    <a:pt x="85" y="453"/>
                  </a:lnTo>
                  <a:lnTo>
                    <a:pt x="88" y="437"/>
                  </a:lnTo>
                  <a:lnTo>
                    <a:pt x="75" y="415"/>
                  </a:lnTo>
                  <a:lnTo>
                    <a:pt x="71" y="412"/>
                  </a:lnTo>
                  <a:lnTo>
                    <a:pt x="69" y="415"/>
                  </a:lnTo>
                  <a:lnTo>
                    <a:pt x="61" y="405"/>
                  </a:lnTo>
                  <a:lnTo>
                    <a:pt x="58" y="396"/>
                  </a:lnTo>
                  <a:lnTo>
                    <a:pt x="53" y="396"/>
                  </a:lnTo>
                  <a:lnTo>
                    <a:pt x="56" y="380"/>
                  </a:lnTo>
                  <a:lnTo>
                    <a:pt x="53" y="367"/>
                  </a:lnTo>
                  <a:lnTo>
                    <a:pt x="50" y="358"/>
                  </a:lnTo>
                  <a:lnTo>
                    <a:pt x="39" y="338"/>
                  </a:lnTo>
                  <a:lnTo>
                    <a:pt x="37" y="326"/>
                  </a:lnTo>
                  <a:lnTo>
                    <a:pt x="37" y="316"/>
                  </a:lnTo>
                  <a:lnTo>
                    <a:pt x="34" y="308"/>
                  </a:lnTo>
                  <a:lnTo>
                    <a:pt x="24" y="300"/>
                  </a:lnTo>
                  <a:lnTo>
                    <a:pt x="29" y="295"/>
                  </a:lnTo>
                  <a:lnTo>
                    <a:pt x="29" y="292"/>
                  </a:lnTo>
                  <a:lnTo>
                    <a:pt x="24" y="291"/>
                  </a:lnTo>
                  <a:lnTo>
                    <a:pt x="21" y="291"/>
                  </a:lnTo>
                  <a:lnTo>
                    <a:pt x="15" y="275"/>
                  </a:lnTo>
                  <a:lnTo>
                    <a:pt x="15" y="268"/>
                  </a:lnTo>
                  <a:lnTo>
                    <a:pt x="8" y="256"/>
                  </a:lnTo>
                  <a:lnTo>
                    <a:pt x="5" y="243"/>
                  </a:lnTo>
                  <a:lnTo>
                    <a:pt x="8" y="241"/>
                  </a:lnTo>
                  <a:lnTo>
                    <a:pt x="8" y="240"/>
                  </a:lnTo>
                  <a:lnTo>
                    <a:pt x="0" y="217"/>
                  </a:lnTo>
                  <a:lnTo>
                    <a:pt x="2" y="214"/>
                  </a:lnTo>
                  <a:lnTo>
                    <a:pt x="8" y="193"/>
                  </a:lnTo>
                  <a:lnTo>
                    <a:pt x="13" y="181"/>
                  </a:lnTo>
                  <a:lnTo>
                    <a:pt x="24" y="169"/>
                  </a:lnTo>
                  <a:lnTo>
                    <a:pt x="45" y="144"/>
                  </a:lnTo>
                  <a:lnTo>
                    <a:pt x="47" y="134"/>
                  </a:lnTo>
                  <a:lnTo>
                    <a:pt x="45" y="125"/>
                  </a:lnTo>
                  <a:lnTo>
                    <a:pt x="45" y="109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64"/>
                  </a:lnTo>
                  <a:lnTo>
                    <a:pt x="40" y="51"/>
                  </a:lnTo>
                  <a:lnTo>
                    <a:pt x="39" y="42"/>
                  </a:lnTo>
                  <a:lnTo>
                    <a:pt x="56" y="32"/>
                  </a:lnTo>
                  <a:lnTo>
                    <a:pt x="61" y="32"/>
                  </a:lnTo>
                  <a:lnTo>
                    <a:pt x="61" y="26"/>
                  </a:lnTo>
                  <a:lnTo>
                    <a:pt x="69" y="23"/>
                  </a:lnTo>
                  <a:lnTo>
                    <a:pt x="72" y="13"/>
                  </a:lnTo>
                  <a:lnTo>
                    <a:pt x="75" y="10"/>
                  </a:lnTo>
                  <a:lnTo>
                    <a:pt x="82" y="13"/>
                  </a:lnTo>
                  <a:lnTo>
                    <a:pt x="85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9" name="Freeform 113">
              <a:extLst>
                <a:ext uri="{FF2B5EF4-FFF2-40B4-BE49-F238E27FC236}">
                  <a16:creationId xmlns:a16="http://schemas.microsoft.com/office/drawing/2014/main" id="{06194C50-139D-496C-A621-221B979D8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9" y="1396"/>
              <a:ext cx="373" cy="278"/>
            </a:xfrm>
            <a:custGeom>
              <a:avLst/>
              <a:gdLst>
                <a:gd name="T0" fmla="*/ 373 w 373"/>
                <a:gd name="T1" fmla="*/ 7 h 278"/>
                <a:gd name="T2" fmla="*/ 370 w 373"/>
                <a:gd name="T3" fmla="*/ 7 h 278"/>
                <a:gd name="T4" fmla="*/ 370 w 373"/>
                <a:gd name="T5" fmla="*/ 4 h 278"/>
                <a:gd name="T6" fmla="*/ 365 w 373"/>
                <a:gd name="T7" fmla="*/ 0 h 278"/>
                <a:gd name="T8" fmla="*/ 349 w 373"/>
                <a:gd name="T9" fmla="*/ 18 h 278"/>
                <a:gd name="T10" fmla="*/ 338 w 373"/>
                <a:gd name="T11" fmla="*/ 24 h 278"/>
                <a:gd name="T12" fmla="*/ 336 w 373"/>
                <a:gd name="T13" fmla="*/ 31 h 278"/>
                <a:gd name="T14" fmla="*/ 330 w 373"/>
                <a:gd name="T15" fmla="*/ 40 h 278"/>
                <a:gd name="T16" fmla="*/ 315 w 373"/>
                <a:gd name="T17" fmla="*/ 50 h 278"/>
                <a:gd name="T18" fmla="*/ 309 w 373"/>
                <a:gd name="T19" fmla="*/ 67 h 278"/>
                <a:gd name="T20" fmla="*/ 303 w 373"/>
                <a:gd name="T21" fmla="*/ 80 h 278"/>
                <a:gd name="T22" fmla="*/ 293 w 373"/>
                <a:gd name="T23" fmla="*/ 90 h 278"/>
                <a:gd name="T24" fmla="*/ 293 w 373"/>
                <a:gd name="T25" fmla="*/ 98 h 278"/>
                <a:gd name="T26" fmla="*/ 282 w 373"/>
                <a:gd name="T27" fmla="*/ 115 h 278"/>
                <a:gd name="T28" fmla="*/ 284 w 373"/>
                <a:gd name="T29" fmla="*/ 125 h 278"/>
                <a:gd name="T30" fmla="*/ 280 w 373"/>
                <a:gd name="T31" fmla="*/ 134 h 278"/>
                <a:gd name="T32" fmla="*/ 274 w 373"/>
                <a:gd name="T33" fmla="*/ 142 h 278"/>
                <a:gd name="T34" fmla="*/ 266 w 373"/>
                <a:gd name="T35" fmla="*/ 147 h 278"/>
                <a:gd name="T36" fmla="*/ 265 w 373"/>
                <a:gd name="T37" fmla="*/ 150 h 278"/>
                <a:gd name="T38" fmla="*/ 253 w 373"/>
                <a:gd name="T39" fmla="*/ 157 h 278"/>
                <a:gd name="T40" fmla="*/ 252 w 373"/>
                <a:gd name="T41" fmla="*/ 161 h 278"/>
                <a:gd name="T42" fmla="*/ 253 w 373"/>
                <a:gd name="T43" fmla="*/ 169 h 278"/>
                <a:gd name="T44" fmla="*/ 245 w 373"/>
                <a:gd name="T45" fmla="*/ 166 h 278"/>
                <a:gd name="T46" fmla="*/ 242 w 373"/>
                <a:gd name="T47" fmla="*/ 174 h 278"/>
                <a:gd name="T48" fmla="*/ 234 w 373"/>
                <a:gd name="T49" fmla="*/ 177 h 278"/>
                <a:gd name="T50" fmla="*/ 228 w 373"/>
                <a:gd name="T51" fmla="*/ 184 h 278"/>
                <a:gd name="T52" fmla="*/ 233 w 373"/>
                <a:gd name="T53" fmla="*/ 193 h 278"/>
                <a:gd name="T54" fmla="*/ 226 w 373"/>
                <a:gd name="T55" fmla="*/ 192 h 278"/>
                <a:gd name="T56" fmla="*/ 226 w 373"/>
                <a:gd name="T57" fmla="*/ 197 h 278"/>
                <a:gd name="T58" fmla="*/ 217 w 373"/>
                <a:gd name="T59" fmla="*/ 192 h 278"/>
                <a:gd name="T60" fmla="*/ 214 w 373"/>
                <a:gd name="T61" fmla="*/ 197 h 278"/>
                <a:gd name="T62" fmla="*/ 207 w 373"/>
                <a:gd name="T63" fmla="*/ 198 h 278"/>
                <a:gd name="T64" fmla="*/ 215 w 373"/>
                <a:gd name="T65" fmla="*/ 203 h 278"/>
                <a:gd name="T66" fmla="*/ 206 w 373"/>
                <a:gd name="T67" fmla="*/ 208 h 278"/>
                <a:gd name="T68" fmla="*/ 199 w 373"/>
                <a:gd name="T69" fmla="*/ 206 h 278"/>
                <a:gd name="T70" fmla="*/ 193 w 373"/>
                <a:gd name="T71" fmla="*/ 208 h 278"/>
                <a:gd name="T72" fmla="*/ 188 w 373"/>
                <a:gd name="T73" fmla="*/ 216 h 278"/>
                <a:gd name="T74" fmla="*/ 193 w 373"/>
                <a:gd name="T75" fmla="*/ 220 h 278"/>
                <a:gd name="T76" fmla="*/ 191 w 373"/>
                <a:gd name="T77" fmla="*/ 222 h 278"/>
                <a:gd name="T78" fmla="*/ 182 w 373"/>
                <a:gd name="T79" fmla="*/ 217 h 278"/>
                <a:gd name="T80" fmla="*/ 178 w 373"/>
                <a:gd name="T81" fmla="*/ 228 h 278"/>
                <a:gd name="T82" fmla="*/ 171 w 373"/>
                <a:gd name="T83" fmla="*/ 230 h 278"/>
                <a:gd name="T84" fmla="*/ 155 w 373"/>
                <a:gd name="T85" fmla="*/ 238 h 278"/>
                <a:gd name="T86" fmla="*/ 153 w 373"/>
                <a:gd name="T87" fmla="*/ 240 h 278"/>
                <a:gd name="T88" fmla="*/ 145 w 373"/>
                <a:gd name="T89" fmla="*/ 235 h 278"/>
                <a:gd name="T90" fmla="*/ 134 w 373"/>
                <a:gd name="T91" fmla="*/ 235 h 278"/>
                <a:gd name="T92" fmla="*/ 137 w 373"/>
                <a:gd name="T93" fmla="*/ 240 h 278"/>
                <a:gd name="T94" fmla="*/ 128 w 373"/>
                <a:gd name="T95" fmla="*/ 240 h 278"/>
                <a:gd name="T96" fmla="*/ 128 w 373"/>
                <a:gd name="T97" fmla="*/ 246 h 278"/>
                <a:gd name="T98" fmla="*/ 123 w 373"/>
                <a:gd name="T99" fmla="*/ 244 h 278"/>
                <a:gd name="T100" fmla="*/ 104 w 373"/>
                <a:gd name="T101" fmla="*/ 257 h 278"/>
                <a:gd name="T102" fmla="*/ 94 w 373"/>
                <a:gd name="T103" fmla="*/ 259 h 278"/>
                <a:gd name="T104" fmla="*/ 81 w 373"/>
                <a:gd name="T105" fmla="*/ 270 h 278"/>
                <a:gd name="T106" fmla="*/ 69 w 373"/>
                <a:gd name="T107" fmla="*/ 268 h 278"/>
                <a:gd name="T108" fmla="*/ 61 w 373"/>
                <a:gd name="T109" fmla="*/ 265 h 278"/>
                <a:gd name="T110" fmla="*/ 61 w 373"/>
                <a:gd name="T111" fmla="*/ 270 h 278"/>
                <a:gd name="T112" fmla="*/ 49 w 373"/>
                <a:gd name="T113" fmla="*/ 278 h 278"/>
                <a:gd name="T114" fmla="*/ 35 w 373"/>
                <a:gd name="T115" fmla="*/ 275 h 278"/>
                <a:gd name="T116" fmla="*/ 35 w 373"/>
                <a:gd name="T117" fmla="*/ 278 h 278"/>
                <a:gd name="T118" fmla="*/ 32 w 373"/>
                <a:gd name="T119" fmla="*/ 270 h 278"/>
                <a:gd name="T120" fmla="*/ 11 w 373"/>
                <a:gd name="T121" fmla="*/ 254 h 278"/>
                <a:gd name="T122" fmla="*/ 0 w 373"/>
                <a:gd name="T123" fmla="*/ 252 h 278"/>
                <a:gd name="T124" fmla="*/ 3 w 373"/>
                <a:gd name="T125" fmla="*/ 244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" h="278">
                  <a:moveTo>
                    <a:pt x="373" y="7"/>
                  </a:moveTo>
                  <a:lnTo>
                    <a:pt x="370" y="7"/>
                  </a:lnTo>
                  <a:lnTo>
                    <a:pt x="370" y="4"/>
                  </a:lnTo>
                  <a:lnTo>
                    <a:pt x="365" y="0"/>
                  </a:lnTo>
                  <a:lnTo>
                    <a:pt x="349" y="18"/>
                  </a:lnTo>
                  <a:lnTo>
                    <a:pt x="338" y="24"/>
                  </a:lnTo>
                  <a:lnTo>
                    <a:pt x="336" y="31"/>
                  </a:lnTo>
                  <a:lnTo>
                    <a:pt x="330" y="40"/>
                  </a:lnTo>
                  <a:lnTo>
                    <a:pt x="315" y="50"/>
                  </a:lnTo>
                  <a:lnTo>
                    <a:pt x="309" y="67"/>
                  </a:lnTo>
                  <a:lnTo>
                    <a:pt x="303" y="80"/>
                  </a:lnTo>
                  <a:lnTo>
                    <a:pt x="293" y="90"/>
                  </a:lnTo>
                  <a:lnTo>
                    <a:pt x="293" y="98"/>
                  </a:lnTo>
                  <a:lnTo>
                    <a:pt x="282" y="115"/>
                  </a:lnTo>
                  <a:lnTo>
                    <a:pt x="284" y="125"/>
                  </a:lnTo>
                  <a:lnTo>
                    <a:pt x="280" y="134"/>
                  </a:lnTo>
                  <a:lnTo>
                    <a:pt x="274" y="142"/>
                  </a:lnTo>
                  <a:lnTo>
                    <a:pt x="266" y="147"/>
                  </a:lnTo>
                  <a:lnTo>
                    <a:pt x="265" y="150"/>
                  </a:lnTo>
                  <a:lnTo>
                    <a:pt x="253" y="157"/>
                  </a:lnTo>
                  <a:lnTo>
                    <a:pt x="252" y="161"/>
                  </a:lnTo>
                  <a:lnTo>
                    <a:pt x="253" y="169"/>
                  </a:lnTo>
                  <a:lnTo>
                    <a:pt x="245" y="166"/>
                  </a:lnTo>
                  <a:lnTo>
                    <a:pt x="242" y="174"/>
                  </a:lnTo>
                  <a:lnTo>
                    <a:pt x="234" y="177"/>
                  </a:lnTo>
                  <a:lnTo>
                    <a:pt x="228" y="184"/>
                  </a:lnTo>
                  <a:lnTo>
                    <a:pt x="233" y="193"/>
                  </a:lnTo>
                  <a:lnTo>
                    <a:pt x="226" y="192"/>
                  </a:lnTo>
                  <a:lnTo>
                    <a:pt x="226" y="197"/>
                  </a:lnTo>
                  <a:lnTo>
                    <a:pt x="217" y="192"/>
                  </a:lnTo>
                  <a:lnTo>
                    <a:pt x="214" y="197"/>
                  </a:lnTo>
                  <a:lnTo>
                    <a:pt x="207" y="198"/>
                  </a:lnTo>
                  <a:lnTo>
                    <a:pt x="215" y="203"/>
                  </a:lnTo>
                  <a:lnTo>
                    <a:pt x="206" y="208"/>
                  </a:lnTo>
                  <a:lnTo>
                    <a:pt x="199" y="206"/>
                  </a:lnTo>
                  <a:lnTo>
                    <a:pt x="193" y="208"/>
                  </a:lnTo>
                  <a:lnTo>
                    <a:pt x="188" y="216"/>
                  </a:lnTo>
                  <a:lnTo>
                    <a:pt x="193" y="220"/>
                  </a:lnTo>
                  <a:lnTo>
                    <a:pt x="191" y="222"/>
                  </a:lnTo>
                  <a:lnTo>
                    <a:pt x="182" y="217"/>
                  </a:lnTo>
                  <a:lnTo>
                    <a:pt x="178" y="228"/>
                  </a:lnTo>
                  <a:lnTo>
                    <a:pt x="171" y="230"/>
                  </a:lnTo>
                  <a:lnTo>
                    <a:pt x="155" y="238"/>
                  </a:lnTo>
                  <a:lnTo>
                    <a:pt x="153" y="240"/>
                  </a:lnTo>
                  <a:lnTo>
                    <a:pt x="145" y="235"/>
                  </a:lnTo>
                  <a:lnTo>
                    <a:pt x="134" y="235"/>
                  </a:lnTo>
                  <a:lnTo>
                    <a:pt x="137" y="240"/>
                  </a:lnTo>
                  <a:lnTo>
                    <a:pt x="128" y="240"/>
                  </a:lnTo>
                  <a:lnTo>
                    <a:pt x="128" y="246"/>
                  </a:lnTo>
                  <a:lnTo>
                    <a:pt x="123" y="244"/>
                  </a:lnTo>
                  <a:lnTo>
                    <a:pt x="104" y="257"/>
                  </a:lnTo>
                  <a:lnTo>
                    <a:pt x="94" y="259"/>
                  </a:lnTo>
                  <a:lnTo>
                    <a:pt x="81" y="270"/>
                  </a:lnTo>
                  <a:lnTo>
                    <a:pt x="69" y="268"/>
                  </a:lnTo>
                  <a:lnTo>
                    <a:pt x="61" y="265"/>
                  </a:lnTo>
                  <a:lnTo>
                    <a:pt x="61" y="270"/>
                  </a:lnTo>
                  <a:lnTo>
                    <a:pt x="49" y="278"/>
                  </a:lnTo>
                  <a:lnTo>
                    <a:pt x="35" y="275"/>
                  </a:lnTo>
                  <a:lnTo>
                    <a:pt x="35" y="278"/>
                  </a:lnTo>
                  <a:lnTo>
                    <a:pt x="32" y="270"/>
                  </a:lnTo>
                  <a:lnTo>
                    <a:pt x="11" y="254"/>
                  </a:lnTo>
                  <a:lnTo>
                    <a:pt x="0" y="252"/>
                  </a:lnTo>
                  <a:lnTo>
                    <a:pt x="3" y="24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0" name="Freeform 114">
              <a:extLst>
                <a:ext uri="{FF2B5EF4-FFF2-40B4-BE49-F238E27FC236}">
                  <a16:creationId xmlns:a16="http://schemas.microsoft.com/office/drawing/2014/main" id="{95CCDB55-BCBB-411A-A438-84D1061DB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" y="803"/>
              <a:ext cx="35" cy="263"/>
            </a:xfrm>
            <a:custGeom>
              <a:avLst/>
              <a:gdLst>
                <a:gd name="T0" fmla="*/ 28 w 35"/>
                <a:gd name="T1" fmla="*/ 263 h 263"/>
                <a:gd name="T2" fmla="*/ 19 w 35"/>
                <a:gd name="T3" fmla="*/ 251 h 263"/>
                <a:gd name="T4" fmla="*/ 6 w 35"/>
                <a:gd name="T5" fmla="*/ 251 h 263"/>
                <a:gd name="T6" fmla="*/ 4 w 35"/>
                <a:gd name="T7" fmla="*/ 233 h 263"/>
                <a:gd name="T8" fmla="*/ 4 w 35"/>
                <a:gd name="T9" fmla="*/ 222 h 263"/>
                <a:gd name="T10" fmla="*/ 6 w 35"/>
                <a:gd name="T11" fmla="*/ 209 h 263"/>
                <a:gd name="T12" fmla="*/ 12 w 35"/>
                <a:gd name="T13" fmla="*/ 195 h 263"/>
                <a:gd name="T14" fmla="*/ 16 w 35"/>
                <a:gd name="T15" fmla="*/ 181 h 263"/>
                <a:gd name="T16" fmla="*/ 4 w 35"/>
                <a:gd name="T17" fmla="*/ 176 h 263"/>
                <a:gd name="T18" fmla="*/ 0 w 35"/>
                <a:gd name="T19" fmla="*/ 173 h 263"/>
                <a:gd name="T20" fmla="*/ 0 w 35"/>
                <a:gd name="T21" fmla="*/ 166 h 263"/>
                <a:gd name="T22" fmla="*/ 6 w 35"/>
                <a:gd name="T23" fmla="*/ 158 h 263"/>
                <a:gd name="T24" fmla="*/ 19 w 35"/>
                <a:gd name="T25" fmla="*/ 114 h 263"/>
                <a:gd name="T26" fmla="*/ 16 w 35"/>
                <a:gd name="T27" fmla="*/ 107 h 263"/>
                <a:gd name="T28" fmla="*/ 9 w 35"/>
                <a:gd name="T29" fmla="*/ 104 h 263"/>
                <a:gd name="T30" fmla="*/ 4 w 35"/>
                <a:gd name="T31" fmla="*/ 96 h 263"/>
                <a:gd name="T32" fmla="*/ 6 w 35"/>
                <a:gd name="T33" fmla="*/ 85 h 263"/>
                <a:gd name="T34" fmla="*/ 28 w 35"/>
                <a:gd name="T35" fmla="*/ 67 h 263"/>
                <a:gd name="T36" fmla="*/ 35 w 35"/>
                <a:gd name="T37" fmla="*/ 55 h 263"/>
                <a:gd name="T38" fmla="*/ 28 w 35"/>
                <a:gd name="T39" fmla="*/ 55 h 263"/>
                <a:gd name="T40" fmla="*/ 31 w 35"/>
                <a:gd name="T41" fmla="*/ 47 h 263"/>
                <a:gd name="T42" fmla="*/ 28 w 35"/>
                <a:gd name="T43" fmla="*/ 42 h 263"/>
                <a:gd name="T44" fmla="*/ 22 w 35"/>
                <a:gd name="T45" fmla="*/ 40 h 263"/>
                <a:gd name="T46" fmla="*/ 16 w 35"/>
                <a:gd name="T47" fmla="*/ 39 h 263"/>
                <a:gd name="T48" fmla="*/ 9 w 35"/>
                <a:gd name="T49" fmla="*/ 32 h 263"/>
                <a:gd name="T50" fmla="*/ 6 w 35"/>
                <a:gd name="T51" fmla="*/ 29 h 263"/>
                <a:gd name="T52" fmla="*/ 4 w 35"/>
                <a:gd name="T53" fmla="*/ 23 h 263"/>
                <a:gd name="T54" fmla="*/ 0 w 35"/>
                <a:gd name="T55" fmla="*/ 12 h 263"/>
                <a:gd name="T56" fmla="*/ 0 w 35"/>
                <a:gd name="T5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263">
                  <a:moveTo>
                    <a:pt x="28" y="263"/>
                  </a:moveTo>
                  <a:lnTo>
                    <a:pt x="19" y="251"/>
                  </a:lnTo>
                  <a:lnTo>
                    <a:pt x="6" y="251"/>
                  </a:lnTo>
                  <a:lnTo>
                    <a:pt x="4" y="233"/>
                  </a:lnTo>
                  <a:lnTo>
                    <a:pt x="4" y="222"/>
                  </a:lnTo>
                  <a:lnTo>
                    <a:pt x="6" y="209"/>
                  </a:lnTo>
                  <a:lnTo>
                    <a:pt x="12" y="195"/>
                  </a:lnTo>
                  <a:lnTo>
                    <a:pt x="16" y="181"/>
                  </a:lnTo>
                  <a:lnTo>
                    <a:pt x="4" y="176"/>
                  </a:lnTo>
                  <a:lnTo>
                    <a:pt x="0" y="173"/>
                  </a:lnTo>
                  <a:lnTo>
                    <a:pt x="0" y="166"/>
                  </a:lnTo>
                  <a:lnTo>
                    <a:pt x="6" y="158"/>
                  </a:lnTo>
                  <a:lnTo>
                    <a:pt x="19" y="114"/>
                  </a:lnTo>
                  <a:lnTo>
                    <a:pt x="16" y="107"/>
                  </a:lnTo>
                  <a:lnTo>
                    <a:pt x="9" y="104"/>
                  </a:lnTo>
                  <a:lnTo>
                    <a:pt x="4" y="96"/>
                  </a:lnTo>
                  <a:lnTo>
                    <a:pt x="6" y="85"/>
                  </a:lnTo>
                  <a:lnTo>
                    <a:pt x="28" y="67"/>
                  </a:lnTo>
                  <a:lnTo>
                    <a:pt x="35" y="55"/>
                  </a:lnTo>
                  <a:lnTo>
                    <a:pt x="28" y="55"/>
                  </a:lnTo>
                  <a:lnTo>
                    <a:pt x="31" y="47"/>
                  </a:lnTo>
                  <a:lnTo>
                    <a:pt x="28" y="42"/>
                  </a:lnTo>
                  <a:lnTo>
                    <a:pt x="22" y="40"/>
                  </a:lnTo>
                  <a:lnTo>
                    <a:pt x="16" y="39"/>
                  </a:lnTo>
                  <a:lnTo>
                    <a:pt x="9" y="32"/>
                  </a:lnTo>
                  <a:lnTo>
                    <a:pt x="6" y="29"/>
                  </a:lnTo>
                  <a:lnTo>
                    <a:pt x="4" y="23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1" name="Freeform 115">
              <a:extLst>
                <a:ext uri="{FF2B5EF4-FFF2-40B4-BE49-F238E27FC236}">
                  <a16:creationId xmlns:a16="http://schemas.microsoft.com/office/drawing/2014/main" id="{7ABDC9C7-24CD-4C28-A1E5-357ACAB11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2" y="402"/>
              <a:ext cx="344" cy="963"/>
            </a:xfrm>
            <a:custGeom>
              <a:avLst/>
              <a:gdLst>
                <a:gd name="T0" fmla="*/ 59 w 344"/>
                <a:gd name="T1" fmla="*/ 9 h 963"/>
                <a:gd name="T2" fmla="*/ 51 w 344"/>
                <a:gd name="T3" fmla="*/ 28 h 963"/>
                <a:gd name="T4" fmla="*/ 45 w 344"/>
                <a:gd name="T5" fmla="*/ 25 h 963"/>
                <a:gd name="T6" fmla="*/ 37 w 344"/>
                <a:gd name="T7" fmla="*/ 28 h 963"/>
                <a:gd name="T8" fmla="*/ 31 w 344"/>
                <a:gd name="T9" fmla="*/ 48 h 963"/>
                <a:gd name="T10" fmla="*/ 21 w 344"/>
                <a:gd name="T11" fmla="*/ 67 h 963"/>
                <a:gd name="T12" fmla="*/ 13 w 344"/>
                <a:gd name="T13" fmla="*/ 79 h 963"/>
                <a:gd name="T14" fmla="*/ 0 w 344"/>
                <a:gd name="T15" fmla="*/ 102 h 963"/>
                <a:gd name="T16" fmla="*/ 13 w 344"/>
                <a:gd name="T17" fmla="*/ 105 h 963"/>
                <a:gd name="T18" fmla="*/ 19 w 344"/>
                <a:gd name="T19" fmla="*/ 108 h 963"/>
                <a:gd name="T20" fmla="*/ 29 w 344"/>
                <a:gd name="T21" fmla="*/ 126 h 963"/>
                <a:gd name="T22" fmla="*/ 32 w 344"/>
                <a:gd name="T23" fmla="*/ 135 h 963"/>
                <a:gd name="T24" fmla="*/ 45 w 344"/>
                <a:gd name="T25" fmla="*/ 140 h 963"/>
                <a:gd name="T26" fmla="*/ 40 w 344"/>
                <a:gd name="T27" fmla="*/ 162 h 963"/>
                <a:gd name="T28" fmla="*/ 31 w 344"/>
                <a:gd name="T29" fmla="*/ 175 h 963"/>
                <a:gd name="T30" fmla="*/ 45 w 344"/>
                <a:gd name="T31" fmla="*/ 178 h 963"/>
                <a:gd name="T32" fmla="*/ 48 w 344"/>
                <a:gd name="T33" fmla="*/ 201 h 963"/>
                <a:gd name="T34" fmla="*/ 75 w 344"/>
                <a:gd name="T35" fmla="*/ 201 h 963"/>
                <a:gd name="T36" fmla="*/ 98 w 344"/>
                <a:gd name="T37" fmla="*/ 213 h 963"/>
                <a:gd name="T38" fmla="*/ 120 w 344"/>
                <a:gd name="T39" fmla="*/ 223 h 963"/>
                <a:gd name="T40" fmla="*/ 137 w 344"/>
                <a:gd name="T41" fmla="*/ 247 h 963"/>
                <a:gd name="T42" fmla="*/ 131 w 344"/>
                <a:gd name="T43" fmla="*/ 261 h 963"/>
                <a:gd name="T44" fmla="*/ 141 w 344"/>
                <a:gd name="T45" fmla="*/ 264 h 963"/>
                <a:gd name="T46" fmla="*/ 155 w 344"/>
                <a:gd name="T47" fmla="*/ 264 h 963"/>
                <a:gd name="T48" fmla="*/ 164 w 344"/>
                <a:gd name="T49" fmla="*/ 288 h 963"/>
                <a:gd name="T50" fmla="*/ 169 w 344"/>
                <a:gd name="T51" fmla="*/ 306 h 963"/>
                <a:gd name="T52" fmla="*/ 169 w 344"/>
                <a:gd name="T53" fmla="*/ 342 h 963"/>
                <a:gd name="T54" fmla="*/ 179 w 344"/>
                <a:gd name="T55" fmla="*/ 362 h 963"/>
                <a:gd name="T56" fmla="*/ 201 w 344"/>
                <a:gd name="T57" fmla="*/ 389 h 963"/>
                <a:gd name="T58" fmla="*/ 212 w 344"/>
                <a:gd name="T59" fmla="*/ 398 h 963"/>
                <a:gd name="T60" fmla="*/ 204 w 344"/>
                <a:gd name="T61" fmla="*/ 408 h 963"/>
                <a:gd name="T62" fmla="*/ 223 w 344"/>
                <a:gd name="T63" fmla="*/ 414 h 963"/>
                <a:gd name="T64" fmla="*/ 227 w 344"/>
                <a:gd name="T65" fmla="*/ 427 h 963"/>
                <a:gd name="T66" fmla="*/ 235 w 344"/>
                <a:gd name="T67" fmla="*/ 452 h 963"/>
                <a:gd name="T68" fmla="*/ 239 w 344"/>
                <a:gd name="T69" fmla="*/ 484 h 963"/>
                <a:gd name="T70" fmla="*/ 268 w 344"/>
                <a:gd name="T71" fmla="*/ 519 h 963"/>
                <a:gd name="T72" fmla="*/ 271 w 344"/>
                <a:gd name="T73" fmla="*/ 539 h 963"/>
                <a:gd name="T74" fmla="*/ 270 w 344"/>
                <a:gd name="T75" fmla="*/ 554 h 963"/>
                <a:gd name="T76" fmla="*/ 270 w 344"/>
                <a:gd name="T77" fmla="*/ 564 h 963"/>
                <a:gd name="T78" fmla="*/ 274 w 344"/>
                <a:gd name="T79" fmla="*/ 570 h 963"/>
                <a:gd name="T80" fmla="*/ 300 w 344"/>
                <a:gd name="T81" fmla="*/ 609 h 963"/>
                <a:gd name="T82" fmla="*/ 309 w 344"/>
                <a:gd name="T83" fmla="*/ 625 h 963"/>
                <a:gd name="T84" fmla="*/ 319 w 344"/>
                <a:gd name="T85" fmla="*/ 631 h 963"/>
                <a:gd name="T86" fmla="*/ 335 w 344"/>
                <a:gd name="T87" fmla="*/ 650 h 963"/>
                <a:gd name="T88" fmla="*/ 332 w 344"/>
                <a:gd name="T89" fmla="*/ 656 h 963"/>
                <a:gd name="T90" fmla="*/ 325 w 344"/>
                <a:gd name="T91" fmla="*/ 666 h 963"/>
                <a:gd name="T92" fmla="*/ 327 w 344"/>
                <a:gd name="T93" fmla="*/ 696 h 963"/>
                <a:gd name="T94" fmla="*/ 335 w 344"/>
                <a:gd name="T95" fmla="*/ 701 h 963"/>
                <a:gd name="T96" fmla="*/ 341 w 344"/>
                <a:gd name="T97" fmla="*/ 711 h 963"/>
                <a:gd name="T98" fmla="*/ 330 w 344"/>
                <a:gd name="T99" fmla="*/ 765 h 963"/>
                <a:gd name="T100" fmla="*/ 317 w 344"/>
                <a:gd name="T101" fmla="*/ 830 h 963"/>
                <a:gd name="T102" fmla="*/ 295 w 344"/>
                <a:gd name="T103" fmla="*/ 912 h 963"/>
                <a:gd name="T104" fmla="*/ 300 w 344"/>
                <a:gd name="T105" fmla="*/ 945 h 963"/>
                <a:gd name="T106" fmla="*/ 287 w 344"/>
                <a:gd name="T107" fmla="*/ 96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4" h="963">
                  <a:moveTo>
                    <a:pt x="58" y="0"/>
                  </a:moveTo>
                  <a:lnTo>
                    <a:pt x="59" y="9"/>
                  </a:lnTo>
                  <a:lnTo>
                    <a:pt x="48" y="16"/>
                  </a:lnTo>
                  <a:lnTo>
                    <a:pt x="51" y="28"/>
                  </a:lnTo>
                  <a:lnTo>
                    <a:pt x="45" y="32"/>
                  </a:lnTo>
                  <a:lnTo>
                    <a:pt x="45" y="25"/>
                  </a:lnTo>
                  <a:lnTo>
                    <a:pt x="42" y="22"/>
                  </a:lnTo>
                  <a:lnTo>
                    <a:pt x="37" y="28"/>
                  </a:lnTo>
                  <a:lnTo>
                    <a:pt x="31" y="32"/>
                  </a:lnTo>
                  <a:lnTo>
                    <a:pt x="31" y="48"/>
                  </a:lnTo>
                  <a:lnTo>
                    <a:pt x="32" y="60"/>
                  </a:lnTo>
                  <a:lnTo>
                    <a:pt x="21" y="67"/>
                  </a:lnTo>
                  <a:lnTo>
                    <a:pt x="26" y="76"/>
                  </a:lnTo>
                  <a:lnTo>
                    <a:pt x="13" y="79"/>
                  </a:lnTo>
                  <a:lnTo>
                    <a:pt x="7" y="84"/>
                  </a:lnTo>
                  <a:lnTo>
                    <a:pt x="0" y="102"/>
                  </a:lnTo>
                  <a:lnTo>
                    <a:pt x="4" y="102"/>
                  </a:lnTo>
                  <a:lnTo>
                    <a:pt x="13" y="105"/>
                  </a:lnTo>
                  <a:lnTo>
                    <a:pt x="18" y="116"/>
                  </a:lnTo>
                  <a:lnTo>
                    <a:pt x="19" y="108"/>
                  </a:lnTo>
                  <a:lnTo>
                    <a:pt x="26" y="110"/>
                  </a:lnTo>
                  <a:lnTo>
                    <a:pt x="29" y="126"/>
                  </a:lnTo>
                  <a:lnTo>
                    <a:pt x="32" y="126"/>
                  </a:lnTo>
                  <a:lnTo>
                    <a:pt x="32" y="135"/>
                  </a:lnTo>
                  <a:lnTo>
                    <a:pt x="40" y="135"/>
                  </a:lnTo>
                  <a:lnTo>
                    <a:pt x="45" y="140"/>
                  </a:lnTo>
                  <a:lnTo>
                    <a:pt x="35" y="146"/>
                  </a:lnTo>
                  <a:lnTo>
                    <a:pt x="40" y="162"/>
                  </a:lnTo>
                  <a:lnTo>
                    <a:pt x="32" y="169"/>
                  </a:lnTo>
                  <a:lnTo>
                    <a:pt x="31" y="175"/>
                  </a:lnTo>
                  <a:lnTo>
                    <a:pt x="42" y="177"/>
                  </a:lnTo>
                  <a:lnTo>
                    <a:pt x="45" y="178"/>
                  </a:lnTo>
                  <a:lnTo>
                    <a:pt x="48" y="194"/>
                  </a:lnTo>
                  <a:lnTo>
                    <a:pt x="48" y="201"/>
                  </a:lnTo>
                  <a:lnTo>
                    <a:pt x="58" y="204"/>
                  </a:lnTo>
                  <a:lnTo>
                    <a:pt x="75" y="201"/>
                  </a:lnTo>
                  <a:lnTo>
                    <a:pt x="93" y="207"/>
                  </a:lnTo>
                  <a:lnTo>
                    <a:pt x="98" y="213"/>
                  </a:lnTo>
                  <a:lnTo>
                    <a:pt x="109" y="221"/>
                  </a:lnTo>
                  <a:lnTo>
                    <a:pt x="120" y="223"/>
                  </a:lnTo>
                  <a:lnTo>
                    <a:pt x="125" y="236"/>
                  </a:lnTo>
                  <a:lnTo>
                    <a:pt x="137" y="247"/>
                  </a:lnTo>
                  <a:lnTo>
                    <a:pt x="141" y="252"/>
                  </a:lnTo>
                  <a:lnTo>
                    <a:pt x="131" y="261"/>
                  </a:lnTo>
                  <a:lnTo>
                    <a:pt x="137" y="261"/>
                  </a:lnTo>
                  <a:lnTo>
                    <a:pt x="141" y="264"/>
                  </a:lnTo>
                  <a:lnTo>
                    <a:pt x="141" y="271"/>
                  </a:lnTo>
                  <a:lnTo>
                    <a:pt x="155" y="264"/>
                  </a:lnTo>
                  <a:lnTo>
                    <a:pt x="163" y="277"/>
                  </a:lnTo>
                  <a:lnTo>
                    <a:pt x="164" y="288"/>
                  </a:lnTo>
                  <a:lnTo>
                    <a:pt x="172" y="299"/>
                  </a:lnTo>
                  <a:lnTo>
                    <a:pt x="169" y="306"/>
                  </a:lnTo>
                  <a:lnTo>
                    <a:pt x="172" y="320"/>
                  </a:lnTo>
                  <a:lnTo>
                    <a:pt x="169" y="342"/>
                  </a:lnTo>
                  <a:lnTo>
                    <a:pt x="169" y="357"/>
                  </a:lnTo>
                  <a:lnTo>
                    <a:pt x="179" y="362"/>
                  </a:lnTo>
                  <a:lnTo>
                    <a:pt x="188" y="360"/>
                  </a:lnTo>
                  <a:lnTo>
                    <a:pt x="201" y="389"/>
                  </a:lnTo>
                  <a:lnTo>
                    <a:pt x="212" y="393"/>
                  </a:lnTo>
                  <a:lnTo>
                    <a:pt x="212" y="398"/>
                  </a:lnTo>
                  <a:lnTo>
                    <a:pt x="203" y="403"/>
                  </a:lnTo>
                  <a:lnTo>
                    <a:pt x="204" y="408"/>
                  </a:lnTo>
                  <a:lnTo>
                    <a:pt x="217" y="411"/>
                  </a:lnTo>
                  <a:lnTo>
                    <a:pt x="223" y="414"/>
                  </a:lnTo>
                  <a:lnTo>
                    <a:pt x="220" y="425"/>
                  </a:lnTo>
                  <a:lnTo>
                    <a:pt x="227" y="427"/>
                  </a:lnTo>
                  <a:lnTo>
                    <a:pt x="227" y="441"/>
                  </a:lnTo>
                  <a:lnTo>
                    <a:pt x="235" y="452"/>
                  </a:lnTo>
                  <a:lnTo>
                    <a:pt x="239" y="468"/>
                  </a:lnTo>
                  <a:lnTo>
                    <a:pt x="239" y="484"/>
                  </a:lnTo>
                  <a:lnTo>
                    <a:pt x="246" y="500"/>
                  </a:lnTo>
                  <a:lnTo>
                    <a:pt x="268" y="519"/>
                  </a:lnTo>
                  <a:lnTo>
                    <a:pt x="265" y="535"/>
                  </a:lnTo>
                  <a:lnTo>
                    <a:pt x="271" y="539"/>
                  </a:lnTo>
                  <a:lnTo>
                    <a:pt x="279" y="551"/>
                  </a:lnTo>
                  <a:lnTo>
                    <a:pt x="270" y="554"/>
                  </a:lnTo>
                  <a:lnTo>
                    <a:pt x="265" y="561"/>
                  </a:lnTo>
                  <a:lnTo>
                    <a:pt x="270" y="564"/>
                  </a:lnTo>
                  <a:lnTo>
                    <a:pt x="281" y="561"/>
                  </a:lnTo>
                  <a:lnTo>
                    <a:pt x="274" y="570"/>
                  </a:lnTo>
                  <a:lnTo>
                    <a:pt x="278" y="580"/>
                  </a:lnTo>
                  <a:lnTo>
                    <a:pt x="300" y="609"/>
                  </a:lnTo>
                  <a:lnTo>
                    <a:pt x="313" y="618"/>
                  </a:lnTo>
                  <a:lnTo>
                    <a:pt x="309" y="625"/>
                  </a:lnTo>
                  <a:lnTo>
                    <a:pt x="309" y="637"/>
                  </a:lnTo>
                  <a:lnTo>
                    <a:pt x="319" y="631"/>
                  </a:lnTo>
                  <a:lnTo>
                    <a:pt x="330" y="631"/>
                  </a:lnTo>
                  <a:lnTo>
                    <a:pt x="335" y="650"/>
                  </a:lnTo>
                  <a:lnTo>
                    <a:pt x="325" y="653"/>
                  </a:lnTo>
                  <a:lnTo>
                    <a:pt x="332" y="656"/>
                  </a:lnTo>
                  <a:lnTo>
                    <a:pt x="332" y="663"/>
                  </a:lnTo>
                  <a:lnTo>
                    <a:pt x="325" y="666"/>
                  </a:lnTo>
                  <a:lnTo>
                    <a:pt x="325" y="679"/>
                  </a:lnTo>
                  <a:lnTo>
                    <a:pt x="327" y="696"/>
                  </a:lnTo>
                  <a:lnTo>
                    <a:pt x="335" y="707"/>
                  </a:lnTo>
                  <a:lnTo>
                    <a:pt x="335" y="701"/>
                  </a:lnTo>
                  <a:lnTo>
                    <a:pt x="344" y="704"/>
                  </a:lnTo>
                  <a:lnTo>
                    <a:pt x="341" y="711"/>
                  </a:lnTo>
                  <a:lnTo>
                    <a:pt x="327" y="747"/>
                  </a:lnTo>
                  <a:lnTo>
                    <a:pt x="330" y="765"/>
                  </a:lnTo>
                  <a:lnTo>
                    <a:pt x="330" y="786"/>
                  </a:lnTo>
                  <a:lnTo>
                    <a:pt x="317" y="830"/>
                  </a:lnTo>
                  <a:lnTo>
                    <a:pt x="303" y="857"/>
                  </a:lnTo>
                  <a:lnTo>
                    <a:pt x="295" y="912"/>
                  </a:lnTo>
                  <a:lnTo>
                    <a:pt x="295" y="937"/>
                  </a:lnTo>
                  <a:lnTo>
                    <a:pt x="300" y="945"/>
                  </a:lnTo>
                  <a:lnTo>
                    <a:pt x="300" y="951"/>
                  </a:lnTo>
                  <a:lnTo>
                    <a:pt x="287" y="96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2" name="Freeform 116">
              <a:extLst>
                <a:ext uri="{FF2B5EF4-FFF2-40B4-BE49-F238E27FC236}">
                  <a16:creationId xmlns:a16="http://schemas.microsoft.com/office/drawing/2014/main" id="{8415A978-B233-429A-898D-408106A85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" y="685"/>
              <a:ext cx="673" cy="263"/>
            </a:xfrm>
            <a:custGeom>
              <a:avLst/>
              <a:gdLst>
                <a:gd name="T0" fmla="*/ 673 w 673"/>
                <a:gd name="T1" fmla="*/ 249 h 263"/>
                <a:gd name="T2" fmla="*/ 665 w 673"/>
                <a:gd name="T3" fmla="*/ 244 h 263"/>
                <a:gd name="T4" fmla="*/ 659 w 673"/>
                <a:gd name="T5" fmla="*/ 244 h 263"/>
                <a:gd name="T6" fmla="*/ 654 w 673"/>
                <a:gd name="T7" fmla="*/ 254 h 263"/>
                <a:gd name="T8" fmla="*/ 648 w 673"/>
                <a:gd name="T9" fmla="*/ 263 h 263"/>
                <a:gd name="T10" fmla="*/ 637 w 673"/>
                <a:gd name="T11" fmla="*/ 256 h 263"/>
                <a:gd name="T12" fmla="*/ 634 w 673"/>
                <a:gd name="T13" fmla="*/ 246 h 263"/>
                <a:gd name="T14" fmla="*/ 634 w 673"/>
                <a:gd name="T15" fmla="*/ 236 h 263"/>
                <a:gd name="T16" fmla="*/ 626 w 673"/>
                <a:gd name="T17" fmla="*/ 240 h 263"/>
                <a:gd name="T18" fmla="*/ 621 w 673"/>
                <a:gd name="T19" fmla="*/ 243 h 263"/>
                <a:gd name="T20" fmla="*/ 611 w 673"/>
                <a:gd name="T21" fmla="*/ 240 h 263"/>
                <a:gd name="T22" fmla="*/ 614 w 673"/>
                <a:gd name="T23" fmla="*/ 233 h 263"/>
                <a:gd name="T24" fmla="*/ 611 w 673"/>
                <a:gd name="T25" fmla="*/ 217 h 263"/>
                <a:gd name="T26" fmla="*/ 602 w 673"/>
                <a:gd name="T27" fmla="*/ 211 h 263"/>
                <a:gd name="T28" fmla="*/ 599 w 673"/>
                <a:gd name="T29" fmla="*/ 201 h 263"/>
                <a:gd name="T30" fmla="*/ 589 w 673"/>
                <a:gd name="T31" fmla="*/ 182 h 263"/>
                <a:gd name="T32" fmla="*/ 578 w 673"/>
                <a:gd name="T33" fmla="*/ 173 h 263"/>
                <a:gd name="T34" fmla="*/ 584 w 673"/>
                <a:gd name="T35" fmla="*/ 160 h 263"/>
                <a:gd name="T36" fmla="*/ 579 w 673"/>
                <a:gd name="T37" fmla="*/ 147 h 263"/>
                <a:gd name="T38" fmla="*/ 570 w 673"/>
                <a:gd name="T39" fmla="*/ 128 h 263"/>
                <a:gd name="T40" fmla="*/ 575 w 673"/>
                <a:gd name="T41" fmla="*/ 120 h 263"/>
                <a:gd name="T42" fmla="*/ 575 w 673"/>
                <a:gd name="T43" fmla="*/ 112 h 263"/>
                <a:gd name="T44" fmla="*/ 578 w 673"/>
                <a:gd name="T45" fmla="*/ 109 h 263"/>
                <a:gd name="T46" fmla="*/ 579 w 673"/>
                <a:gd name="T47" fmla="*/ 96 h 263"/>
                <a:gd name="T48" fmla="*/ 565 w 673"/>
                <a:gd name="T49" fmla="*/ 93 h 263"/>
                <a:gd name="T50" fmla="*/ 551 w 673"/>
                <a:gd name="T51" fmla="*/ 93 h 263"/>
                <a:gd name="T52" fmla="*/ 551 w 673"/>
                <a:gd name="T53" fmla="*/ 83 h 263"/>
                <a:gd name="T54" fmla="*/ 540 w 673"/>
                <a:gd name="T55" fmla="*/ 67 h 263"/>
                <a:gd name="T56" fmla="*/ 536 w 673"/>
                <a:gd name="T57" fmla="*/ 50 h 263"/>
                <a:gd name="T58" fmla="*/ 527 w 673"/>
                <a:gd name="T59" fmla="*/ 32 h 263"/>
                <a:gd name="T60" fmla="*/ 516 w 673"/>
                <a:gd name="T61" fmla="*/ 21 h 263"/>
                <a:gd name="T62" fmla="*/ 517 w 673"/>
                <a:gd name="T63" fmla="*/ 16 h 263"/>
                <a:gd name="T64" fmla="*/ 511 w 673"/>
                <a:gd name="T65" fmla="*/ 13 h 263"/>
                <a:gd name="T66" fmla="*/ 500 w 673"/>
                <a:gd name="T67" fmla="*/ 16 h 263"/>
                <a:gd name="T68" fmla="*/ 482 w 673"/>
                <a:gd name="T69" fmla="*/ 10 h 263"/>
                <a:gd name="T70" fmla="*/ 469 w 673"/>
                <a:gd name="T71" fmla="*/ 10 h 263"/>
                <a:gd name="T72" fmla="*/ 466 w 673"/>
                <a:gd name="T73" fmla="*/ 15 h 263"/>
                <a:gd name="T74" fmla="*/ 463 w 673"/>
                <a:gd name="T75" fmla="*/ 15 h 263"/>
                <a:gd name="T76" fmla="*/ 439 w 673"/>
                <a:gd name="T77" fmla="*/ 13 h 263"/>
                <a:gd name="T78" fmla="*/ 396 w 673"/>
                <a:gd name="T79" fmla="*/ 0 h 263"/>
                <a:gd name="T80" fmla="*/ 353 w 673"/>
                <a:gd name="T81" fmla="*/ 36 h 263"/>
                <a:gd name="T82" fmla="*/ 344 w 673"/>
                <a:gd name="T83" fmla="*/ 37 h 263"/>
                <a:gd name="T84" fmla="*/ 334 w 673"/>
                <a:gd name="T85" fmla="*/ 50 h 263"/>
                <a:gd name="T86" fmla="*/ 315 w 673"/>
                <a:gd name="T87" fmla="*/ 45 h 263"/>
                <a:gd name="T88" fmla="*/ 297 w 673"/>
                <a:gd name="T89" fmla="*/ 55 h 263"/>
                <a:gd name="T90" fmla="*/ 278 w 673"/>
                <a:gd name="T91" fmla="*/ 56 h 263"/>
                <a:gd name="T92" fmla="*/ 262 w 673"/>
                <a:gd name="T93" fmla="*/ 67 h 263"/>
                <a:gd name="T94" fmla="*/ 195 w 673"/>
                <a:gd name="T95" fmla="*/ 56 h 263"/>
                <a:gd name="T96" fmla="*/ 178 w 673"/>
                <a:gd name="T97" fmla="*/ 66 h 263"/>
                <a:gd name="T98" fmla="*/ 156 w 673"/>
                <a:gd name="T99" fmla="*/ 74 h 263"/>
                <a:gd name="T100" fmla="*/ 148 w 673"/>
                <a:gd name="T101" fmla="*/ 66 h 263"/>
                <a:gd name="T102" fmla="*/ 140 w 673"/>
                <a:gd name="T103" fmla="*/ 67 h 263"/>
                <a:gd name="T104" fmla="*/ 133 w 673"/>
                <a:gd name="T105" fmla="*/ 64 h 263"/>
                <a:gd name="T106" fmla="*/ 122 w 673"/>
                <a:gd name="T107" fmla="*/ 66 h 263"/>
                <a:gd name="T108" fmla="*/ 98 w 673"/>
                <a:gd name="T109" fmla="*/ 61 h 263"/>
                <a:gd name="T110" fmla="*/ 71 w 673"/>
                <a:gd name="T111" fmla="*/ 61 h 263"/>
                <a:gd name="T112" fmla="*/ 28 w 673"/>
                <a:gd name="T113" fmla="*/ 55 h 263"/>
                <a:gd name="T114" fmla="*/ 11 w 673"/>
                <a:gd name="T115" fmla="*/ 48 h 263"/>
                <a:gd name="T116" fmla="*/ 0 w 673"/>
                <a:gd name="T117" fmla="*/ 4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73" h="263">
                  <a:moveTo>
                    <a:pt x="673" y="249"/>
                  </a:moveTo>
                  <a:lnTo>
                    <a:pt x="665" y="244"/>
                  </a:lnTo>
                  <a:lnTo>
                    <a:pt x="659" y="244"/>
                  </a:lnTo>
                  <a:lnTo>
                    <a:pt x="654" y="254"/>
                  </a:lnTo>
                  <a:lnTo>
                    <a:pt x="648" y="263"/>
                  </a:lnTo>
                  <a:lnTo>
                    <a:pt x="637" y="256"/>
                  </a:lnTo>
                  <a:lnTo>
                    <a:pt x="634" y="246"/>
                  </a:lnTo>
                  <a:lnTo>
                    <a:pt x="634" y="236"/>
                  </a:lnTo>
                  <a:lnTo>
                    <a:pt x="626" y="240"/>
                  </a:lnTo>
                  <a:lnTo>
                    <a:pt x="621" y="243"/>
                  </a:lnTo>
                  <a:lnTo>
                    <a:pt x="611" y="240"/>
                  </a:lnTo>
                  <a:lnTo>
                    <a:pt x="614" y="233"/>
                  </a:lnTo>
                  <a:lnTo>
                    <a:pt x="611" y="217"/>
                  </a:lnTo>
                  <a:lnTo>
                    <a:pt x="602" y="211"/>
                  </a:lnTo>
                  <a:lnTo>
                    <a:pt x="599" y="201"/>
                  </a:lnTo>
                  <a:lnTo>
                    <a:pt x="589" y="182"/>
                  </a:lnTo>
                  <a:lnTo>
                    <a:pt x="578" y="173"/>
                  </a:lnTo>
                  <a:lnTo>
                    <a:pt x="584" y="160"/>
                  </a:lnTo>
                  <a:lnTo>
                    <a:pt x="579" y="147"/>
                  </a:lnTo>
                  <a:lnTo>
                    <a:pt x="570" y="128"/>
                  </a:lnTo>
                  <a:lnTo>
                    <a:pt x="575" y="120"/>
                  </a:lnTo>
                  <a:lnTo>
                    <a:pt x="575" y="112"/>
                  </a:lnTo>
                  <a:lnTo>
                    <a:pt x="578" y="109"/>
                  </a:lnTo>
                  <a:lnTo>
                    <a:pt x="579" y="96"/>
                  </a:lnTo>
                  <a:lnTo>
                    <a:pt x="565" y="93"/>
                  </a:lnTo>
                  <a:lnTo>
                    <a:pt x="551" y="93"/>
                  </a:lnTo>
                  <a:lnTo>
                    <a:pt x="551" y="83"/>
                  </a:lnTo>
                  <a:lnTo>
                    <a:pt x="540" y="67"/>
                  </a:lnTo>
                  <a:lnTo>
                    <a:pt x="536" y="50"/>
                  </a:lnTo>
                  <a:lnTo>
                    <a:pt x="527" y="32"/>
                  </a:lnTo>
                  <a:lnTo>
                    <a:pt x="516" y="21"/>
                  </a:lnTo>
                  <a:lnTo>
                    <a:pt x="517" y="16"/>
                  </a:lnTo>
                  <a:lnTo>
                    <a:pt x="511" y="13"/>
                  </a:lnTo>
                  <a:lnTo>
                    <a:pt x="500" y="16"/>
                  </a:lnTo>
                  <a:lnTo>
                    <a:pt x="482" y="10"/>
                  </a:lnTo>
                  <a:lnTo>
                    <a:pt x="469" y="10"/>
                  </a:lnTo>
                  <a:lnTo>
                    <a:pt x="466" y="15"/>
                  </a:lnTo>
                  <a:lnTo>
                    <a:pt x="463" y="15"/>
                  </a:lnTo>
                  <a:lnTo>
                    <a:pt x="439" y="13"/>
                  </a:lnTo>
                  <a:lnTo>
                    <a:pt x="396" y="0"/>
                  </a:lnTo>
                  <a:lnTo>
                    <a:pt x="353" y="36"/>
                  </a:lnTo>
                  <a:lnTo>
                    <a:pt x="344" y="37"/>
                  </a:lnTo>
                  <a:lnTo>
                    <a:pt x="334" y="50"/>
                  </a:lnTo>
                  <a:lnTo>
                    <a:pt x="315" y="45"/>
                  </a:lnTo>
                  <a:lnTo>
                    <a:pt x="297" y="55"/>
                  </a:lnTo>
                  <a:lnTo>
                    <a:pt x="278" y="56"/>
                  </a:lnTo>
                  <a:lnTo>
                    <a:pt x="262" y="67"/>
                  </a:lnTo>
                  <a:lnTo>
                    <a:pt x="195" y="56"/>
                  </a:lnTo>
                  <a:lnTo>
                    <a:pt x="178" y="66"/>
                  </a:lnTo>
                  <a:lnTo>
                    <a:pt x="156" y="74"/>
                  </a:lnTo>
                  <a:lnTo>
                    <a:pt x="148" y="66"/>
                  </a:lnTo>
                  <a:lnTo>
                    <a:pt x="140" y="67"/>
                  </a:lnTo>
                  <a:lnTo>
                    <a:pt x="133" y="64"/>
                  </a:lnTo>
                  <a:lnTo>
                    <a:pt x="122" y="66"/>
                  </a:lnTo>
                  <a:lnTo>
                    <a:pt x="98" y="61"/>
                  </a:lnTo>
                  <a:lnTo>
                    <a:pt x="71" y="61"/>
                  </a:lnTo>
                  <a:lnTo>
                    <a:pt x="28" y="55"/>
                  </a:lnTo>
                  <a:lnTo>
                    <a:pt x="11" y="48"/>
                  </a:lnTo>
                  <a:lnTo>
                    <a:pt x="0" y="4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3" name="Freeform 117">
              <a:extLst>
                <a:ext uri="{FF2B5EF4-FFF2-40B4-BE49-F238E27FC236}">
                  <a16:creationId xmlns:a16="http://schemas.microsoft.com/office/drawing/2014/main" id="{2AE441B3-5A3F-4DDB-9A21-68F4DCD0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1103"/>
              <a:ext cx="350" cy="282"/>
            </a:xfrm>
            <a:custGeom>
              <a:avLst/>
              <a:gdLst>
                <a:gd name="T0" fmla="*/ 350 w 350"/>
                <a:gd name="T1" fmla="*/ 281 h 282"/>
                <a:gd name="T2" fmla="*/ 343 w 350"/>
                <a:gd name="T3" fmla="*/ 282 h 282"/>
                <a:gd name="T4" fmla="*/ 333 w 350"/>
                <a:gd name="T5" fmla="*/ 282 h 282"/>
                <a:gd name="T6" fmla="*/ 331 w 350"/>
                <a:gd name="T7" fmla="*/ 274 h 282"/>
                <a:gd name="T8" fmla="*/ 319 w 350"/>
                <a:gd name="T9" fmla="*/ 270 h 282"/>
                <a:gd name="T10" fmla="*/ 315 w 350"/>
                <a:gd name="T11" fmla="*/ 266 h 282"/>
                <a:gd name="T12" fmla="*/ 319 w 350"/>
                <a:gd name="T13" fmla="*/ 260 h 282"/>
                <a:gd name="T14" fmla="*/ 319 w 350"/>
                <a:gd name="T15" fmla="*/ 182 h 282"/>
                <a:gd name="T16" fmla="*/ 315 w 350"/>
                <a:gd name="T17" fmla="*/ 177 h 282"/>
                <a:gd name="T18" fmla="*/ 319 w 350"/>
                <a:gd name="T19" fmla="*/ 169 h 282"/>
                <a:gd name="T20" fmla="*/ 311 w 350"/>
                <a:gd name="T21" fmla="*/ 158 h 282"/>
                <a:gd name="T22" fmla="*/ 293 w 350"/>
                <a:gd name="T23" fmla="*/ 155 h 282"/>
                <a:gd name="T24" fmla="*/ 236 w 350"/>
                <a:gd name="T25" fmla="*/ 101 h 282"/>
                <a:gd name="T26" fmla="*/ 233 w 350"/>
                <a:gd name="T27" fmla="*/ 86 h 282"/>
                <a:gd name="T28" fmla="*/ 218 w 350"/>
                <a:gd name="T29" fmla="*/ 81 h 282"/>
                <a:gd name="T30" fmla="*/ 204 w 350"/>
                <a:gd name="T31" fmla="*/ 64 h 282"/>
                <a:gd name="T32" fmla="*/ 169 w 350"/>
                <a:gd name="T33" fmla="*/ 32 h 282"/>
                <a:gd name="T34" fmla="*/ 150 w 350"/>
                <a:gd name="T35" fmla="*/ 22 h 282"/>
                <a:gd name="T36" fmla="*/ 116 w 350"/>
                <a:gd name="T37" fmla="*/ 18 h 282"/>
                <a:gd name="T38" fmla="*/ 99 w 350"/>
                <a:gd name="T39" fmla="*/ 11 h 282"/>
                <a:gd name="T40" fmla="*/ 72 w 350"/>
                <a:gd name="T41" fmla="*/ 6 h 282"/>
                <a:gd name="T42" fmla="*/ 67 w 350"/>
                <a:gd name="T43" fmla="*/ 6 h 282"/>
                <a:gd name="T44" fmla="*/ 24 w 350"/>
                <a:gd name="T45" fmla="*/ 0 h 282"/>
                <a:gd name="T46" fmla="*/ 6 w 350"/>
                <a:gd name="T47" fmla="*/ 6 h 282"/>
                <a:gd name="T48" fmla="*/ 0 w 350"/>
                <a:gd name="T49" fmla="*/ 1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0" h="282">
                  <a:moveTo>
                    <a:pt x="350" y="281"/>
                  </a:moveTo>
                  <a:lnTo>
                    <a:pt x="343" y="282"/>
                  </a:lnTo>
                  <a:lnTo>
                    <a:pt x="333" y="282"/>
                  </a:lnTo>
                  <a:lnTo>
                    <a:pt x="331" y="274"/>
                  </a:lnTo>
                  <a:lnTo>
                    <a:pt x="319" y="270"/>
                  </a:lnTo>
                  <a:lnTo>
                    <a:pt x="315" y="266"/>
                  </a:lnTo>
                  <a:lnTo>
                    <a:pt x="319" y="260"/>
                  </a:lnTo>
                  <a:lnTo>
                    <a:pt x="319" y="182"/>
                  </a:lnTo>
                  <a:lnTo>
                    <a:pt x="315" y="177"/>
                  </a:lnTo>
                  <a:lnTo>
                    <a:pt x="319" y="169"/>
                  </a:lnTo>
                  <a:lnTo>
                    <a:pt x="311" y="158"/>
                  </a:lnTo>
                  <a:lnTo>
                    <a:pt x="293" y="155"/>
                  </a:lnTo>
                  <a:lnTo>
                    <a:pt x="236" y="101"/>
                  </a:lnTo>
                  <a:lnTo>
                    <a:pt x="233" y="86"/>
                  </a:lnTo>
                  <a:lnTo>
                    <a:pt x="218" y="81"/>
                  </a:lnTo>
                  <a:lnTo>
                    <a:pt x="204" y="64"/>
                  </a:lnTo>
                  <a:lnTo>
                    <a:pt x="169" y="32"/>
                  </a:lnTo>
                  <a:lnTo>
                    <a:pt x="150" y="22"/>
                  </a:lnTo>
                  <a:lnTo>
                    <a:pt x="116" y="18"/>
                  </a:lnTo>
                  <a:lnTo>
                    <a:pt x="99" y="11"/>
                  </a:lnTo>
                  <a:lnTo>
                    <a:pt x="72" y="6"/>
                  </a:lnTo>
                  <a:lnTo>
                    <a:pt x="67" y="6"/>
                  </a:lnTo>
                  <a:lnTo>
                    <a:pt x="24" y="0"/>
                  </a:lnTo>
                  <a:lnTo>
                    <a:pt x="6" y="6"/>
                  </a:lnTo>
                  <a:lnTo>
                    <a:pt x="0" y="1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4" name="Freeform 118">
              <a:extLst>
                <a:ext uri="{FF2B5EF4-FFF2-40B4-BE49-F238E27FC236}">
                  <a16:creationId xmlns:a16="http://schemas.microsoft.com/office/drawing/2014/main" id="{3C4FEBB8-DF9A-45BE-8966-CCAC0AEAA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878"/>
              <a:ext cx="881" cy="550"/>
            </a:xfrm>
            <a:custGeom>
              <a:avLst/>
              <a:gdLst>
                <a:gd name="T0" fmla="*/ 881 w 881"/>
                <a:gd name="T1" fmla="*/ 547 h 550"/>
                <a:gd name="T2" fmla="*/ 868 w 881"/>
                <a:gd name="T3" fmla="*/ 517 h 550"/>
                <a:gd name="T4" fmla="*/ 851 w 881"/>
                <a:gd name="T5" fmla="*/ 490 h 550"/>
                <a:gd name="T6" fmla="*/ 825 w 881"/>
                <a:gd name="T7" fmla="*/ 447 h 550"/>
                <a:gd name="T8" fmla="*/ 816 w 881"/>
                <a:gd name="T9" fmla="*/ 426 h 550"/>
                <a:gd name="T10" fmla="*/ 809 w 881"/>
                <a:gd name="T11" fmla="*/ 408 h 550"/>
                <a:gd name="T12" fmla="*/ 801 w 881"/>
                <a:gd name="T13" fmla="*/ 377 h 550"/>
                <a:gd name="T14" fmla="*/ 798 w 881"/>
                <a:gd name="T15" fmla="*/ 349 h 550"/>
                <a:gd name="T16" fmla="*/ 803 w 881"/>
                <a:gd name="T17" fmla="*/ 329 h 550"/>
                <a:gd name="T18" fmla="*/ 808 w 881"/>
                <a:gd name="T19" fmla="*/ 300 h 550"/>
                <a:gd name="T20" fmla="*/ 801 w 881"/>
                <a:gd name="T21" fmla="*/ 267 h 550"/>
                <a:gd name="T22" fmla="*/ 770 w 881"/>
                <a:gd name="T23" fmla="*/ 206 h 550"/>
                <a:gd name="T24" fmla="*/ 703 w 881"/>
                <a:gd name="T25" fmla="*/ 193 h 550"/>
                <a:gd name="T26" fmla="*/ 629 w 881"/>
                <a:gd name="T27" fmla="*/ 166 h 550"/>
                <a:gd name="T28" fmla="*/ 602 w 881"/>
                <a:gd name="T29" fmla="*/ 106 h 550"/>
                <a:gd name="T30" fmla="*/ 559 w 881"/>
                <a:gd name="T31" fmla="*/ 51 h 550"/>
                <a:gd name="T32" fmla="*/ 510 w 881"/>
                <a:gd name="T33" fmla="*/ 23 h 550"/>
                <a:gd name="T34" fmla="*/ 449 w 881"/>
                <a:gd name="T35" fmla="*/ 18 h 550"/>
                <a:gd name="T36" fmla="*/ 411 w 881"/>
                <a:gd name="T37" fmla="*/ 8 h 550"/>
                <a:gd name="T38" fmla="*/ 376 w 881"/>
                <a:gd name="T39" fmla="*/ 0 h 550"/>
                <a:gd name="T40" fmla="*/ 355 w 881"/>
                <a:gd name="T41" fmla="*/ 2 h 550"/>
                <a:gd name="T42" fmla="*/ 343 w 881"/>
                <a:gd name="T43" fmla="*/ 15 h 550"/>
                <a:gd name="T44" fmla="*/ 323 w 881"/>
                <a:gd name="T45" fmla="*/ 8 h 550"/>
                <a:gd name="T46" fmla="*/ 309 w 881"/>
                <a:gd name="T47" fmla="*/ 21 h 550"/>
                <a:gd name="T48" fmla="*/ 282 w 881"/>
                <a:gd name="T49" fmla="*/ 27 h 550"/>
                <a:gd name="T50" fmla="*/ 273 w 881"/>
                <a:gd name="T51" fmla="*/ 47 h 550"/>
                <a:gd name="T52" fmla="*/ 253 w 881"/>
                <a:gd name="T53" fmla="*/ 59 h 550"/>
                <a:gd name="T54" fmla="*/ 241 w 881"/>
                <a:gd name="T55" fmla="*/ 56 h 550"/>
                <a:gd name="T56" fmla="*/ 226 w 881"/>
                <a:gd name="T57" fmla="*/ 63 h 550"/>
                <a:gd name="T58" fmla="*/ 222 w 881"/>
                <a:gd name="T59" fmla="*/ 50 h 550"/>
                <a:gd name="T60" fmla="*/ 174 w 881"/>
                <a:gd name="T61" fmla="*/ 66 h 550"/>
                <a:gd name="T62" fmla="*/ 183 w 881"/>
                <a:gd name="T63" fmla="*/ 53 h 550"/>
                <a:gd name="T64" fmla="*/ 177 w 881"/>
                <a:gd name="T65" fmla="*/ 39 h 550"/>
                <a:gd name="T66" fmla="*/ 158 w 881"/>
                <a:gd name="T67" fmla="*/ 47 h 550"/>
                <a:gd name="T68" fmla="*/ 150 w 881"/>
                <a:gd name="T69" fmla="*/ 50 h 550"/>
                <a:gd name="T70" fmla="*/ 142 w 881"/>
                <a:gd name="T71" fmla="*/ 75 h 550"/>
                <a:gd name="T72" fmla="*/ 126 w 881"/>
                <a:gd name="T73" fmla="*/ 90 h 550"/>
                <a:gd name="T74" fmla="*/ 112 w 881"/>
                <a:gd name="T75" fmla="*/ 70 h 550"/>
                <a:gd name="T76" fmla="*/ 105 w 881"/>
                <a:gd name="T77" fmla="*/ 78 h 550"/>
                <a:gd name="T78" fmla="*/ 100 w 881"/>
                <a:gd name="T79" fmla="*/ 88 h 550"/>
                <a:gd name="T80" fmla="*/ 86 w 881"/>
                <a:gd name="T81" fmla="*/ 99 h 550"/>
                <a:gd name="T82" fmla="*/ 51 w 881"/>
                <a:gd name="T83" fmla="*/ 110 h 550"/>
                <a:gd name="T84" fmla="*/ 34 w 881"/>
                <a:gd name="T85" fmla="*/ 115 h 550"/>
                <a:gd name="T86" fmla="*/ 29 w 881"/>
                <a:gd name="T87" fmla="*/ 129 h 550"/>
                <a:gd name="T88" fmla="*/ 18 w 881"/>
                <a:gd name="T89" fmla="*/ 129 h 550"/>
                <a:gd name="T90" fmla="*/ 18 w 881"/>
                <a:gd name="T91" fmla="*/ 133 h 550"/>
                <a:gd name="T92" fmla="*/ 22 w 881"/>
                <a:gd name="T93" fmla="*/ 137 h 550"/>
                <a:gd name="T94" fmla="*/ 27 w 881"/>
                <a:gd name="T95" fmla="*/ 152 h 550"/>
                <a:gd name="T96" fmla="*/ 14 w 881"/>
                <a:gd name="T97" fmla="*/ 139 h 550"/>
                <a:gd name="T98" fmla="*/ 0 w 881"/>
                <a:gd name="T99" fmla="*/ 13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550">
                  <a:moveTo>
                    <a:pt x="875" y="550"/>
                  </a:moveTo>
                  <a:lnTo>
                    <a:pt x="881" y="547"/>
                  </a:lnTo>
                  <a:lnTo>
                    <a:pt x="881" y="547"/>
                  </a:lnTo>
                  <a:lnTo>
                    <a:pt x="875" y="542"/>
                  </a:lnTo>
                  <a:lnTo>
                    <a:pt x="875" y="528"/>
                  </a:lnTo>
                  <a:lnTo>
                    <a:pt x="868" y="517"/>
                  </a:lnTo>
                  <a:lnTo>
                    <a:pt x="856" y="507"/>
                  </a:lnTo>
                  <a:lnTo>
                    <a:pt x="856" y="498"/>
                  </a:lnTo>
                  <a:lnTo>
                    <a:pt x="851" y="490"/>
                  </a:lnTo>
                  <a:lnTo>
                    <a:pt x="840" y="461"/>
                  </a:lnTo>
                  <a:lnTo>
                    <a:pt x="836" y="455"/>
                  </a:lnTo>
                  <a:lnTo>
                    <a:pt x="825" y="447"/>
                  </a:lnTo>
                  <a:lnTo>
                    <a:pt x="821" y="436"/>
                  </a:lnTo>
                  <a:lnTo>
                    <a:pt x="811" y="434"/>
                  </a:lnTo>
                  <a:lnTo>
                    <a:pt x="816" y="426"/>
                  </a:lnTo>
                  <a:lnTo>
                    <a:pt x="809" y="420"/>
                  </a:lnTo>
                  <a:lnTo>
                    <a:pt x="805" y="412"/>
                  </a:lnTo>
                  <a:lnTo>
                    <a:pt x="809" y="408"/>
                  </a:lnTo>
                  <a:lnTo>
                    <a:pt x="809" y="397"/>
                  </a:lnTo>
                  <a:lnTo>
                    <a:pt x="811" y="383"/>
                  </a:lnTo>
                  <a:lnTo>
                    <a:pt x="801" y="377"/>
                  </a:lnTo>
                  <a:lnTo>
                    <a:pt x="798" y="361"/>
                  </a:lnTo>
                  <a:lnTo>
                    <a:pt x="801" y="359"/>
                  </a:lnTo>
                  <a:lnTo>
                    <a:pt x="798" y="349"/>
                  </a:lnTo>
                  <a:lnTo>
                    <a:pt x="805" y="340"/>
                  </a:lnTo>
                  <a:lnTo>
                    <a:pt x="798" y="337"/>
                  </a:lnTo>
                  <a:lnTo>
                    <a:pt x="803" y="329"/>
                  </a:lnTo>
                  <a:lnTo>
                    <a:pt x="803" y="316"/>
                  </a:lnTo>
                  <a:lnTo>
                    <a:pt x="808" y="311"/>
                  </a:lnTo>
                  <a:lnTo>
                    <a:pt x="808" y="300"/>
                  </a:lnTo>
                  <a:lnTo>
                    <a:pt x="803" y="279"/>
                  </a:lnTo>
                  <a:lnTo>
                    <a:pt x="808" y="270"/>
                  </a:lnTo>
                  <a:lnTo>
                    <a:pt x="801" y="267"/>
                  </a:lnTo>
                  <a:lnTo>
                    <a:pt x="787" y="236"/>
                  </a:lnTo>
                  <a:lnTo>
                    <a:pt x="771" y="222"/>
                  </a:lnTo>
                  <a:lnTo>
                    <a:pt x="770" y="206"/>
                  </a:lnTo>
                  <a:lnTo>
                    <a:pt x="738" y="193"/>
                  </a:lnTo>
                  <a:lnTo>
                    <a:pt x="725" y="200"/>
                  </a:lnTo>
                  <a:lnTo>
                    <a:pt x="703" y="193"/>
                  </a:lnTo>
                  <a:lnTo>
                    <a:pt x="666" y="195"/>
                  </a:lnTo>
                  <a:lnTo>
                    <a:pt x="644" y="182"/>
                  </a:lnTo>
                  <a:lnTo>
                    <a:pt x="629" y="166"/>
                  </a:lnTo>
                  <a:lnTo>
                    <a:pt x="629" y="149"/>
                  </a:lnTo>
                  <a:lnTo>
                    <a:pt x="612" y="125"/>
                  </a:lnTo>
                  <a:lnTo>
                    <a:pt x="602" y="106"/>
                  </a:lnTo>
                  <a:lnTo>
                    <a:pt x="591" y="99"/>
                  </a:lnTo>
                  <a:lnTo>
                    <a:pt x="564" y="63"/>
                  </a:lnTo>
                  <a:lnTo>
                    <a:pt x="559" y="51"/>
                  </a:lnTo>
                  <a:lnTo>
                    <a:pt x="547" y="48"/>
                  </a:lnTo>
                  <a:lnTo>
                    <a:pt x="532" y="40"/>
                  </a:lnTo>
                  <a:lnTo>
                    <a:pt x="510" y="23"/>
                  </a:lnTo>
                  <a:lnTo>
                    <a:pt x="483" y="24"/>
                  </a:lnTo>
                  <a:lnTo>
                    <a:pt x="462" y="23"/>
                  </a:lnTo>
                  <a:lnTo>
                    <a:pt x="449" y="18"/>
                  </a:lnTo>
                  <a:lnTo>
                    <a:pt x="440" y="10"/>
                  </a:lnTo>
                  <a:lnTo>
                    <a:pt x="433" y="15"/>
                  </a:lnTo>
                  <a:lnTo>
                    <a:pt x="411" y="8"/>
                  </a:lnTo>
                  <a:lnTo>
                    <a:pt x="408" y="10"/>
                  </a:lnTo>
                  <a:lnTo>
                    <a:pt x="394" y="8"/>
                  </a:lnTo>
                  <a:lnTo>
                    <a:pt x="376" y="0"/>
                  </a:lnTo>
                  <a:lnTo>
                    <a:pt x="374" y="0"/>
                  </a:lnTo>
                  <a:lnTo>
                    <a:pt x="368" y="2"/>
                  </a:lnTo>
                  <a:lnTo>
                    <a:pt x="355" y="2"/>
                  </a:lnTo>
                  <a:lnTo>
                    <a:pt x="352" y="10"/>
                  </a:lnTo>
                  <a:lnTo>
                    <a:pt x="346" y="12"/>
                  </a:lnTo>
                  <a:lnTo>
                    <a:pt x="343" y="15"/>
                  </a:lnTo>
                  <a:lnTo>
                    <a:pt x="335" y="18"/>
                  </a:lnTo>
                  <a:lnTo>
                    <a:pt x="328" y="5"/>
                  </a:lnTo>
                  <a:lnTo>
                    <a:pt x="323" y="8"/>
                  </a:lnTo>
                  <a:lnTo>
                    <a:pt x="320" y="12"/>
                  </a:lnTo>
                  <a:lnTo>
                    <a:pt x="314" y="15"/>
                  </a:lnTo>
                  <a:lnTo>
                    <a:pt x="309" y="21"/>
                  </a:lnTo>
                  <a:lnTo>
                    <a:pt x="304" y="24"/>
                  </a:lnTo>
                  <a:lnTo>
                    <a:pt x="293" y="24"/>
                  </a:lnTo>
                  <a:lnTo>
                    <a:pt x="282" y="27"/>
                  </a:lnTo>
                  <a:lnTo>
                    <a:pt x="282" y="43"/>
                  </a:lnTo>
                  <a:lnTo>
                    <a:pt x="277" y="47"/>
                  </a:lnTo>
                  <a:lnTo>
                    <a:pt x="273" y="47"/>
                  </a:lnTo>
                  <a:lnTo>
                    <a:pt x="273" y="53"/>
                  </a:lnTo>
                  <a:lnTo>
                    <a:pt x="266" y="59"/>
                  </a:lnTo>
                  <a:lnTo>
                    <a:pt x="253" y="59"/>
                  </a:lnTo>
                  <a:lnTo>
                    <a:pt x="249" y="66"/>
                  </a:lnTo>
                  <a:lnTo>
                    <a:pt x="245" y="63"/>
                  </a:lnTo>
                  <a:lnTo>
                    <a:pt x="241" y="56"/>
                  </a:lnTo>
                  <a:lnTo>
                    <a:pt x="234" y="59"/>
                  </a:lnTo>
                  <a:lnTo>
                    <a:pt x="228" y="66"/>
                  </a:lnTo>
                  <a:lnTo>
                    <a:pt x="226" y="63"/>
                  </a:lnTo>
                  <a:lnTo>
                    <a:pt x="228" y="56"/>
                  </a:lnTo>
                  <a:lnTo>
                    <a:pt x="228" y="50"/>
                  </a:lnTo>
                  <a:lnTo>
                    <a:pt x="222" y="50"/>
                  </a:lnTo>
                  <a:lnTo>
                    <a:pt x="218" y="56"/>
                  </a:lnTo>
                  <a:lnTo>
                    <a:pt x="210" y="66"/>
                  </a:lnTo>
                  <a:lnTo>
                    <a:pt x="174" y="66"/>
                  </a:lnTo>
                  <a:lnTo>
                    <a:pt x="171" y="53"/>
                  </a:lnTo>
                  <a:lnTo>
                    <a:pt x="179" y="56"/>
                  </a:lnTo>
                  <a:lnTo>
                    <a:pt x="183" y="53"/>
                  </a:lnTo>
                  <a:lnTo>
                    <a:pt x="183" y="51"/>
                  </a:lnTo>
                  <a:lnTo>
                    <a:pt x="180" y="43"/>
                  </a:lnTo>
                  <a:lnTo>
                    <a:pt x="177" y="39"/>
                  </a:lnTo>
                  <a:lnTo>
                    <a:pt x="171" y="48"/>
                  </a:lnTo>
                  <a:lnTo>
                    <a:pt x="164" y="48"/>
                  </a:lnTo>
                  <a:lnTo>
                    <a:pt x="158" y="47"/>
                  </a:lnTo>
                  <a:lnTo>
                    <a:pt x="156" y="43"/>
                  </a:lnTo>
                  <a:lnTo>
                    <a:pt x="155" y="48"/>
                  </a:lnTo>
                  <a:lnTo>
                    <a:pt x="150" y="50"/>
                  </a:lnTo>
                  <a:lnTo>
                    <a:pt x="156" y="61"/>
                  </a:lnTo>
                  <a:lnTo>
                    <a:pt x="151" y="69"/>
                  </a:lnTo>
                  <a:lnTo>
                    <a:pt x="142" y="75"/>
                  </a:lnTo>
                  <a:lnTo>
                    <a:pt x="142" y="69"/>
                  </a:lnTo>
                  <a:lnTo>
                    <a:pt x="134" y="69"/>
                  </a:lnTo>
                  <a:lnTo>
                    <a:pt x="126" y="90"/>
                  </a:lnTo>
                  <a:lnTo>
                    <a:pt x="121" y="85"/>
                  </a:lnTo>
                  <a:lnTo>
                    <a:pt x="116" y="83"/>
                  </a:lnTo>
                  <a:lnTo>
                    <a:pt x="112" y="70"/>
                  </a:lnTo>
                  <a:lnTo>
                    <a:pt x="110" y="70"/>
                  </a:lnTo>
                  <a:lnTo>
                    <a:pt x="107" y="77"/>
                  </a:lnTo>
                  <a:lnTo>
                    <a:pt x="105" y="78"/>
                  </a:lnTo>
                  <a:lnTo>
                    <a:pt x="91" y="82"/>
                  </a:lnTo>
                  <a:lnTo>
                    <a:pt x="89" y="88"/>
                  </a:lnTo>
                  <a:lnTo>
                    <a:pt x="100" y="88"/>
                  </a:lnTo>
                  <a:lnTo>
                    <a:pt x="104" y="90"/>
                  </a:lnTo>
                  <a:lnTo>
                    <a:pt x="100" y="98"/>
                  </a:lnTo>
                  <a:lnTo>
                    <a:pt x="86" y="99"/>
                  </a:lnTo>
                  <a:lnTo>
                    <a:pt x="69" y="104"/>
                  </a:lnTo>
                  <a:lnTo>
                    <a:pt x="61" y="107"/>
                  </a:lnTo>
                  <a:lnTo>
                    <a:pt x="51" y="110"/>
                  </a:lnTo>
                  <a:lnTo>
                    <a:pt x="46" y="110"/>
                  </a:lnTo>
                  <a:lnTo>
                    <a:pt x="38" y="115"/>
                  </a:lnTo>
                  <a:lnTo>
                    <a:pt x="34" y="115"/>
                  </a:lnTo>
                  <a:lnTo>
                    <a:pt x="32" y="117"/>
                  </a:lnTo>
                  <a:lnTo>
                    <a:pt x="32" y="129"/>
                  </a:lnTo>
                  <a:lnTo>
                    <a:pt x="29" y="129"/>
                  </a:lnTo>
                  <a:lnTo>
                    <a:pt x="27" y="126"/>
                  </a:lnTo>
                  <a:lnTo>
                    <a:pt x="19" y="126"/>
                  </a:lnTo>
                  <a:lnTo>
                    <a:pt x="18" y="129"/>
                  </a:lnTo>
                  <a:lnTo>
                    <a:pt x="18" y="131"/>
                  </a:lnTo>
                  <a:lnTo>
                    <a:pt x="14" y="131"/>
                  </a:lnTo>
                  <a:lnTo>
                    <a:pt x="18" y="133"/>
                  </a:lnTo>
                  <a:lnTo>
                    <a:pt x="18" y="134"/>
                  </a:lnTo>
                  <a:lnTo>
                    <a:pt x="19" y="134"/>
                  </a:lnTo>
                  <a:lnTo>
                    <a:pt x="22" y="137"/>
                  </a:lnTo>
                  <a:lnTo>
                    <a:pt x="32" y="139"/>
                  </a:lnTo>
                  <a:lnTo>
                    <a:pt x="32" y="144"/>
                  </a:lnTo>
                  <a:lnTo>
                    <a:pt x="27" y="152"/>
                  </a:lnTo>
                  <a:lnTo>
                    <a:pt x="18" y="149"/>
                  </a:lnTo>
                  <a:lnTo>
                    <a:pt x="14" y="147"/>
                  </a:lnTo>
                  <a:lnTo>
                    <a:pt x="14" y="139"/>
                  </a:lnTo>
                  <a:lnTo>
                    <a:pt x="13" y="134"/>
                  </a:lnTo>
                  <a:lnTo>
                    <a:pt x="10" y="134"/>
                  </a:lnTo>
                  <a:lnTo>
                    <a:pt x="0" y="13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5" name="Freeform 119">
              <a:extLst>
                <a:ext uri="{FF2B5EF4-FFF2-40B4-BE49-F238E27FC236}">
                  <a16:creationId xmlns:a16="http://schemas.microsoft.com/office/drawing/2014/main" id="{A645A385-C727-431A-9A1C-302DA2FC3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692"/>
              <a:ext cx="1273" cy="893"/>
            </a:xfrm>
            <a:custGeom>
              <a:avLst/>
              <a:gdLst>
                <a:gd name="T0" fmla="*/ 1264 w 1273"/>
                <a:gd name="T1" fmla="*/ 845 h 893"/>
                <a:gd name="T2" fmla="*/ 1251 w 1273"/>
                <a:gd name="T3" fmla="*/ 800 h 893"/>
                <a:gd name="T4" fmla="*/ 1218 w 1273"/>
                <a:gd name="T5" fmla="*/ 755 h 893"/>
                <a:gd name="T6" fmla="*/ 1213 w 1273"/>
                <a:gd name="T7" fmla="*/ 711 h 893"/>
                <a:gd name="T8" fmla="*/ 1187 w 1273"/>
                <a:gd name="T9" fmla="*/ 661 h 893"/>
                <a:gd name="T10" fmla="*/ 1163 w 1273"/>
                <a:gd name="T11" fmla="*/ 610 h 893"/>
                <a:gd name="T12" fmla="*/ 1098 w 1273"/>
                <a:gd name="T13" fmla="*/ 571 h 893"/>
                <a:gd name="T14" fmla="*/ 1028 w 1273"/>
                <a:gd name="T15" fmla="*/ 462 h 893"/>
                <a:gd name="T16" fmla="*/ 988 w 1273"/>
                <a:gd name="T17" fmla="*/ 422 h 893"/>
                <a:gd name="T18" fmla="*/ 907 w 1273"/>
                <a:gd name="T19" fmla="*/ 445 h 893"/>
                <a:gd name="T20" fmla="*/ 853 w 1273"/>
                <a:gd name="T21" fmla="*/ 469 h 893"/>
                <a:gd name="T22" fmla="*/ 776 w 1273"/>
                <a:gd name="T23" fmla="*/ 497 h 893"/>
                <a:gd name="T24" fmla="*/ 727 w 1273"/>
                <a:gd name="T25" fmla="*/ 507 h 893"/>
                <a:gd name="T26" fmla="*/ 698 w 1273"/>
                <a:gd name="T27" fmla="*/ 500 h 893"/>
                <a:gd name="T28" fmla="*/ 681 w 1273"/>
                <a:gd name="T29" fmla="*/ 483 h 893"/>
                <a:gd name="T30" fmla="*/ 668 w 1273"/>
                <a:gd name="T31" fmla="*/ 459 h 893"/>
                <a:gd name="T32" fmla="*/ 644 w 1273"/>
                <a:gd name="T33" fmla="*/ 445 h 893"/>
                <a:gd name="T34" fmla="*/ 623 w 1273"/>
                <a:gd name="T35" fmla="*/ 421 h 893"/>
                <a:gd name="T36" fmla="*/ 599 w 1273"/>
                <a:gd name="T37" fmla="*/ 392 h 893"/>
                <a:gd name="T38" fmla="*/ 591 w 1273"/>
                <a:gd name="T39" fmla="*/ 354 h 893"/>
                <a:gd name="T40" fmla="*/ 582 w 1273"/>
                <a:gd name="T41" fmla="*/ 325 h 893"/>
                <a:gd name="T42" fmla="*/ 564 w 1273"/>
                <a:gd name="T43" fmla="*/ 298 h 893"/>
                <a:gd name="T44" fmla="*/ 542 w 1273"/>
                <a:gd name="T45" fmla="*/ 303 h 893"/>
                <a:gd name="T46" fmla="*/ 529 w 1273"/>
                <a:gd name="T47" fmla="*/ 317 h 893"/>
                <a:gd name="T48" fmla="*/ 529 w 1273"/>
                <a:gd name="T49" fmla="*/ 307 h 893"/>
                <a:gd name="T50" fmla="*/ 552 w 1273"/>
                <a:gd name="T51" fmla="*/ 271 h 893"/>
                <a:gd name="T52" fmla="*/ 525 w 1273"/>
                <a:gd name="T53" fmla="*/ 269 h 893"/>
                <a:gd name="T54" fmla="*/ 504 w 1273"/>
                <a:gd name="T55" fmla="*/ 284 h 893"/>
                <a:gd name="T56" fmla="*/ 491 w 1273"/>
                <a:gd name="T57" fmla="*/ 292 h 893"/>
                <a:gd name="T58" fmla="*/ 491 w 1273"/>
                <a:gd name="T59" fmla="*/ 274 h 893"/>
                <a:gd name="T60" fmla="*/ 509 w 1273"/>
                <a:gd name="T61" fmla="*/ 245 h 893"/>
                <a:gd name="T62" fmla="*/ 504 w 1273"/>
                <a:gd name="T63" fmla="*/ 237 h 893"/>
                <a:gd name="T64" fmla="*/ 475 w 1273"/>
                <a:gd name="T65" fmla="*/ 247 h 893"/>
                <a:gd name="T66" fmla="*/ 469 w 1273"/>
                <a:gd name="T67" fmla="*/ 261 h 893"/>
                <a:gd name="T68" fmla="*/ 453 w 1273"/>
                <a:gd name="T69" fmla="*/ 261 h 893"/>
                <a:gd name="T70" fmla="*/ 450 w 1273"/>
                <a:gd name="T71" fmla="*/ 236 h 893"/>
                <a:gd name="T72" fmla="*/ 405 w 1273"/>
                <a:gd name="T73" fmla="*/ 245 h 893"/>
                <a:gd name="T74" fmla="*/ 354 w 1273"/>
                <a:gd name="T75" fmla="*/ 223 h 893"/>
                <a:gd name="T76" fmla="*/ 354 w 1273"/>
                <a:gd name="T77" fmla="*/ 201 h 893"/>
                <a:gd name="T78" fmla="*/ 330 w 1273"/>
                <a:gd name="T79" fmla="*/ 204 h 893"/>
                <a:gd name="T80" fmla="*/ 276 w 1273"/>
                <a:gd name="T81" fmla="*/ 143 h 893"/>
                <a:gd name="T82" fmla="*/ 278 w 1273"/>
                <a:gd name="T83" fmla="*/ 121 h 893"/>
                <a:gd name="T84" fmla="*/ 244 w 1273"/>
                <a:gd name="T85" fmla="*/ 126 h 893"/>
                <a:gd name="T86" fmla="*/ 203 w 1273"/>
                <a:gd name="T87" fmla="*/ 92 h 893"/>
                <a:gd name="T88" fmla="*/ 208 w 1273"/>
                <a:gd name="T89" fmla="*/ 81 h 893"/>
                <a:gd name="T90" fmla="*/ 193 w 1273"/>
                <a:gd name="T91" fmla="*/ 37 h 893"/>
                <a:gd name="T92" fmla="*/ 160 w 1273"/>
                <a:gd name="T93" fmla="*/ 72 h 893"/>
                <a:gd name="T94" fmla="*/ 144 w 1273"/>
                <a:gd name="T95" fmla="*/ 19 h 893"/>
                <a:gd name="T96" fmla="*/ 125 w 1273"/>
                <a:gd name="T97" fmla="*/ 48 h 893"/>
                <a:gd name="T98" fmla="*/ 109 w 1273"/>
                <a:gd name="T99" fmla="*/ 0 h 893"/>
                <a:gd name="T100" fmla="*/ 56 w 1273"/>
                <a:gd name="T101" fmla="*/ 37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893">
                  <a:moveTo>
                    <a:pt x="1273" y="893"/>
                  </a:moveTo>
                  <a:lnTo>
                    <a:pt x="1265" y="867"/>
                  </a:lnTo>
                  <a:lnTo>
                    <a:pt x="1270" y="854"/>
                  </a:lnTo>
                  <a:lnTo>
                    <a:pt x="1264" y="845"/>
                  </a:lnTo>
                  <a:lnTo>
                    <a:pt x="1261" y="829"/>
                  </a:lnTo>
                  <a:lnTo>
                    <a:pt x="1262" y="816"/>
                  </a:lnTo>
                  <a:lnTo>
                    <a:pt x="1259" y="803"/>
                  </a:lnTo>
                  <a:lnTo>
                    <a:pt x="1251" y="800"/>
                  </a:lnTo>
                  <a:lnTo>
                    <a:pt x="1237" y="792"/>
                  </a:lnTo>
                  <a:lnTo>
                    <a:pt x="1235" y="779"/>
                  </a:lnTo>
                  <a:lnTo>
                    <a:pt x="1229" y="768"/>
                  </a:lnTo>
                  <a:lnTo>
                    <a:pt x="1218" y="755"/>
                  </a:lnTo>
                  <a:lnTo>
                    <a:pt x="1219" y="743"/>
                  </a:lnTo>
                  <a:lnTo>
                    <a:pt x="1227" y="733"/>
                  </a:lnTo>
                  <a:lnTo>
                    <a:pt x="1219" y="719"/>
                  </a:lnTo>
                  <a:lnTo>
                    <a:pt x="1213" y="711"/>
                  </a:lnTo>
                  <a:lnTo>
                    <a:pt x="1218" y="704"/>
                  </a:lnTo>
                  <a:lnTo>
                    <a:pt x="1210" y="696"/>
                  </a:lnTo>
                  <a:lnTo>
                    <a:pt x="1202" y="673"/>
                  </a:lnTo>
                  <a:lnTo>
                    <a:pt x="1187" y="661"/>
                  </a:lnTo>
                  <a:lnTo>
                    <a:pt x="1168" y="641"/>
                  </a:lnTo>
                  <a:lnTo>
                    <a:pt x="1163" y="628"/>
                  </a:lnTo>
                  <a:lnTo>
                    <a:pt x="1168" y="622"/>
                  </a:lnTo>
                  <a:lnTo>
                    <a:pt x="1163" y="610"/>
                  </a:lnTo>
                  <a:lnTo>
                    <a:pt x="1149" y="598"/>
                  </a:lnTo>
                  <a:lnTo>
                    <a:pt x="1138" y="601"/>
                  </a:lnTo>
                  <a:lnTo>
                    <a:pt x="1119" y="585"/>
                  </a:lnTo>
                  <a:lnTo>
                    <a:pt x="1098" y="571"/>
                  </a:lnTo>
                  <a:lnTo>
                    <a:pt x="1068" y="520"/>
                  </a:lnTo>
                  <a:lnTo>
                    <a:pt x="1063" y="512"/>
                  </a:lnTo>
                  <a:lnTo>
                    <a:pt x="1047" y="497"/>
                  </a:lnTo>
                  <a:lnTo>
                    <a:pt x="1028" y="462"/>
                  </a:lnTo>
                  <a:lnTo>
                    <a:pt x="1028" y="456"/>
                  </a:lnTo>
                  <a:lnTo>
                    <a:pt x="1015" y="443"/>
                  </a:lnTo>
                  <a:lnTo>
                    <a:pt x="1006" y="437"/>
                  </a:lnTo>
                  <a:lnTo>
                    <a:pt x="988" y="422"/>
                  </a:lnTo>
                  <a:lnTo>
                    <a:pt x="969" y="422"/>
                  </a:lnTo>
                  <a:lnTo>
                    <a:pt x="942" y="440"/>
                  </a:lnTo>
                  <a:lnTo>
                    <a:pt x="920" y="445"/>
                  </a:lnTo>
                  <a:lnTo>
                    <a:pt x="907" y="445"/>
                  </a:lnTo>
                  <a:lnTo>
                    <a:pt x="902" y="451"/>
                  </a:lnTo>
                  <a:lnTo>
                    <a:pt x="889" y="451"/>
                  </a:lnTo>
                  <a:lnTo>
                    <a:pt x="867" y="464"/>
                  </a:lnTo>
                  <a:lnTo>
                    <a:pt x="853" y="469"/>
                  </a:lnTo>
                  <a:lnTo>
                    <a:pt x="848" y="478"/>
                  </a:lnTo>
                  <a:lnTo>
                    <a:pt x="838" y="484"/>
                  </a:lnTo>
                  <a:lnTo>
                    <a:pt x="824" y="486"/>
                  </a:lnTo>
                  <a:lnTo>
                    <a:pt x="776" y="497"/>
                  </a:lnTo>
                  <a:lnTo>
                    <a:pt x="757" y="496"/>
                  </a:lnTo>
                  <a:lnTo>
                    <a:pt x="746" y="500"/>
                  </a:lnTo>
                  <a:lnTo>
                    <a:pt x="743" y="500"/>
                  </a:lnTo>
                  <a:lnTo>
                    <a:pt x="727" y="507"/>
                  </a:lnTo>
                  <a:lnTo>
                    <a:pt x="714" y="507"/>
                  </a:lnTo>
                  <a:lnTo>
                    <a:pt x="706" y="502"/>
                  </a:lnTo>
                  <a:lnTo>
                    <a:pt x="706" y="500"/>
                  </a:lnTo>
                  <a:lnTo>
                    <a:pt x="698" y="500"/>
                  </a:lnTo>
                  <a:lnTo>
                    <a:pt x="697" y="491"/>
                  </a:lnTo>
                  <a:lnTo>
                    <a:pt x="695" y="488"/>
                  </a:lnTo>
                  <a:lnTo>
                    <a:pt x="685" y="491"/>
                  </a:lnTo>
                  <a:lnTo>
                    <a:pt x="681" y="483"/>
                  </a:lnTo>
                  <a:lnTo>
                    <a:pt x="685" y="475"/>
                  </a:lnTo>
                  <a:lnTo>
                    <a:pt x="692" y="469"/>
                  </a:lnTo>
                  <a:lnTo>
                    <a:pt x="685" y="459"/>
                  </a:lnTo>
                  <a:lnTo>
                    <a:pt x="668" y="459"/>
                  </a:lnTo>
                  <a:lnTo>
                    <a:pt x="660" y="453"/>
                  </a:lnTo>
                  <a:lnTo>
                    <a:pt x="660" y="437"/>
                  </a:lnTo>
                  <a:lnTo>
                    <a:pt x="657" y="435"/>
                  </a:lnTo>
                  <a:lnTo>
                    <a:pt x="644" y="445"/>
                  </a:lnTo>
                  <a:lnTo>
                    <a:pt x="622" y="430"/>
                  </a:lnTo>
                  <a:lnTo>
                    <a:pt x="627" y="424"/>
                  </a:lnTo>
                  <a:lnTo>
                    <a:pt x="627" y="421"/>
                  </a:lnTo>
                  <a:lnTo>
                    <a:pt x="623" y="421"/>
                  </a:lnTo>
                  <a:lnTo>
                    <a:pt x="612" y="424"/>
                  </a:lnTo>
                  <a:lnTo>
                    <a:pt x="604" y="421"/>
                  </a:lnTo>
                  <a:lnTo>
                    <a:pt x="604" y="400"/>
                  </a:lnTo>
                  <a:lnTo>
                    <a:pt x="599" y="392"/>
                  </a:lnTo>
                  <a:lnTo>
                    <a:pt x="580" y="373"/>
                  </a:lnTo>
                  <a:lnTo>
                    <a:pt x="580" y="368"/>
                  </a:lnTo>
                  <a:lnTo>
                    <a:pt x="591" y="357"/>
                  </a:lnTo>
                  <a:lnTo>
                    <a:pt x="591" y="354"/>
                  </a:lnTo>
                  <a:lnTo>
                    <a:pt x="582" y="341"/>
                  </a:lnTo>
                  <a:lnTo>
                    <a:pt x="582" y="338"/>
                  </a:lnTo>
                  <a:lnTo>
                    <a:pt x="585" y="330"/>
                  </a:lnTo>
                  <a:lnTo>
                    <a:pt x="582" y="325"/>
                  </a:lnTo>
                  <a:lnTo>
                    <a:pt x="585" y="319"/>
                  </a:lnTo>
                  <a:lnTo>
                    <a:pt x="582" y="319"/>
                  </a:lnTo>
                  <a:lnTo>
                    <a:pt x="576" y="315"/>
                  </a:lnTo>
                  <a:lnTo>
                    <a:pt x="564" y="298"/>
                  </a:lnTo>
                  <a:lnTo>
                    <a:pt x="558" y="296"/>
                  </a:lnTo>
                  <a:lnTo>
                    <a:pt x="553" y="296"/>
                  </a:lnTo>
                  <a:lnTo>
                    <a:pt x="547" y="298"/>
                  </a:lnTo>
                  <a:lnTo>
                    <a:pt x="542" y="303"/>
                  </a:lnTo>
                  <a:lnTo>
                    <a:pt x="540" y="307"/>
                  </a:lnTo>
                  <a:lnTo>
                    <a:pt x="536" y="311"/>
                  </a:lnTo>
                  <a:lnTo>
                    <a:pt x="533" y="315"/>
                  </a:lnTo>
                  <a:lnTo>
                    <a:pt x="529" y="317"/>
                  </a:lnTo>
                  <a:lnTo>
                    <a:pt x="525" y="312"/>
                  </a:lnTo>
                  <a:lnTo>
                    <a:pt x="526" y="311"/>
                  </a:lnTo>
                  <a:lnTo>
                    <a:pt x="526" y="307"/>
                  </a:lnTo>
                  <a:lnTo>
                    <a:pt x="529" y="307"/>
                  </a:lnTo>
                  <a:lnTo>
                    <a:pt x="529" y="298"/>
                  </a:lnTo>
                  <a:lnTo>
                    <a:pt x="531" y="292"/>
                  </a:lnTo>
                  <a:lnTo>
                    <a:pt x="542" y="279"/>
                  </a:lnTo>
                  <a:lnTo>
                    <a:pt x="552" y="271"/>
                  </a:lnTo>
                  <a:lnTo>
                    <a:pt x="555" y="268"/>
                  </a:lnTo>
                  <a:lnTo>
                    <a:pt x="555" y="258"/>
                  </a:lnTo>
                  <a:lnTo>
                    <a:pt x="548" y="255"/>
                  </a:lnTo>
                  <a:lnTo>
                    <a:pt x="525" y="269"/>
                  </a:lnTo>
                  <a:lnTo>
                    <a:pt x="513" y="279"/>
                  </a:lnTo>
                  <a:lnTo>
                    <a:pt x="512" y="279"/>
                  </a:lnTo>
                  <a:lnTo>
                    <a:pt x="507" y="280"/>
                  </a:lnTo>
                  <a:lnTo>
                    <a:pt x="504" y="284"/>
                  </a:lnTo>
                  <a:lnTo>
                    <a:pt x="501" y="293"/>
                  </a:lnTo>
                  <a:lnTo>
                    <a:pt x="493" y="293"/>
                  </a:lnTo>
                  <a:lnTo>
                    <a:pt x="493" y="292"/>
                  </a:lnTo>
                  <a:lnTo>
                    <a:pt x="491" y="292"/>
                  </a:lnTo>
                  <a:lnTo>
                    <a:pt x="491" y="290"/>
                  </a:lnTo>
                  <a:lnTo>
                    <a:pt x="488" y="288"/>
                  </a:lnTo>
                  <a:lnTo>
                    <a:pt x="488" y="280"/>
                  </a:lnTo>
                  <a:lnTo>
                    <a:pt x="491" y="274"/>
                  </a:lnTo>
                  <a:lnTo>
                    <a:pt x="493" y="269"/>
                  </a:lnTo>
                  <a:lnTo>
                    <a:pt x="494" y="263"/>
                  </a:lnTo>
                  <a:lnTo>
                    <a:pt x="502" y="258"/>
                  </a:lnTo>
                  <a:lnTo>
                    <a:pt x="509" y="245"/>
                  </a:lnTo>
                  <a:lnTo>
                    <a:pt x="512" y="242"/>
                  </a:lnTo>
                  <a:lnTo>
                    <a:pt x="509" y="242"/>
                  </a:lnTo>
                  <a:lnTo>
                    <a:pt x="509" y="239"/>
                  </a:lnTo>
                  <a:lnTo>
                    <a:pt x="504" y="237"/>
                  </a:lnTo>
                  <a:lnTo>
                    <a:pt x="488" y="237"/>
                  </a:lnTo>
                  <a:lnTo>
                    <a:pt x="482" y="239"/>
                  </a:lnTo>
                  <a:lnTo>
                    <a:pt x="475" y="245"/>
                  </a:lnTo>
                  <a:lnTo>
                    <a:pt x="475" y="247"/>
                  </a:lnTo>
                  <a:lnTo>
                    <a:pt x="472" y="255"/>
                  </a:lnTo>
                  <a:lnTo>
                    <a:pt x="472" y="258"/>
                  </a:lnTo>
                  <a:lnTo>
                    <a:pt x="470" y="258"/>
                  </a:lnTo>
                  <a:lnTo>
                    <a:pt x="469" y="261"/>
                  </a:lnTo>
                  <a:lnTo>
                    <a:pt x="466" y="261"/>
                  </a:lnTo>
                  <a:lnTo>
                    <a:pt x="464" y="263"/>
                  </a:lnTo>
                  <a:lnTo>
                    <a:pt x="453" y="263"/>
                  </a:lnTo>
                  <a:lnTo>
                    <a:pt x="453" y="261"/>
                  </a:lnTo>
                  <a:lnTo>
                    <a:pt x="450" y="258"/>
                  </a:lnTo>
                  <a:lnTo>
                    <a:pt x="453" y="255"/>
                  </a:lnTo>
                  <a:lnTo>
                    <a:pt x="453" y="237"/>
                  </a:lnTo>
                  <a:lnTo>
                    <a:pt x="450" y="236"/>
                  </a:lnTo>
                  <a:lnTo>
                    <a:pt x="450" y="234"/>
                  </a:lnTo>
                  <a:lnTo>
                    <a:pt x="434" y="234"/>
                  </a:lnTo>
                  <a:lnTo>
                    <a:pt x="423" y="237"/>
                  </a:lnTo>
                  <a:lnTo>
                    <a:pt x="405" y="245"/>
                  </a:lnTo>
                  <a:lnTo>
                    <a:pt x="397" y="245"/>
                  </a:lnTo>
                  <a:lnTo>
                    <a:pt x="381" y="226"/>
                  </a:lnTo>
                  <a:lnTo>
                    <a:pt x="362" y="229"/>
                  </a:lnTo>
                  <a:lnTo>
                    <a:pt x="354" y="223"/>
                  </a:lnTo>
                  <a:lnTo>
                    <a:pt x="359" y="215"/>
                  </a:lnTo>
                  <a:lnTo>
                    <a:pt x="378" y="207"/>
                  </a:lnTo>
                  <a:lnTo>
                    <a:pt x="370" y="198"/>
                  </a:lnTo>
                  <a:lnTo>
                    <a:pt x="354" y="201"/>
                  </a:lnTo>
                  <a:lnTo>
                    <a:pt x="349" y="207"/>
                  </a:lnTo>
                  <a:lnTo>
                    <a:pt x="345" y="213"/>
                  </a:lnTo>
                  <a:lnTo>
                    <a:pt x="332" y="209"/>
                  </a:lnTo>
                  <a:lnTo>
                    <a:pt x="330" y="204"/>
                  </a:lnTo>
                  <a:lnTo>
                    <a:pt x="322" y="194"/>
                  </a:lnTo>
                  <a:lnTo>
                    <a:pt x="290" y="158"/>
                  </a:lnTo>
                  <a:lnTo>
                    <a:pt x="276" y="146"/>
                  </a:lnTo>
                  <a:lnTo>
                    <a:pt x="276" y="143"/>
                  </a:lnTo>
                  <a:lnTo>
                    <a:pt x="287" y="135"/>
                  </a:lnTo>
                  <a:lnTo>
                    <a:pt x="292" y="127"/>
                  </a:lnTo>
                  <a:lnTo>
                    <a:pt x="287" y="121"/>
                  </a:lnTo>
                  <a:lnTo>
                    <a:pt x="278" y="121"/>
                  </a:lnTo>
                  <a:lnTo>
                    <a:pt x="268" y="131"/>
                  </a:lnTo>
                  <a:lnTo>
                    <a:pt x="252" y="140"/>
                  </a:lnTo>
                  <a:lnTo>
                    <a:pt x="246" y="135"/>
                  </a:lnTo>
                  <a:lnTo>
                    <a:pt x="244" y="126"/>
                  </a:lnTo>
                  <a:lnTo>
                    <a:pt x="254" y="121"/>
                  </a:lnTo>
                  <a:lnTo>
                    <a:pt x="254" y="99"/>
                  </a:lnTo>
                  <a:lnTo>
                    <a:pt x="244" y="92"/>
                  </a:lnTo>
                  <a:lnTo>
                    <a:pt x="203" y="92"/>
                  </a:lnTo>
                  <a:lnTo>
                    <a:pt x="182" y="99"/>
                  </a:lnTo>
                  <a:lnTo>
                    <a:pt x="179" y="95"/>
                  </a:lnTo>
                  <a:lnTo>
                    <a:pt x="180" y="91"/>
                  </a:lnTo>
                  <a:lnTo>
                    <a:pt x="208" y="81"/>
                  </a:lnTo>
                  <a:lnTo>
                    <a:pt x="216" y="72"/>
                  </a:lnTo>
                  <a:lnTo>
                    <a:pt x="214" y="57"/>
                  </a:lnTo>
                  <a:lnTo>
                    <a:pt x="208" y="41"/>
                  </a:lnTo>
                  <a:lnTo>
                    <a:pt x="193" y="37"/>
                  </a:lnTo>
                  <a:lnTo>
                    <a:pt x="184" y="43"/>
                  </a:lnTo>
                  <a:lnTo>
                    <a:pt x="182" y="60"/>
                  </a:lnTo>
                  <a:lnTo>
                    <a:pt x="173" y="72"/>
                  </a:lnTo>
                  <a:lnTo>
                    <a:pt x="160" y="72"/>
                  </a:lnTo>
                  <a:lnTo>
                    <a:pt x="157" y="60"/>
                  </a:lnTo>
                  <a:lnTo>
                    <a:pt x="161" y="41"/>
                  </a:lnTo>
                  <a:lnTo>
                    <a:pt x="158" y="16"/>
                  </a:lnTo>
                  <a:lnTo>
                    <a:pt x="144" y="19"/>
                  </a:lnTo>
                  <a:lnTo>
                    <a:pt x="139" y="22"/>
                  </a:lnTo>
                  <a:lnTo>
                    <a:pt x="141" y="48"/>
                  </a:lnTo>
                  <a:lnTo>
                    <a:pt x="133" y="54"/>
                  </a:lnTo>
                  <a:lnTo>
                    <a:pt x="125" y="48"/>
                  </a:lnTo>
                  <a:lnTo>
                    <a:pt x="122" y="37"/>
                  </a:lnTo>
                  <a:lnTo>
                    <a:pt x="128" y="21"/>
                  </a:lnTo>
                  <a:lnTo>
                    <a:pt x="118" y="16"/>
                  </a:lnTo>
                  <a:lnTo>
                    <a:pt x="109" y="0"/>
                  </a:lnTo>
                  <a:lnTo>
                    <a:pt x="86" y="6"/>
                  </a:lnTo>
                  <a:lnTo>
                    <a:pt x="82" y="22"/>
                  </a:lnTo>
                  <a:lnTo>
                    <a:pt x="66" y="37"/>
                  </a:lnTo>
                  <a:lnTo>
                    <a:pt x="56" y="37"/>
                  </a:lnTo>
                  <a:lnTo>
                    <a:pt x="39" y="14"/>
                  </a:lnTo>
                  <a:lnTo>
                    <a:pt x="31" y="13"/>
                  </a:lnTo>
                  <a:lnTo>
                    <a:pt x="0" y="2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6" name="Freeform 120">
              <a:extLst>
                <a:ext uri="{FF2B5EF4-FFF2-40B4-BE49-F238E27FC236}">
                  <a16:creationId xmlns:a16="http://schemas.microsoft.com/office/drawing/2014/main" id="{F788EB4B-92F8-4C96-BE3A-7C5329819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" y="494"/>
              <a:ext cx="585" cy="443"/>
            </a:xfrm>
            <a:custGeom>
              <a:avLst/>
              <a:gdLst>
                <a:gd name="T0" fmla="*/ 585 w 585"/>
                <a:gd name="T1" fmla="*/ 0 h 443"/>
                <a:gd name="T2" fmla="*/ 579 w 585"/>
                <a:gd name="T3" fmla="*/ 16 h 443"/>
                <a:gd name="T4" fmla="*/ 572 w 585"/>
                <a:gd name="T5" fmla="*/ 13 h 443"/>
                <a:gd name="T6" fmla="*/ 571 w 585"/>
                <a:gd name="T7" fmla="*/ 16 h 443"/>
                <a:gd name="T8" fmla="*/ 545 w 585"/>
                <a:gd name="T9" fmla="*/ 24 h 443"/>
                <a:gd name="T10" fmla="*/ 521 w 585"/>
                <a:gd name="T11" fmla="*/ 22 h 443"/>
                <a:gd name="T12" fmla="*/ 464 w 585"/>
                <a:gd name="T13" fmla="*/ 32 h 443"/>
                <a:gd name="T14" fmla="*/ 458 w 585"/>
                <a:gd name="T15" fmla="*/ 18 h 443"/>
                <a:gd name="T16" fmla="*/ 448 w 585"/>
                <a:gd name="T17" fmla="*/ 19 h 443"/>
                <a:gd name="T18" fmla="*/ 438 w 585"/>
                <a:gd name="T19" fmla="*/ 40 h 443"/>
                <a:gd name="T20" fmla="*/ 424 w 585"/>
                <a:gd name="T21" fmla="*/ 54 h 443"/>
                <a:gd name="T22" fmla="*/ 415 w 585"/>
                <a:gd name="T23" fmla="*/ 75 h 443"/>
                <a:gd name="T24" fmla="*/ 388 w 585"/>
                <a:gd name="T25" fmla="*/ 99 h 443"/>
                <a:gd name="T26" fmla="*/ 391 w 585"/>
                <a:gd name="T27" fmla="*/ 121 h 443"/>
                <a:gd name="T28" fmla="*/ 383 w 585"/>
                <a:gd name="T29" fmla="*/ 144 h 443"/>
                <a:gd name="T30" fmla="*/ 365 w 585"/>
                <a:gd name="T31" fmla="*/ 158 h 443"/>
                <a:gd name="T32" fmla="*/ 349 w 585"/>
                <a:gd name="T33" fmla="*/ 163 h 443"/>
                <a:gd name="T34" fmla="*/ 333 w 585"/>
                <a:gd name="T35" fmla="*/ 174 h 443"/>
                <a:gd name="T36" fmla="*/ 306 w 585"/>
                <a:gd name="T37" fmla="*/ 176 h 443"/>
                <a:gd name="T38" fmla="*/ 298 w 585"/>
                <a:gd name="T39" fmla="*/ 183 h 443"/>
                <a:gd name="T40" fmla="*/ 289 w 585"/>
                <a:gd name="T41" fmla="*/ 185 h 443"/>
                <a:gd name="T42" fmla="*/ 281 w 585"/>
                <a:gd name="T43" fmla="*/ 182 h 443"/>
                <a:gd name="T44" fmla="*/ 273 w 585"/>
                <a:gd name="T45" fmla="*/ 187 h 443"/>
                <a:gd name="T46" fmla="*/ 271 w 585"/>
                <a:gd name="T47" fmla="*/ 204 h 443"/>
                <a:gd name="T48" fmla="*/ 257 w 585"/>
                <a:gd name="T49" fmla="*/ 212 h 443"/>
                <a:gd name="T50" fmla="*/ 247 w 585"/>
                <a:gd name="T51" fmla="*/ 223 h 443"/>
                <a:gd name="T52" fmla="*/ 244 w 585"/>
                <a:gd name="T53" fmla="*/ 236 h 443"/>
                <a:gd name="T54" fmla="*/ 243 w 585"/>
                <a:gd name="T55" fmla="*/ 236 h 443"/>
                <a:gd name="T56" fmla="*/ 231 w 585"/>
                <a:gd name="T57" fmla="*/ 246 h 443"/>
                <a:gd name="T58" fmla="*/ 222 w 585"/>
                <a:gd name="T59" fmla="*/ 258 h 443"/>
                <a:gd name="T60" fmla="*/ 219 w 585"/>
                <a:gd name="T61" fmla="*/ 274 h 443"/>
                <a:gd name="T62" fmla="*/ 211 w 585"/>
                <a:gd name="T63" fmla="*/ 279 h 443"/>
                <a:gd name="T64" fmla="*/ 206 w 585"/>
                <a:gd name="T65" fmla="*/ 290 h 443"/>
                <a:gd name="T66" fmla="*/ 193 w 585"/>
                <a:gd name="T67" fmla="*/ 290 h 443"/>
                <a:gd name="T68" fmla="*/ 184 w 585"/>
                <a:gd name="T69" fmla="*/ 287 h 443"/>
                <a:gd name="T70" fmla="*/ 180 w 585"/>
                <a:gd name="T71" fmla="*/ 287 h 443"/>
                <a:gd name="T72" fmla="*/ 176 w 585"/>
                <a:gd name="T73" fmla="*/ 293 h 443"/>
                <a:gd name="T74" fmla="*/ 147 w 585"/>
                <a:gd name="T75" fmla="*/ 297 h 443"/>
                <a:gd name="T76" fmla="*/ 142 w 585"/>
                <a:gd name="T77" fmla="*/ 303 h 443"/>
                <a:gd name="T78" fmla="*/ 128 w 585"/>
                <a:gd name="T79" fmla="*/ 319 h 443"/>
                <a:gd name="T80" fmla="*/ 126 w 585"/>
                <a:gd name="T81" fmla="*/ 322 h 443"/>
                <a:gd name="T82" fmla="*/ 117 w 585"/>
                <a:gd name="T83" fmla="*/ 338 h 443"/>
                <a:gd name="T84" fmla="*/ 104 w 585"/>
                <a:gd name="T85" fmla="*/ 341 h 443"/>
                <a:gd name="T86" fmla="*/ 101 w 585"/>
                <a:gd name="T87" fmla="*/ 354 h 443"/>
                <a:gd name="T88" fmla="*/ 99 w 585"/>
                <a:gd name="T89" fmla="*/ 367 h 443"/>
                <a:gd name="T90" fmla="*/ 90 w 585"/>
                <a:gd name="T91" fmla="*/ 367 h 443"/>
                <a:gd name="T92" fmla="*/ 78 w 585"/>
                <a:gd name="T93" fmla="*/ 364 h 443"/>
                <a:gd name="T94" fmla="*/ 59 w 585"/>
                <a:gd name="T95" fmla="*/ 376 h 443"/>
                <a:gd name="T96" fmla="*/ 55 w 585"/>
                <a:gd name="T97" fmla="*/ 392 h 443"/>
                <a:gd name="T98" fmla="*/ 45 w 585"/>
                <a:gd name="T99" fmla="*/ 402 h 443"/>
                <a:gd name="T100" fmla="*/ 34 w 585"/>
                <a:gd name="T101" fmla="*/ 402 h 443"/>
                <a:gd name="T102" fmla="*/ 31 w 585"/>
                <a:gd name="T103" fmla="*/ 405 h 443"/>
                <a:gd name="T104" fmla="*/ 18 w 585"/>
                <a:gd name="T105" fmla="*/ 408 h 443"/>
                <a:gd name="T106" fmla="*/ 12 w 585"/>
                <a:gd name="T107" fmla="*/ 418 h 443"/>
                <a:gd name="T108" fmla="*/ 10 w 585"/>
                <a:gd name="T109" fmla="*/ 418 h 443"/>
                <a:gd name="T110" fmla="*/ 8 w 585"/>
                <a:gd name="T111" fmla="*/ 416 h 443"/>
                <a:gd name="T112" fmla="*/ 2 w 585"/>
                <a:gd name="T113" fmla="*/ 413 h 443"/>
                <a:gd name="T114" fmla="*/ 0 w 585"/>
                <a:gd name="T115" fmla="*/ 413 h 443"/>
                <a:gd name="T116" fmla="*/ 0 w 585"/>
                <a:gd name="T117" fmla="*/ 416 h 443"/>
                <a:gd name="T118" fmla="*/ 5 w 585"/>
                <a:gd name="T119" fmla="*/ 431 h 443"/>
                <a:gd name="T120" fmla="*/ 5 w 585"/>
                <a:gd name="T121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5" h="443">
                  <a:moveTo>
                    <a:pt x="585" y="0"/>
                  </a:moveTo>
                  <a:lnTo>
                    <a:pt x="579" y="16"/>
                  </a:lnTo>
                  <a:lnTo>
                    <a:pt x="572" y="13"/>
                  </a:lnTo>
                  <a:lnTo>
                    <a:pt x="571" y="16"/>
                  </a:lnTo>
                  <a:lnTo>
                    <a:pt x="545" y="24"/>
                  </a:lnTo>
                  <a:lnTo>
                    <a:pt x="521" y="22"/>
                  </a:lnTo>
                  <a:lnTo>
                    <a:pt x="464" y="32"/>
                  </a:lnTo>
                  <a:lnTo>
                    <a:pt x="458" y="18"/>
                  </a:lnTo>
                  <a:lnTo>
                    <a:pt x="448" y="19"/>
                  </a:lnTo>
                  <a:lnTo>
                    <a:pt x="438" y="40"/>
                  </a:lnTo>
                  <a:lnTo>
                    <a:pt x="424" y="54"/>
                  </a:lnTo>
                  <a:lnTo>
                    <a:pt x="415" y="75"/>
                  </a:lnTo>
                  <a:lnTo>
                    <a:pt x="388" y="99"/>
                  </a:lnTo>
                  <a:lnTo>
                    <a:pt x="391" y="121"/>
                  </a:lnTo>
                  <a:lnTo>
                    <a:pt x="383" y="144"/>
                  </a:lnTo>
                  <a:lnTo>
                    <a:pt x="365" y="158"/>
                  </a:lnTo>
                  <a:lnTo>
                    <a:pt x="349" y="163"/>
                  </a:lnTo>
                  <a:lnTo>
                    <a:pt x="333" y="174"/>
                  </a:lnTo>
                  <a:lnTo>
                    <a:pt x="306" y="176"/>
                  </a:lnTo>
                  <a:lnTo>
                    <a:pt x="298" y="183"/>
                  </a:lnTo>
                  <a:lnTo>
                    <a:pt x="289" y="185"/>
                  </a:lnTo>
                  <a:lnTo>
                    <a:pt x="281" y="182"/>
                  </a:lnTo>
                  <a:lnTo>
                    <a:pt x="273" y="187"/>
                  </a:lnTo>
                  <a:lnTo>
                    <a:pt x="271" y="204"/>
                  </a:lnTo>
                  <a:lnTo>
                    <a:pt x="257" y="212"/>
                  </a:lnTo>
                  <a:lnTo>
                    <a:pt x="247" y="223"/>
                  </a:lnTo>
                  <a:lnTo>
                    <a:pt x="244" y="236"/>
                  </a:lnTo>
                  <a:lnTo>
                    <a:pt x="243" y="236"/>
                  </a:lnTo>
                  <a:lnTo>
                    <a:pt x="231" y="246"/>
                  </a:lnTo>
                  <a:lnTo>
                    <a:pt x="222" y="258"/>
                  </a:lnTo>
                  <a:lnTo>
                    <a:pt x="219" y="274"/>
                  </a:lnTo>
                  <a:lnTo>
                    <a:pt x="211" y="279"/>
                  </a:lnTo>
                  <a:lnTo>
                    <a:pt x="206" y="290"/>
                  </a:lnTo>
                  <a:lnTo>
                    <a:pt x="193" y="290"/>
                  </a:lnTo>
                  <a:lnTo>
                    <a:pt x="184" y="287"/>
                  </a:lnTo>
                  <a:lnTo>
                    <a:pt x="180" y="287"/>
                  </a:lnTo>
                  <a:lnTo>
                    <a:pt x="176" y="293"/>
                  </a:lnTo>
                  <a:lnTo>
                    <a:pt x="147" y="297"/>
                  </a:lnTo>
                  <a:lnTo>
                    <a:pt x="142" y="303"/>
                  </a:lnTo>
                  <a:lnTo>
                    <a:pt x="128" y="319"/>
                  </a:lnTo>
                  <a:lnTo>
                    <a:pt x="126" y="322"/>
                  </a:lnTo>
                  <a:lnTo>
                    <a:pt x="117" y="338"/>
                  </a:lnTo>
                  <a:lnTo>
                    <a:pt x="104" y="341"/>
                  </a:lnTo>
                  <a:lnTo>
                    <a:pt x="101" y="354"/>
                  </a:lnTo>
                  <a:lnTo>
                    <a:pt x="99" y="367"/>
                  </a:lnTo>
                  <a:lnTo>
                    <a:pt x="90" y="367"/>
                  </a:lnTo>
                  <a:lnTo>
                    <a:pt x="78" y="364"/>
                  </a:lnTo>
                  <a:lnTo>
                    <a:pt x="59" y="376"/>
                  </a:lnTo>
                  <a:lnTo>
                    <a:pt x="55" y="392"/>
                  </a:lnTo>
                  <a:lnTo>
                    <a:pt x="45" y="402"/>
                  </a:lnTo>
                  <a:lnTo>
                    <a:pt x="34" y="402"/>
                  </a:lnTo>
                  <a:lnTo>
                    <a:pt x="31" y="405"/>
                  </a:lnTo>
                  <a:lnTo>
                    <a:pt x="18" y="408"/>
                  </a:lnTo>
                  <a:lnTo>
                    <a:pt x="12" y="418"/>
                  </a:lnTo>
                  <a:lnTo>
                    <a:pt x="10" y="418"/>
                  </a:lnTo>
                  <a:lnTo>
                    <a:pt x="8" y="416"/>
                  </a:lnTo>
                  <a:lnTo>
                    <a:pt x="2" y="413"/>
                  </a:lnTo>
                  <a:lnTo>
                    <a:pt x="0" y="413"/>
                  </a:lnTo>
                  <a:lnTo>
                    <a:pt x="0" y="416"/>
                  </a:lnTo>
                  <a:lnTo>
                    <a:pt x="5" y="431"/>
                  </a:lnTo>
                  <a:lnTo>
                    <a:pt x="5" y="443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7" name="Freeform 121">
              <a:extLst>
                <a:ext uri="{FF2B5EF4-FFF2-40B4-BE49-F238E27FC236}">
                  <a16:creationId xmlns:a16="http://schemas.microsoft.com/office/drawing/2014/main" id="{E400F910-9473-4439-B79A-BF6FAE8E4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" y="646"/>
              <a:ext cx="70" cy="250"/>
            </a:xfrm>
            <a:custGeom>
              <a:avLst/>
              <a:gdLst>
                <a:gd name="T0" fmla="*/ 10 w 70"/>
                <a:gd name="T1" fmla="*/ 0 h 250"/>
                <a:gd name="T2" fmla="*/ 19 w 70"/>
                <a:gd name="T3" fmla="*/ 12 h 250"/>
                <a:gd name="T4" fmla="*/ 34 w 70"/>
                <a:gd name="T5" fmla="*/ 22 h 250"/>
                <a:gd name="T6" fmla="*/ 40 w 70"/>
                <a:gd name="T7" fmla="*/ 20 h 250"/>
                <a:gd name="T8" fmla="*/ 50 w 70"/>
                <a:gd name="T9" fmla="*/ 43 h 250"/>
                <a:gd name="T10" fmla="*/ 58 w 70"/>
                <a:gd name="T11" fmla="*/ 59 h 250"/>
                <a:gd name="T12" fmla="*/ 61 w 70"/>
                <a:gd name="T13" fmla="*/ 76 h 250"/>
                <a:gd name="T14" fmla="*/ 54 w 70"/>
                <a:gd name="T15" fmla="*/ 100 h 250"/>
                <a:gd name="T16" fmla="*/ 70 w 70"/>
                <a:gd name="T17" fmla="*/ 118 h 250"/>
                <a:gd name="T18" fmla="*/ 70 w 70"/>
                <a:gd name="T19" fmla="*/ 137 h 250"/>
                <a:gd name="T20" fmla="*/ 67 w 70"/>
                <a:gd name="T21" fmla="*/ 157 h 250"/>
                <a:gd name="T22" fmla="*/ 51 w 70"/>
                <a:gd name="T23" fmla="*/ 161 h 250"/>
                <a:gd name="T24" fmla="*/ 51 w 70"/>
                <a:gd name="T25" fmla="*/ 177 h 250"/>
                <a:gd name="T26" fmla="*/ 43 w 70"/>
                <a:gd name="T27" fmla="*/ 183 h 250"/>
                <a:gd name="T28" fmla="*/ 38 w 70"/>
                <a:gd name="T29" fmla="*/ 220 h 250"/>
                <a:gd name="T30" fmla="*/ 15 w 70"/>
                <a:gd name="T31" fmla="*/ 244 h 250"/>
                <a:gd name="T32" fmla="*/ 0 w 70"/>
                <a:gd name="T33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250">
                  <a:moveTo>
                    <a:pt x="10" y="0"/>
                  </a:moveTo>
                  <a:lnTo>
                    <a:pt x="19" y="12"/>
                  </a:lnTo>
                  <a:lnTo>
                    <a:pt x="34" y="22"/>
                  </a:lnTo>
                  <a:lnTo>
                    <a:pt x="40" y="20"/>
                  </a:lnTo>
                  <a:lnTo>
                    <a:pt x="50" y="43"/>
                  </a:lnTo>
                  <a:lnTo>
                    <a:pt x="58" y="59"/>
                  </a:lnTo>
                  <a:lnTo>
                    <a:pt x="61" y="76"/>
                  </a:lnTo>
                  <a:lnTo>
                    <a:pt x="54" y="100"/>
                  </a:lnTo>
                  <a:lnTo>
                    <a:pt x="70" y="118"/>
                  </a:lnTo>
                  <a:lnTo>
                    <a:pt x="70" y="137"/>
                  </a:lnTo>
                  <a:lnTo>
                    <a:pt x="67" y="157"/>
                  </a:lnTo>
                  <a:lnTo>
                    <a:pt x="51" y="161"/>
                  </a:lnTo>
                  <a:lnTo>
                    <a:pt x="51" y="177"/>
                  </a:lnTo>
                  <a:lnTo>
                    <a:pt x="43" y="183"/>
                  </a:lnTo>
                  <a:lnTo>
                    <a:pt x="38" y="220"/>
                  </a:lnTo>
                  <a:lnTo>
                    <a:pt x="15" y="244"/>
                  </a:lnTo>
                  <a:lnTo>
                    <a:pt x="0" y="25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8" name="Freeform 122">
              <a:extLst>
                <a:ext uri="{FF2B5EF4-FFF2-40B4-BE49-F238E27FC236}">
                  <a16:creationId xmlns:a16="http://schemas.microsoft.com/office/drawing/2014/main" id="{CDD37260-6010-4F2C-A640-E86E5112C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" y="786"/>
              <a:ext cx="194" cy="306"/>
            </a:xfrm>
            <a:custGeom>
              <a:avLst/>
              <a:gdLst>
                <a:gd name="T0" fmla="*/ 194 w 194"/>
                <a:gd name="T1" fmla="*/ 306 h 306"/>
                <a:gd name="T2" fmla="*/ 183 w 194"/>
                <a:gd name="T3" fmla="*/ 290 h 306"/>
                <a:gd name="T4" fmla="*/ 177 w 194"/>
                <a:gd name="T5" fmla="*/ 272 h 306"/>
                <a:gd name="T6" fmla="*/ 166 w 194"/>
                <a:gd name="T7" fmla="*/ 257 h 306"/>
                <a:gd name="T8" fmla="*/ 153 w 194"/>
                <a:gd name="T9" fmla="*/ 245 h 306"/>
                <a:gd name="T10" fmla="*/ 138 w 194"/>
                <a:gd name="T11" fmla="*/ 244 h 306"/>
                <a:gd name="T12" fmla="*/ 118 w 194"/>
                <a:gd name="T13" fmla="*/ 247 h 306"/>
                <a:gd name="T14" fmla="*/ 105 w 194"/>
                <a:gd name="T15" fmla="*/ 253 h 306"/>
                <a:gd name="T16" fmla="*/ 100 w 194"/>
                <a:gd name="T17" fmla="*/ 239 h 306"/>
                <a:gd name="T18" fmla="*/ 92 w 194"/>
                <a:gd name="T19" fmla="*/ 244 h 306"/>
                <a:gd name="T20" fmla="*/ 94 w 194"/>
                <a:gd name="T21" fmla="*/ 234 h 306"/>
                <a:gd name="T22" fmla="*/ 86 w 194"/>
                <a:gd name="T23" fmla="*/ 236 h 306"/>
                <a:gd name="T24" fmla="*/ 64 w 194"/>
                <a:gd name="T25" fmla="*/ 218 h 306"/>
                <a:gd name="T26" fmla="*/ 17 w 194"/>
                <a:gd name="T27" fmla="*/ 167 h 306"/>
                <a:gd name="T28" fmla="*/ 0 w 194"/>
                <a:gd name="T29" fmla="*/ 153 h 306"/>
                <a:gd name="T30" fmla="*/ 11 w 194"/>
                <a:gd name="T31" fmla="*/ 140 h 306"/>
                <a:gd name="T32" fmla="*/ 21 w 194"/>
                <a:gd name="T33" fmla="*/ 97 h 306"/>
                <a:gd name="T34" fmla="*/ 25 w 194"/>
                <a:gd name="T35" fmla="*/ 94 h 306"/>
                <a:gd name="T36" fmla="*/ 32 w 194"/>
                <a:gd name="T37" fmla="*/ 81 h 306"/>
                <a:gd name="T38" fmla="*/ 40 w 194"/>
                <a:gd name="T39" fmla="*/ 81 h 306"/>
                <a:gd name="T40" fmla="*/ 38 w 194"/>
                <a:gd name="T41" fmla="*/ 68 h 306"/>
                <a:gd name="T42" fmla="*/ 38 w 194"/>
                <a:gd name="T43" fmla="*/ 57 h 306"/>
                <a:gd name="T44" fmla="*/ 43 w 194"/>
                <a:gd name="T45" fmla="*/ 56 h 306"/>
                <a:gd name="T46" fmla="*/ 51 w 194"/>
                <a:gd name="T47" fmla="*/ 46 h 306"/>
                <a:gd name="T48" fmla="*/ 59 w 194"/>
                <a:gd name="T49" fmla="*/ 41 h 306"/>
                <a:gd name="T50" fmla="*/ 87 w 194"/>
                <a:gd name="T5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306">
                  <a:moveTo>
                    <a:pt x="194" y="306"/>
                  </a:moveTo>
                  <a:lnTo>
                    <a:pt x="183" y="290"/>
                  </a:lnTo>
                  <a:lnTo>
                    <a:pt x="177" y="272"/>
                  </a:lnTo>
                  <a:lnTo>
                    <a:pt x="166" y="257"/>
                  </a:lnTo>
                  <a:lnTo>
                    <a:pt x="153" y="245"/>
                  </a:lnTo>
                  <a:lnTo>
                    <a:pt x="138" y="244"/>
                  </a:lnTo>
                  <a:lnTo>
                    <a:pt x="118" y="247"/>
                  </a:lnTo>
                  <a:lnTo>
                    <a:pt x="105" y="253"/>
                  </a:lnTo>
                  <a:lnTo>
                    <a:pt x="100" y="239"/>
                  </a:lnTo>
                  <a:lnTo>
                    <a:pt x="92" y="244"/>
                  </a:lnTo>
                  <a:lnTo>
                    <a:pt x="94" y="234"/>
                  </a:lnTo>
                  <a:lnTo>
                    <a:pt x="86" y="236"/>
                  </a:lnTo>
                  <a:lnTo>
                    <a:pt x="64" y="218"/>
                  </a:lnTo>
                  <a:lnTo>
                    <a:pt x="17" y="167"/>
                  </a:lnTo>
                  <a:lnTo>
                    <a:pt x="0" y="153"/>
                  </a:lnTo>
                  <a:lnTo>
                    <a:pt x="11" y="140"/>
                  </a:lnTo>
                  <a:lnTo>
                    <a:pt x="21" y="97"/>
                  </a:lnTo>
                  <a:lnTo>
                    <a:pt x="25" y="94"/>
                  </a:lnTo>
                  <a:lnTo>
                    <a:pt x="32" y="81"/>
                  </a:lnTo>
                  <a:lnTo>
                    <a:pt x="40" y="81"/>
                  </a:lnTo>
                  <a:lnTo>
                    <a:pt x="38" y="68"/>
                  </a:lnTo>
                  <a:lnTo>
                    <a:pt x="38" y="57"/>
                  </a:lnTo>
                  <a:lnTo>
                    <a:pt x="43" y="56"/>
                  </a:lnTo>
                  <a:lnTo>
                    <a:pt x="51" y="46"/>
                  </a:lnTo>
                  <a:lnTo>
                    <a:pt x="59" y="41"/>
                  </a:lnTo>
                  <a:lnTo>
                    <a:pt x="87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9" name="Freeform 123">
              <a:extLst>
                <a:ext uri="{FF2B5EF4-FFF2-40B4-BE49-F238E27FC236}">
                  <a16:creationId xmlns:a16="http://schemas.microsoft.com/office/drawing/2014/main" id="{6FD1FF30-9301-401F-BA05-486C96207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" y="754"/>
              <a:ext cx="93" cy="257"/>
            </a:xfrm>
            <a:custGeom>
              <a:avLst/>
              <a:gdLst>
                <a:gd name="T0" fmla="*/ 88 w 93"/>
                <a:gd name="T1" fmla="*/ 257 h 257"/>
                <a:gd name="T2" fmla="*/ 93 w 93"/>
                <a:gd name="T3" fmla="*/ 253 h 257"/>
                <a:gd name="T4" fmla="*/ 86 w 93"/>
                <a:gd name="T5" fmla="*/ 231 h 257"/>
                <a:gd name="T6" fmla="*/ 75 w 93"/>
                <a:gd name="T7" fmla="*/ 230 h 257"/>
                <a:gd name="T8" fmla="*/ 70 w 93"/>
                <a:gd name="T9" fmla="*/ 222 h 257"/>
                <a:gd name="T10" fmla="*/ 70 w 93"/>
                <a:gd name="T11" fmla="*/ 209 h 257"/>
                <a:gd name="T12" fmla="*/ 75 w 93"/>
                <a:gd name="T13" fmla="*/ 190 h 257"/>
                <a:gd name="T14" fmla="*/ 70 w 93"/>
                <a:gd name="T15" fmla="*/ 172 h 257"/>
                <a:gd name="T16" fmla="*/ 61 w 93"/>
                <a:gd name="T17" fmla="*/ 175 h 257"/>
                <a:gd name="T18" fmla="*/ 43 w 93"/>
                <a:gd name="T19" fmla="*/ 175 h 257"/>
                <a:gd name="T20" fmla="*/ 32 w 93"/>
                <a:gd name="T21" fmla="*/ 167 h 257"/>
                <a:gd name="T22" fmla="*/ 24 w 93"/>
                <a:gd name="T23" fmla="*/ 153 h 257"/>
                <a:gd name="T24" fmla="*/ 32 w 93"/>
                <a:gd name="T25" fmla="*/ 139 h 257"/>
                <a:gd name="T26" fmla="*/ 27 w 93"/>
                <a:gd name="T27" fmla="*/ 136 h 257"/>
                <a:gd name="T28" fmla="*/ 31 w 93"/>
                <a:gd name="T29" fmla="*/ 132 h 257"/>
                <a:gd name="T30" fmla="*/ 24 w 93"/>
                <a:gd name="T31" fmla="*/ 116 h 257"/>
                <a:gd name="T32" fmla="*/ 10 w 93"/>
                <a:gd name="T33" fmla="*/ 104 h 257"/>
                <a:gd name="T34" fmla="*/ 19 w 93"/>
                <a:gd name="T35" fmla="*/ 97 h 257"/>
                <a:gd name="T36" fmla="*/ 16 w 93"/>
                <a:gd name="T37" fmla="*/ 94 h 257"/>
                <a:gd name="T38" fmla="*/ 10 w 93"/>
                <a:gd name="T39" fmla="*/ 94 h 257"/>
                <a:gd name="T40" fmla="*/ 0 w 93"/>
                <a:gd name="T41" fmla="*/ 88 h 257"/>
                <a:gd name="T42" fmla="*/ 13 w 93"/>
                <a:gd name="T43" fmla="*/ 72 h 257"/>
                <a:gd name="T44" fmla="*/ 16 w 93"/>
                <a:gd name="T45" fmla="*/ 51 h 257"/>
                <a:gd name="T46" fmla="*/ 15 w 93"/>
                <a:gd name="T47" fmla="*/ 37 h 257"/>
                <a:gd name="T48" fmla="*/ 15 w 93"/>
                <a:gd name="T49" fmla="*/ 18 h 257"/>
                <a:gd name="T50" fmla="*/ 19 w 93"/>
                <a:gd name="T5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3" h="257">
                  <a:moveTo>
                    <a:pt x="88" y="257"/>
                  </a:moveTo>
                  <a:lnTo>
                    <a:pt x="93" y="253"/>
                  </a:lnTo>
                  <a:lnTo>
                    <a:pt x="86" y="231"/>
                  </a:lnTo>
                  <a:lnTo>
                    <a:pt x="75" y="230"/>
                  </a:lnTo>
                  <a:lnTo>
                    <a:pt x="70" y="222"/>
                  </a:lnTo>
                  <a:lnTo>
                    <a:pt x="70" y="209"/>
                  </a:lnTo>
                  <a:lnTo>
                    <a:pt x="75" y="190"/>
                  </a:lnTo>
                  <a:lnTo>
                    <a:pt x="70" y="172"/>
                  </a:lnTo>
                  <a:lnTo>
                    <a:pt x="61" y="175"/>
                  </a:lnTo>
                  <a:lnTo>
                    <a:pt x="43" y="175"/>
                  </a:lnTo>
                  <a:lnTo>
                    <a:pt x="32" y="167"/>
                  </a:lnTo>
                  <a:lnTo>
                    <a:pt x="24" y="153"/>
                  </a:lnTo>
                  <a:lnTo>
                    <a:pt x="32" y="139"/>
                  </a:lnTo>
                  <a:lnTo>
                    <a:pt x="27" y="136"/>
                  </a:lnTo>
                  <a:lnTo>
                    <a:pt x="31" y="132"/>
                  </a:lnTo>
                  <a:lnTo>
                    <a:pt x="24" y="116"/>
                  </a:lnTo>
                  <a:lnTo>
                    <a:pt x="10" y="104"/>
                  </a:lnTo>
                  <a:lnTo>
                    <a:pt x="19" y="97"/>
                  </a:lnTo>
                  <a:lnTo>
                    <a:pt x="16" y="94"/>
                  </a:lnTo>
                  <a:lnTo>
                    <a:pt x="10" y="94"/>
                  </a:lnTo>
                  <a:lnTo>
                    <a:pt x="0" y="88"/>
                  </a:lnTo>
                  <a:lnTo>
                    <a:pt x="13" y="72"/>
                  </a:lnTo>
                  <a:lnTo>
                    <a:pt x="16" y="51"/>
                  </a:lnTo>
                  <a:lnTo>
                    <a:pt x="15" y="37"/>
                  </a:lnTo>
                  <a:lnTo>
                    <a:pt x="15" y="18"/>
                  </a:lnTo>
                  <a:lnTo>
                    <a:pt x="19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0" name="Freeform 124">
              <a:extLst>
                <a:ext uri="{FF2B5EF4-FFF2-40B4-BE49-F238E27FC236}">
                  <a16:creationId xmlns:a16="http://schemas.microsoft.com/office/drawing/2014/main" id="{64D8DC7B-6AA3-483C-9347-C28C1C459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652"/>
              <a:ext cx="88" cy="132"/>
            </a:xfrm>
            <a:custGeom>
              <a:avLst/>
              <a:gdLst>
                <a:gd name="T0" fmla="*/ 88 w 88"/>
                <a:gd name="T1" fmla="*/ 0 h 132"/>
                <a:gd name="T2" fmla="*/ 78 w 88"/>
                <a:gd name="T3" fmla="*/ 14 h 132"/>
                <a:gd name="T4" fmla="*/ 78 w 88"/>
                <a:gd name="T5" fmla="*/ 32 h 132"/>
                <a:gd name="T6" fmla="*/ 75 w 88"/>
                <a:gd name="T7" fmla="*/ 46 h 132"/>
                <a:gd name="T8" fmla="*/ 64 w 88"/>
                <a:gd name="T9" fmla="*/ 59 h 132"/>
                <a:gd name="T10" fmla="*/ 54 w 88"/>
                <a:gd name="T11" fmla="*/ 61 h 132"/>
                <a:gd name="T12" fmla="*/ 46 w 88"/>
                <a:gd name="T13" fmla="*/ 70 h 132"/>
                <a:gd name="T14" fmla="*/ 42 w 88"/>
                <a:gd name="T15" fmla="*/ 107 h 132"/>
                <a:gd name="T16" fmla="*/ 24 w 88"/>
                <a:gd name="T17" fmla="*/ 115 h 132"/>
                <a:gd name="T18" fmla="*/ 8 w 88"/>
                <a:gd name="T19" fmla="*/ 126 h 132"/>
                <a:gd name="T20" fmla="*/ 0 w 88"/>
                <a:gd name="T2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32">
                  <a:moveTo>
                    <a:pt x="88" y="0"/>
                  </a:moveTo>
                  <a:lnTo>
                    <a:pt x="78" y="14"/>
                  </a:lnTo>
                  <a:lnTo>
                    <a:pt x="78" y="32"/>
                  </a:lnTo>
                  <a:lnTo>
                    <a:pt x="75" y="46"/>
                  </a:lnTo>
                  <a:lnTo>
                    <a:pt x="64" y="59"/>
                  </a:lnTo>
                  <a:lnTo>
                    <a:pt x="54" y="61"/>
                  </a:lnTo>
                  <a:lnTo>
                    <a:pt x="46" y="70"/>
                  </a:lnTo>
                  <a:lnTo>
                    <a:pt x="42" y="107"/>
                  </a:lnTo>
                  <a:lnTo>
                    <a:pt x="24" y="115"/>
                  </a:lnTo>
                  <a:lnTo>
                    <a:pt x="8" y="126"/>
                  </a:lnTo>
                  <a:lnTo>
                    <a:pt x="0" y="132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1" name="Freeform 125">
              <a:extLst>
                <a:ext uri="{FF2B5EF4-FFF2-40B4-BE49-F238E27FC236}">
                  <a16:creationId xmlns:a16="http://schemas.microsoft.com/office/drawing/2014/main" id="{815A1EE5-2492-4FAB-A61E-58F1DE367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" y="784"/>
              <a:ext cx="228" cy="410"/>
            </a:xfrm>
            <a:custGeom>
              <a:avLst/>
              <a:gdLst>
                <a:gd name="T0" fmla="*/ 0 w 228"/>
                <a:gd name="T1" fmla="*/ 330 h 410"/>
                <a:gd name="T2" fmla="*/ 4 w 228"/>
                <a:gd name="T3" fmla="*/ 332 h 410"/>
                <a:gd name="T4" fmla="*/ 10 w 228"/>
                <a:gd name="T5" fmla="*/ 332 h 410"/>
                <a:gd name="T6" fmla="*/ 58 w 228"/>
                <a:gd name="T7" fmla="*/ 351 h 410"/>
                <a:gd name="T8" fmla="*/ 64 w 228"/>
                <a:gd name="T9" fmla="*/ 354 h 410"/>
                <a:gd name="T10" fmla="*/ 75 w 228"/>
                <a:gd name="T11" fmla="*/ 359 h 410"/>
                <a:gd name="T12" fmla="*/ 91 w 228"/>
                <a:gd name="T13" fmla="*/ 364 h 410"/>
                <a:gd name="T14" fmla="*/ 93 w 228"/>
                <a:gd name="T15" fmla="*/ 364 h 410"/>
                <a:gd name="T16" fmla="*/ 112 w 228"/>
                <a:gd name="T17" fmla="*/ 372 h 410"/>
                <a:gd name="T18" fmla="*/ 113 w 228"/>
                <a:gd name="T19" fmla="*/ 381 h 410"/>
                <a:gd name="T20" fmla="*/ 121 w 228"/>
                <a:gd name="T21" fmla="*/ 381 h 410"/>
                <a:gd name="T22" fmla="*/ 131 w 228"/>
                <a:gd name="T23" fmla="*/ 383 h 410"/>
                <a:gd name="T24" fmla="*/ 137 w 228"/>
                <a:gd name="T25" fmla="*/ 381 h 410"/>
                <a:gd name="T26" fmla="*/ 149 w 228"/>
                <a:gd name="T27" fmla="*/ 386 h 410"/>
                <a:gd name="T28" fmla="*/ 155 w 228"/>
                <a:gd name="T29" fmla="*/ 396 h 410"/>
                <a:gd name="T30" fmla="*/ 164 w 228"/>
                <a:gd name="T31" fmla="*/ 399 h 410"/>
                <a:gd name="T32" fmla="*/ 182 w 228"/>
                <a:gd name="T33" fmla="*/ 410 h 410"/>
                <a:gd name="T34" fmla="*/ 187 w 228"/>
                <a:gd name="T35" fmla="*/ 408 h 410"/>
                <a:gd name="T36" fmla="*/ 196 w 228"/>
                <a:gd name="T37" fmla="*/ 400 h 410"/>
                <a:gd name="T38" fmla="*/ 196 w 228"/>
                <a:gd name="T39" fmla="*/ 394 h 410"/>
                <a:gd name="T40" fmla="*/ 201 w 228"/>
                <a:gd name="T41" fmla="*/ 367 h 410"/>
                <a:gd name="T42" fmla="*/ 209 w 228"/>
                <a:gd name="T43" fmla="*/ 364 h 410"/>
                <a:gd name="T44" fmla="*/ 228 w 228"/>
                <a:gd name="T45" fmla="*/ 338 h 410"/>
                <a:gd name="T46" fmla="*/ 217 w 228"/>
                <a:gd name="T47" fmla="*/ 308 h 410"/>
                <a:gd name="T48" fmla="*/ 214 w 228"/>
                <a:gd name="T49" fmla="*/ 294 h 410"/>
                <a:gd name="T50" fmla="*/ 204 w 228"/>
                <a:gd name="T51" fmla="*/ 284 h 410"/>
                <a:gd name="T52" fmla="*/ 190 w 228"/>
                <a:gd name="T53" fmla="*/ 278 h 410"/>
                <a:gd name="T54" fmla="*/ 180 w 228"/>
                <a:gd name="T55" fmla="*/ 267 h 410"/>
                <a:gd name="T56" fmla="*/ 177 w 228"/>
                <a:gd name="T57" fmla="*/ 255 h 410"/>
                <a:gd name="T58" fmla="*/ 177 w 228"/>
                <a:gd name="T59" fmla="*/ 241 h 410"/>
                <a:gd name="T60" fmla="*/ 169 w 228"/>
                <a:gd name="T61" fmla="*/ 238 h 410"/>
                <a:gd name="T62" fmla="*/ 164 w 228"/>
                <a:gd name="T63" fmla="*/ 233 h 410"/>
                <a:gd name="T64" fmla="*/ 160 w 228"/>
                <a:gd name="T65" fmla="*/ 223 h 410"/>
                <a:gd name="T66" fmla="*/ 160 w 228"/>
                <a:gd name="T67" fmla="*/ 215 h 410"/>
                <a:gd name="T68" fmla="*/ 169 w 228"/>
                <a:gd name="T69" fmla="*/ 209 h 410"/>
                <a:gd name="T70" fmla="*/ 172 w 228"/>
                <a:gd name="T71" fmla="*/ 204 h 410"/>
                <a:gd name="T72" fmla="*/ 177 w 228"/>
                <a:gd name="T73" fmla="*/ 200 h 410"/>
                <a:gd name="T74" fmla="*/ 190 w 228"/>
                <a:gd name="T75" fmla="*/ 198 h 410"/>
                <a:gd name="T76" fmla="*/ 195 w 228"/>
                <a:gd name="T77" fmla="*/ 187 h 410"/>
                <a:gd name="T78" fmla="*/ 192 w 228"/>
                <a:gd name="T79" fmla="*/ 179 h 410"/>
                <a:gd name="T80" fmla="*/ 182 w 228"/>
                <a:gd name="T81" fmla="*/ 172 h 410"/>
                <a:gd name="T82" fmla="*/ 177 w 228"/>
                <a:gd name="T83" fmla="*/ 155 h 410"/>
                <a:gd name="T84" fmla="*/ 180 w 228"/>
                <a:gd name="T85" fmla="*/ 147 h 410"/>
                <a:gd name="T86" fmla="*/ 174 w 228"/>
                <a:gd name="T87" fmla="*/ 141 h 410"/>
                <a:gd name="T88" fmla="*/ 164 w 228"/>
                <a:gd name="T89" fmla="*/ 131 h 410"/>
                <a:gd name="T90" fmla="*/ 158 w 228"/>
                <a:gd name="T91" fmla="*/ 117 h 410"/>
                <a:gd name="T92" fmla="*/ 141 w 228"/>
                <a:gd name="T93" fmla="*/ 99 h 410"/>
                <a:gd name="T94" fmla="*/ 131 w 228"/>
                <a:gd name="T95" fmla="*/ 94 h 410"/>
                <a:gd name="T96" fmla="*/ 120 w 228"/>
                <a:gd name="T97" fmla="*/ 90 h 410"/>
                <a:gd name="T98" fmla="*/ 115 w 228"/>
                <a:gd name="T99" fmla="*/ 80 h 410"/>
                <a:gd name="T100" fmla="*/ 113 w 228"/>
                <a:gd name="T101" fmla="*/ 70 h 410"/>
                <a:gd name="T102" fmla="*/ 113 w 228"/>
                <a:gd name="T103" fmla="*/ 59 h 410"/>
                <a:gd name="T104" fmla="*/ 109 w 228"/>
                <a:gd name="T105" fmla="*/ 54 h 410"/>
                <a:gd name="T106" fmla="*/ 112 w 228"/>
                <a:gd name="T107" fmla="*/ 42 h 410"/>
                <a:gd name="T108" fmla="*/ 118 w 228"/>
                <a:gd name="T109" fmla="*/ 29 h 410"/>
                <a:gd name="T110" fmla="*/ 125 w 228"/>
                <a:gd name="T111" fmla="*/ 21 h 410"/>
                <a:gd name="T112" fmla="*/ 118 w 228"/>
                <a:gd name="T113" fmla="*/ 7 h 410"/>
                <a:gd name="T114" fmla="*/ 109 w 228"/>
                <a:gd name="T115" fmla="*/ 3 h 410"/>
                <a:gd name="T116" fmla="*/ 109 w 228"/>
                <a:gd name="T117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8" h="410">
                  <a:moveTo>
                    <a:pt x="0" y="330"/>
                  </a:moveTo>
                  <a:lnTo>
                    <a:pt x="4" y="332"/>
                  </a:lnTo>
                  <a:lnTo>
                    <a:pt x="10" y="332"/>
                  </a:lnTo>
                  <a:lnTo>
                    <a:pt x="58" y="351"/>
                  </a:lnTo>
                  <a:lnTo>
                    <a:pt x="64" y="354"/>
                  </a:lnTo>
                  <a:lnTo>
                    <a:pt x="75" y="359"/>
                  </a:lnTo>
                  <a:lnTo>
                    <a:pt x="91" y="364"/>
                  </a:lnTo>
                  <a:lnTo>
                    <a:pt x="93" y="364"/>
                  </a:lnTo>
                  <a:lnTo>
                    <a:pt x="112" y="372"/>
                  </a:lnTo>
                  <a:lnTo>
                    <a:pt x="113" y="381"/>
                  </a:lnTo>
                  <a:lnTo>
                    <a:pt x="121" y="381"/>
                  </a:lnTo>
                  <a:lnTo>
                    <a:pt x="131" y="383"/>
                  </a:lnTo>
                  <a:lnTo>
                    <a:pt x="137" y="381"/>
                  </a:lnTo>
                  <a:lnTo>
                    <a:pt x="149" y="386"/>
                  </a:lnTo>
                  <a:lnTo>
                    <a:pt x="155" y="396"/>
                  </a:lnTo>
                  <a:lnTo>
                    <a:pt x="164" y="399"/>
                  </a:lnTo>
                  <a:lnTo>
                    <a:pt x="182" y="410"/>
                  </a:lnTo>
                  <a:lnTo>
                    <a:pt x="187" y="408"/>
                  </a:lnTo>
                  <a:lnTo>
                    <a:pt x="196" y="400"/>
                  </a:lnTo>
                  <a:lnTo>
                    <a:pt x="196" y="394"/>
                  </a:lnTo>
                  <a:lnTo>
                    <a:pt x="201" y="367"/>
                  </a:lnTo>
                  <a:lnTo>
                    <a:pt x="209" y="364"/>
                  </a:lnTo>
                  <a:lnTo>
                    <a:pt x="228" y="338"/>
                  </a:lnTo>
                  <a:lnTo>
                    <a:pt x="217" y="308"/>
                  </a:lnTo>
                  <a:lnTo>
                    <a:pt x="214" y="294"/>
                  </a:lnTo>
                  <a:lnTo>
                    <a:pt x="204" y="284"/>
                  </a:lnTo>
                  <a:lnTo>
                    <a:pt x="190" y="278"/>
                  </a:lnTo>
                  <a:lnTo>
                    <a:pt x="180" y="267"/>
                  </a:lnTo>
                  <a:lnTo>
                    <a:pt x="177" y="255"/>
                  </a:lnTo>
                  <a:lnTo>
                    <a:pt x="177" y="241"/>
                  </a:lnTo>
                  <a:lnTo>
                    <a:pt x="169" y="238"/>
                  </a:lnTo>
                  <a:lnTo>
                    <a:pt x="164" y="233"/>
                  </a:lnTo>
                  <a:lnTo>
                    <a:pt x="160" y="223"/>
                  </a:lnTo>
                  <a:lnTo>
                    <a:pt x="160" y="215"/>
                  </a:lnTo>
                  <a:lnTo>
                    <a:pt x="169" y="209"/>
                  </a:lnTo>
                  <a:lnTo>
                    <a:pt x="172" y="204"/>
                  </a:lnTo>
                  <a:lnTo>
                    <a:pt x="177" y="200"/>
                  </a:lnTo>
                  <a:lnTo>
                    <a:pt x="190" y="198"/>
                  </a:lnTo>
                  <a:lnTo>
                    <a:pt x="195" y="187"/>
                  </a:lnTo>
                  <a:lnTo>
                    <a:pt x="192" y="179"/>
                  </a:lnTo>
                  <a:lnTo>
                    <a:pt x="182" y="172"/>
                  </a:lnTo>
                  <a:lnTo>
                    <a:pt x="177" y="155"/>
                  </a:lnTo>
                  <a:lnTo>
                    <a:pt x="180" y="147"/>
                  </a:lnTo>
                  <a:lnTo>
                    <a:pt x="174" y="141"/>
                  </a:lnTo>
                  <a:lnTo>
                    <a:pt x="164" y="131"/>
                  </a:lnTo>
                  <a:lnTo>
                    <a:pt x="158" y="117"/>
                  </a:lnTo>
                  <a:lnTo>
                    <a:pt x="141" y="99"/>
                  </a:lnTo>
                  <a:lnTo>
                    <a:pt x="131" y="94"/>
                  </a:lnTo>
                  <a:lnTo>
                    <a:pt x="120" y="90"/>
                  </a:lnTo>
                  <a:lnTo>
                    <a:pt x="115" y="80"/>
                  </a:lnTo>
                  <a:lnTo>
                    <a:pt x="113" y="70"/>
                  </a:lnTo>
                  <a:lnTo>
                    <a:pt x="113" y="59"/>
                  </a:lnTo>
                  <a:lnTo>
                    <a:pt x="109" y="54"/>
                  </a:lnTo>
                  <a:lnTo>
                    <a:pt x="112" y="42"/>
                  </a:lnTo>
                  <a:lnTo>
                    <a:pt x="118" y="29"/>
                  </a:lnTo>
                  <a:lnTo>
                    <a:pt x="125" y="21"/>
                  </a:lnTo>
                  <a:lnTo>
                    <a:pt x="118" y="7"/>
                  </a:lnTo>
                  <a:lnTo>
                    <a:pt x="109" y="3"/>
                  </a:lnTo>
                  <a:lnTo>
                    <a:pt x="109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2" name="Freeform 126">
              <a:extLst>
                <a:ext uri="{FF2B5EF4-FFF2-40B4-BE49-F238E27FC236}">
                  <a16:creationId xmlns:a16="http://schemas.microsoft.com/office/drawing/2014/main" id="{E09F4E31-0C59-4303-B305-25D505B10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" y="722"/>
              <a:ext cx="139" cy="324"/>
            </a:xfrm>
            <a:custGeom>
              <a:avLst/>
              <a:gdLst>
                <a:gd name="T0" fmla="*/ 0 w 139"/>
                <a:gd name="T1" fmla="*/ 322 h 324"/>
                <a:gd name="T2" fmla="*/ 2 w 139"/>
                <a:gd name="T3" fmla="*/ 324 h 324"/>
                <a:gd name="T4" fmla="*/ 83 w 139"/>
                <a:gd name="T5" fmla="*/ 300 h 324"/>
                <a:gd name="T6" fmla="*/ 105 w 139"/>
                <a:gd name="T7" fmla="*/ 287 h 324"/>
                <a:gd name="T8" fmla="*/ 115 w 139"/>
                <a:gd name="T9" fmla="*/ 268 h 324"/>
                <a:gd name="T10" fmla="*/ 118 w 139"/>
                <a:gd name="T11" fmla="*/ 244 h 324"/>
                <a:gd name="T12" fmla="*/ 117 w 139"/>
                <a:gd name="T13" fmla="*/ 225 h 324"/>
                <a:gd name="T14" fmla="*/ 125 w 139"/>
                <a:gd name="T15" fmla="*/ 209 h 324"/>
                <a:gd name="T16" fmla="*/ 134 w 139"/>
                <a:gd name="T17" fmla="*/ 203 h 324"/>
                <a:gd name="T18" fmla="*/ 139 w 139"/>
                <a:gd name="T19" fmla="*/ 183 h 324"/>
                <a:gd name="T20" fmla="*/ 134 w 139"/>
                <a:gd name="T21" fmla="*/ 168 h 324"/>
                <a:gd name="T22" fmla="*/ 117 w 139"/>
                <a:gd name="T23" fmla="*/ 145 h 324"/>
                <a:gd name="T24" fmla="*/ 117 w 139"/>
                <a:gd name="T25" fmla="*/ 107 h 324"/>
                <a:gd name="T26" fmla="*/ 110 w 139"/>
                <a:gd name="T27" fmla="*/ 91 h 324"/>
                <a:gd name="T28" fmla="*/ 101 w 139"/>
                <a:gd name="T29" fmla="*/ 75 h 324"/>
                <a:gd name="T30" fmla="*/ 98 w 139"/>
                <a:gd name="T31" fmla="*/ 62 h 324"/>
                <a:gd name="T32" fmla="*/ 75 w 139"/>
                <a:gd name="T33" fmla="*/ 46 h 324"/>
                <a:gd name="T34" fmla="*/ 50 w 139"/>
                <a:gd name="T35" fmla="*/ 37 h 324"/>
                <a:gd name="T36" fmla="*/ 31 w 139"/>
                <a:gd name="T37" fmla="*/ 18 h 324"/>
                <a:gd name="T38" fmla="*/ 29 w 139"/>
                <a:gd name="T39" fmla="*/ 7 h 324"/>
                <a:gd name="T40" fmla="*/ 10 w 139"/>
                <a:gd name="T4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9" h="324">
                  <a:moveTo>
                    <a:pt x="0" y="322"/>
                  </a:moveTo>
                  <a:lnTo>
                    <a:pt x="2" y="324"/>
                  </a:lnTo>
                  <a:lnTo>
                    <a:pt x="83" y="300"/>
                  </a:lnTo>
                  <a:lnTo>
                    <a:pt x="105" y="287"/>
                  </a:lnTo>
                  <a:lnTo>
                    <a:pt x="115" y="268"/>
                  </a:lnTo>
                  <a:lnTo>
                    <a:pt x="118" y="244"/>
                  </a:lnTo>
                  <a:lnTo>
                    <a:pt x="117" y="225"/>
                  </a:lnTo>
                  <a:lnTo>
                    <a:pt x="125" y="209"/>
                  </a:lnTo>
                  <a:lnTo>
                    <a:pt x="134" y="203"/>
                  </a:lnTo>
                  <a:lnTo>
                    <a:pt x="139" y="183"/>
                  </a:lnTo>
                  <a:lnTo>
                    <a:pt x="134" y="168"/>
                  </a:lnTo>
                  <a:lnTo>
                    <a:pt x="117" y="145"/>
                  </a:lnTo>
                  <a:lnTo>
                    <a:pt x="117" y="107"/>
                  </a:lnTo>
                  <a:lnTo>
                    <a:pt x="110" y="91"/>
                  </a:lnTo>
                  <a:lnTo>
                    <a:pt x="101" y="75"/>
                  </a:lnTo>
                  <a:lnTo>
                    <a:pt x="98" y="62"/>
                  </a:lnTo>
                  <a:lnTo>
                    <a:pt x="75" y="46"/>
                  </a:lnTo>
                  <a:lnTo>
                    <a:pt x="50" y="37"/>
                  </a:lnTo>
                  <a:lnTo>
                    <a:pt x="31" y="18"/>
                  </a:lnTo>
                  <a:lnTo>
                    <a:pt x="29" y="7"/>
                  </a:lnTo>
                  <a:lnTo>
                    <a:pt x="1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3" name="Freeform 127">
              <a:extLst>
                <a:ext uri="{FF2B5EF4-FFF2-40B4-BE49-F238E27FC236}">
                  <a16:creationId xmlns:a16="http://schemas.microsoft.com/office/drawing/2014/main" id="{F0CD9B62-1F02-4942-BAB9-891B716EC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4" y="1183"/>
              <a:ext cx="586" cy="362"/>
            </a:xfrm>
            <a:custGeom>
              <a:avLst/>
              <a:gdLst>
                <a:gd name="T0" fmla="*/ 532 w 586"/>
                <a:gd name="T1" fmla="*/ 6 h 362"/>
                <a:gd name="T2" fmla="*/ 537 w 586"/>
                <a:gd name="T3" fmla="*/ 48 h 362"/>
                <a:gd name="T4" fmla="*/ 549 w 586"/>
                <a:gd name="T5" fmla="*/ 67 h 362"/>
                <a:gd name="T6" fmla="*/ 575 w 586"/>
                <a:gd name="T7" fmla="*/ 81 h 362"/>
                <a:gd name="T8" fmla="*/ 575 w 586"/>
                <a:gd name="T9" fmla="*/ 97 h 362"/>
                <a:gd name="T10" fmla="*/ 578 w 586"/>
                <a:gd name="T11" fmla="*/ 111 h 362"/>
                <a:gd name="T12" fmla="*/ 575 w 586"/>
                <a:gd name="T13" fmla="*/ 118 h 362"/>
                <a:gd name="T14" fmla="*/ 570 w 586"/>
                <a:gd name="T15" fmla="*/ 126 h 362"/>
                <a:gd name="T16" fmla="*/ 556 w 586"/>
                <a:gd name="T17" fmla="*/ 131 h 362"/>
                <a:gd name="T18" fmla="*/ 549 w 586"/>
                <a:gd name="T19" fmla="*/ 148 h 362"/>
                <a:gd name="T20" fmla="*/ 546 w 586"/>
                <a:gd name="T21" fmla="*/ 154 h 362"/>
                <a:gd name="T22" fmla="*/ 546 w 586"/>
                <a:gd name="T23" fmla="*/ 166 h 362"/>
                <a:gd name="T24" fmla="*/ 530 w 586"/>
                <a:gd name="T25" fmla="*/ 175 h 362"/>
                <a:gd name="T26" fmla="*/ 537 w 586"/>
                <a:gd name="T27" fmla="*/ 188 h 362"/>
                <a:gd name="T28" fmla="*/ 537 w 586"/>
                <a:gd name="T29" fmla="*/ 199 h 362"/>
                <a:gd name="T30" fmla="*/ 524 w 586"/>
                <a:gd name="T31" fmla="*/ 213 h 362"/>
                <a:gd name="T32" fmla="*/ 525 w 586"/>
                <a:gd name="T33" fmla="*/ 228 h 362"/>
                <a:gd name="T34" fmla="*/ 498 w 586"/>
                <a:gd name="T35" fmla="*/ 244 h 362"/>
                <a:gd name="T36" fmla="*/ 487 w 586"/>
                <a:gd name="T37" fmla="*/ 260 h 362"/>
                <a:gd name="T38" fmla="*/ 465 w 586"/>
                <a:gd name="T39" fmla="*/ 271 h 362"/>
                <a:gd name="T40" fmla="*/ 454 w 586"/>
                <a:gd name="T41" fmla="*/ 264 h 362"/>
                <a:gd name="T42" fmla="*/ 447 w 586"/>
                <a:gd name="T43" fmla="*/ 271 h 362"/>
                <a:gd name="T44" fmla="*/ 441 w 586"/>
                <a:gd name="T45" fmla="*/ 276 h 362"/>
                <a:gd name="T46" fmla="*/ 427 w 586"/>
                <a:gd name="T47" fmla="*/ 290 h 362"/>
                <a:gd name="T48" fmla="*/ 406 w 586"/>
                <a:gd name="T49" fmla="*/ 280 h 362"/>
                <a:gd name="T50" fmla="*/ 384 w 586"/>
                <a:gd name="T51" fmla="*/ 282 h 362"/>
                <a:gd name="T52" fmla="*/ 365 w 586"/>
                <a:gd name="T53" fmla="*/ 280 h 362"/>
                <a:gd name="T54" fmla="*/ 342 w 586"/>
                <a:gd name="T55" fmla="*/ 293 h 362"/>
                <a:gd name="T56" fmla="*/ 312 w 586"/>
                <a:gd name="T57" fmla="*/ 298 h 362"/>
                <a:gd name="T58" fmla="*/ 304 w 586"/>
                <a:gd name="T59" fmla="*/ 300 h 362"/>
                <a:gd name="T60" fmla="*/ 291 w 586"/>
                <a:gd name="T61" fmla="*/ 315 h 362"/>
                <a:gd name="T62" fmla="*/ 275 w 586"/>
                <a:gd name="T63" fmla="*/ 319 h 362"/>
                <a:gd name="T64" fmla="*/ 237 w 586"/>
                <a:gd name="T65" fmla="*/ 323 h 362"/>
                <a:gd name="T66" fmla="*/ 229 w 586"/>
                <a:gd name="T67" fmla="*/ 331 h 362"/>
                <a:gd name="T68" fmla="*/ 216 w 586"/>
                <a:gd name="T69" fmla="*/ 327 h 362"/>
                <a:gd name="T70" fmla="*/ 208 w 586"/>
                <a:gd name="T71" fmla="*/ 319 h 362"/>
                <a:gd name="T72" fmla="*/ 194 w 586"/>
                <a:gd name="T73" fmla="*/ 315 h 362"/>
                <a:gd name="T74" fmla="*/ 177 w 586"/>
                <a:gd name="T75" fmla="*/ 304 h 362"/>
                <a:gd name="T76" fmla="*/ 146 w 586"/>
                <a:gd name="T77" fmla="*/ 307 h 362"/>
                <a:gd name="T78" fmla="*/ 110 w 586"/>
                <a:gd name="T79" fmla="*/ 309 h 362"/>
                <a:gd name="T80" fmla="*/ 97 w 586"/>
                <a:gd name="T81" fmla="*/ 315 h 362"/>
                <a:gd name="T82" fmla="*/ 56 w 586"/>
                <a:gd name="T83" fmla="*/ 335 h 362"/>
                <a:gd name="T84" fmla="*/ 36 w 586"/>
                <a:gd name="T85" fmla="*/ 331 h 362"/>
                <a:gd name="T86" fmla="*/ 49 w 586"/>
                <a:gd name="T87" fmla="*/ 347 h 362"/>
                <a:gd name="T88" fmla="*/ 24 w 586"/>
                <a:gd name="T89" fmla="*/ 354 h 362"/>
                <a:gd name="T90" fmla="*/ 8 w 586"/>
                <a:gd name="T91" fmla="*/ 362 h 362"/>
                <a:gd name="T92" fmla="*/ 0 w 586"/>
                <a:gd name="T93" fmla="*/ 36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86" h="362">
                  <a:moveTo>
                    <a:pt x="529" y="0"/>
                  </a:moveTo>
                  <a:lnTo>
                    <a:pt x="532" y="6"/>
                  </a:lnTo>
                  <a:lnTo>
                    <a:pt x="532" y="41"/>
                  </a:lnTo>
                  <a:lnTo>
                    <a:pt x="537" y="48"/>
                  </a:lnTo>
                  <a:lnTo>
                    <a:pt x="540" y="59"/>
                  </a:lnTo>
                  <a:lnTo>
                    <a:pt x="549" y="67"/>
                  </a:lnTo>
                  <a:lnTo>
                    <a:pt x="562" y="73"/>
                  </a:lnTo>
                  <a:lnTo>
                    <a:pt x="575" y="81"/>
                  </a:lnTo>
                  <a:lnTo>
                    <a:pt x="572" y="86"/>
                  </a:lnTo>
                  <a:lnTo>
                    <a:pt x="575" y="97"/>
                  </a:lnTo>
                  <a:lnTo>
                    <a:pt x="575" y="105"/>
                  </a:lnTo>
                  <a:lnTo>
                    <a:pt x="578" y="111"/>
                  </a:lnTo>
                  <a:lnTo>
                    <a:pt x="586" y="115"/>
                  </a:lnTo>
                  <a:lnTo>
                    <a:pt x="575" y="118"/>
                  </a:lnTo>
                  <a:lnTo>
                    <a:pt x="576" y="123"/>
                  </a:lnTo>
                  <a:lnTo>
                    <a:pt x="570" y="126"/>
                  </a:lnTo>
                  <a:lnTo>
                    <a:pt x="562" y="131"/>
                  </a:lnTo>
                  <a:lnTo>
                    <a:pt x="556" y="131"/>
                  </a:lnTo>
                  <a:lnTo>
                    <a:pt x="559" y="145"/>
                  </a:lnTo>
                  <a:lnTo>
                    <a:pt x="549" y="148"/>
                  </a:lnTo>
                  <a:lnTo>
                    <a:pt x="549" y="154"/>
                  </a:lnTo>
                  <a:lnTo>
                    <a:pt x="546" y="154"/>
                  </a:lnTo>
                  <a:lnTo>
                    <a:pt x="540" y="158"/>
                  </a:lnTo>
                  <a:lnTo>
                    <a:pt x="546" y="166"/>
                  </a:lnTo>
                  <a:lnTo>
                    <a:pt x="543" y="167"/>
                  </a:lnTo>
                  <a:lnTo>
                    <a:pt x="530" y="175"/>
                  </a:lnTo>
                  <a:lnTo>
                    <a:pt x="530" y="178"/>
                  </a:lnTo>
                  <a:lnTo>
                    <a:pt x="537" y="188"/>
                  </a:lnTo>
                  <a:lnTo>
                    <a:pt x="538" y="194"/>
                  </a:lnTo>
                  <a:lnTo>
                    <a:pt x="537" y="199"/>
                  </a:lnTo>
                  <a:lnTo>
                    <a:pt x="529" y="201"/>
                  </a:lnTo>
                  <a:lnTo>
                    <a:pt x="524" y="213"/>
                  </a:lnTo>
                  <a:lnTo>
                    <a:pt x="525" y="221"/>
                  </a:lnTo>
                  <a:lnTo>
                    <a:pt x="525" y="228"/>
                  </a:lnTo>
                  <a:lnTo>
                    <a:pt x="511" y="231"/>
                  </a:lnTo>
                  <a:lnTo>
                    <a:pt x="498" y="244"/>
                  </a:lnTo>
                  <a:lnTo>
                    <a:pt x="487" y="250"/>
                  </a:lnTo>
                  <a:lnTo>
                    <a:pt x="487" y="260"/>
                  </a:lnTo>
                  <a:lnTo>
                    <a:pt x="486" y="269"/>
                  </a:lnTo>
                  <a:lnTo>
                    <a:pt x="465" y="271"/>
                  </a:lnTo>
                  <a:lnTo>
                    <a:pt x="455" y="276"/>
                  </a:lnTo>
                  <a:lnTo>
                    <a:pt x="454" y="264"/>
                  </a:lnTo>
                  <a:lnTo>
                    <a:pt x="451" y="264"/>
                  </a:lnTo>
                  <a:lnTo>
                    <a:pt x="447" y="271"/>
                  </a:lnTo>
                  <a:lnTo>
                    <a:pt x="446" y="280"/>
                  </a:lnTo>
                  <a:lnTo>
                    <a:pt x="441" y="276"/>
                  </a:lnTo>
                  <a:lnTo>
                    <a:pt x="427" y="276"/>
                  </a:lnTo>
                  <a:lnTo>
                    <a:pt x="427" y="290"/>
                  </a:lnTo>
                  <a:lnTo>
                    <a:pt x="420" y="292"/>
                  </a:lnTo>
                  <a:lnTo>
                    <a:pt x="406" y="280"/>
                  </a:lnTo>
                  <a:lnTo>
                    <a:pt x="393" y="277"/>
                  </a:lnTo>
                  <a:lnTo>
                    <a:pt x="384" y="282"/>
                  </a:lnTo>
                  <a:lnTo>
                    <a:pt x="371" y="285"/>
                  </a:lnTo>
                  <a:lnTo>
                    <a:pt x="365" y="280"/>
                  </a:lnTo>
                  <a:lnTo>
                    <a:pt x="350" y="287"/>
                  </a:lnTo>
                  <a:lnTo>
                    <a:pt x="342" y="293"/>
                  </a:lnTo>
                  <a:lnTo>
                    <a:pt x="323" y="293"/>
                  </a:lnTo>
                  <a:lnTo>
                    <a:pt x="312" y="298"/>
                  </a:lnTo>
                  <a:lnTo>
                    <a:pt x="310" y="300"/>
                  </a:lnTo>
                  <a:lnTo>
                    <a:pt x="304" y="300"/>
                  </a:lnTo>
                  <a:lnTo>
                    <a:pt x="301" y="314"/>
                  </a:lnTo>
                  <a:lnTo>
                    <a:pt x="291" y="315"/>
                  </a:lnTo>
                  <a:lnTo>
                    <a:pt x="285" y="323"/>
                  </a:lnTo>
                  <a:lnTo>
                    <a:pt x="275" y="319"/>
                  </a:lnTo>
                  <a:lnTo>
                    <a:pt x="248" y="325"/>
                  </a:lnTo>
                  <a:lnTo>
                    <a:pt x="237" y="323"/>
                  </a:lnTo>
                  <a:lnTo>
                    <a:pt x="228" y="325"/>
                  </a:lnTo>
                  <a:lnTo>
                    <a:pt x="229" y="331"/>
                  </a:lnTo>
                  <a:lnTo>
                    <a:pt x="226" y="335"/>
                  </a:lnTo>
                  <a:lnTo>
                    <a:pt x="216" y="327"/>
                  </a:lnTo>
                  <a:lnTo>
                    <a:pt x="210" y="327"/>
                  </a:lnTo>
                  <a:lnTo>
                    <a:pt x="208" y="319"/>
                  </a:lnTo>
                  <a:lnTo>
                    <a:pt x="199" y="314"/>
                  </a:lnTo>
                  <a:lnTo>
                    <a:pt x="194" y="315"/>
                  </a:lnTo>
                  <a:lnTo>
                    <a:pt x="188" y="303"/>
                  </a:lnTo>
                  <a:lnTo>
                    <a:pt x="177" y="304"/>
                  </a:lnTo>
                  <a:lnTo>
                    <a:pt x="154" y="303"/>
                  </a:lnTo>
                  <a:lnTo>
                    <a:pt x="146" y="307"/>
                  </a:lnTo>
                  <a:lnTo>
                    <a:pt x="124" y="307"/>
                  </a:lnTo>
                  <a:lnTo>
                    <a:pt x="110" y="309"/>
                  </a:lnTo>
                  <a:lnTo>
                    <a:pt x="105" y="319"/>
                  </a:lnTo>
                  <a:lnTo>
                    <a:pt x="97" y="315"/>
                  </a:lnTo>
                  <a:lnTo>
                    <a:pt x="84" y="315"/>
                  </a:lnTo>
                  <a:lnTo>
                    <a:pt x="56" y="335"/>
                  </a:lnTo>
                  <a:lnTo>
                    <a:pt x="44" y="328"/>
                  </a:lnTo>
                  <a:lnTo>
                    <a:pt x="36" y="331"/>
                  </a:lnTo>
                  <a:lnTo>
                    <a:pt x="41" y="343"/>
                  </a:lnTo>
                  <a:lnTo>
                    <a:pt x="49" y="347"/>
                  </a:lnTo>
                  <a:lnTo>
                    <a:pt x="41" y="358"/>
                  </a:lnTo>
                  <a:lnTo>
                    <a:pt x="24" y="354"/>
                  </a:lnTo>
                  <a:lnTo>
                    <a:pt x="13" y="357"/>
                  </a:lnTo>
                  <a:lnTo>
                    <a:pt x="8" y="362"/>
                  </a:lnTo>
                  <a:lnTo>
                    <a:pt x="1" y="360"/>
                  </a:lnTo>
                  <a:lnTo>
                    <a:pt x="0" y="36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4" name="Freeform 128">
              <a:extLst>
                <a:ext uri="{FF2B5EF4-FFF2-40B4-BE49-F238E27FC236}">
                  <a16:creationId xmlns:a16="http://schemas.microsoft.com/office/drawing/2014/main" id="{BE8EF52F-7522-4A88-ABFB-A6B06622F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1074"/>
              <a:ext cx="329" cy="495"/>
            </a:xfrm>
            <a:custGeom>
              <a:avLst/>
              <a:gdLst>
                <a:gd name="T0" fmla="*/ 320 w 329"/>
                <a:gd name="T1" fmla="*/ 0 h 495"/>
                <a:gd name="T2" fmla="*/ 297 w 329"/>
                <a:gd name="T3" fmla="*/ 21 h 495"/>
                <a:gd name="T4" fmla="*/ 291 w 329"/>
                <a:gd name="T5" fmla="*/ 53 h 495"/>
                <a:gd name="T6" fmla="*/ 262 w 329"/>
                <a:gd name="T7" fmla="*/ 72 h 495"/>
                <a:gd name="T8" fmla="*/ 231 w 329"/>
                <a:gd name="T9" fmla="*/ 75 h 495"/>
                <a:gd name="T10" fmla="*/ 224 w 329"/>
                <a:gd name="T11" fmla="*/ 82 h 495"/>
                <a:gd name="T12" fmla="*/ 218 w 329"/>
                <a:gd name="T13" fmla="*/ 87 h 495"/>
                <a:gd name="T14" fmla="*/ 184 w 329"/>
                <a:gd name="T15" fmla="*/ 90 h 495"/>
                <a:gd name="T16" fmla="*/ 173 w 329"/>
                <a:gd name="T17" fmla="*/ 102 h 495"/>
                <a:gd name="T18" fmla="*/ 149 w 329"/>
                <a:gd name="T19" fmla="*/ 114 h 495"/>
                <a:gd name="T20" fmla="*/ 146 w 329"/>
                <a:gd name="T21" fmla="*/ 120 h 495"/>
                <a:gd name="T22" fmla="*/ 149 w 329"/>
                <a:gd name="T23" fmla="*/ 125 h 495"/>
                <a:gd name="T24" fmla="*/ 153 w 329"/>
                <a:gd name="T25" fmla="*/ 142 h 495"/>
                <a:gd name="T26" fmla="*/ 157 w 329"/>
                <a:gd name="T27" fmla="*/ 147 h 495"/>
                <a:gd name="T28" fmla="*/ 164 w 329"/>
                <a:gd name="T29" fmla="*/ 150 h 495"/>
                <a:gd name="T30" fmla="*/ 168 w 329"/>
                <a:gd name="T31" fmla="*/ 153 h 495"/>
                <a:gd name="T32" fmla="*/ 170 w 329"/>
                <a:gd name="T33" fmla="*/ 158 h 495"/>
                <a:gd name="T34" fmla="*/ 176 w 329"/>
                <a:gd name="T35" fmla="*/ 160 h 495"/>
                <a:gd name="T36" fmla="*/ 192 w 329"/>
                <a:gd name="T37" fmla="*/ 163 h 495"/>
                <a:gd name="T38" fmla="*/ 205 w 329"/>
                <a:gd name="T39" fmla="*/ 169 h 495"/>
                <a:gd name="T40" fmla="*/ 215 w 329"/>
                <a:gd name="T41" fmla="*/ 182 h 495"/>
                <a:gd name="T42" fmla="*/ 211 w 329"/>
                <a:gd name="T43" fmla="*/ 184 h 495"/>
                <a:gd name="T44" fmla="*/ 211 w 329"/>
                <a:gd name="T45" fmla="*/ 206 h 495"/>
                <a:gd name="T46" fmla="*/ 223 w 329"/>
                <a:gd name="T47" fmla="*/ 204 h 495"/>
                <a:gd name="T48" fmla="*/ 224 w 329"/>
                <a:gd name="T49" fmla="*/ 220 h 495"/>
                <a:gd name="T50" fmla="*/ 229 w 329"/>
                <a:gd name="T51" fmla="*/ 243 h 495"/>
                <a:gd name="T52" fmla="*/ 223 w 329"/>
                <a:gd name="T53" fmla="*/ 248 h 495"/>
                <a:gd name="T54" fmla="*/ 223 w 329"/>
                <a:gd name="T55" fmla="*/ 263 h 495"/>
                <a:gd name="T56" fmla="*/ 215 w 329"/>
                <a:gd name="T57" fmla="*/ 291 h 495"/>
                <a:gd name="T58" fmla="*/ 207 w 329"/>
                <a:gd name="T59" fmla="*/ 322 h 495"/>
                <a:gd name="T60" fmla="*/ 192 w 329"/>
                <a:gd name="T61" fmla="*/ 337 h 495"/>
                <a:gd name="T62" fmla="*/ 180 w 329"/>
                <a:gd name="T63" fmla="*/ 330 h 495"/>
                <a:gd name="T64" fmla="*/ 162 w 329"/>
                <a:gd name="T65" fmla="*/ 322 h 495"/>
                <a:gd name="T66" fmla="*/ 149 w 329"/>
                <a:gd name="T67" fmla="*/ 332 h 495"/>
                <a:gd name="T68" fmla="*/ 137 w 329"/>
                <a:gd name="T69" fmla="*/ 350 h 495"/>
                <a:gd name="T70" fmla="*/ 130 w 329"/>
                <a:gd name="T71" fmla="*/ 353 h 495"/>
                <a:gd name="T72" fmla="*/ 109 w 329"/>
                <a:gd name="T73" fmla="*/ 353 h 495"/>
                <a:gd name="T74" fmla="*/ 94 w 329"/>
                <a:gd name="T75" fmla="*/ 346 h 495"/>
                <a:gd name="T76" fmla="*/ 78 w 329"/>
                <a:gd name="T77" fmla="*/ 340 h 495"/>
                <a:gd name="T78" fmla="*/ 55 w 329"/>
                <a:gd name="T79" fmla="*/ 353 h 495"/>
                <a:gd name="T80" fmla="*/ 52 w 329"/>
                <a:gd name="T81" fmla="*/ 380 h 495"/>
                <a:gd name="T82" fmla="*/ 33 w 329"/>
                <a:gd name="T83" fmla="*/ 394 h 495"/>
                <a:gd name="T84" fmla="*/ 30 w 329"/>
                <a:gd name="T85" fmla="*/ 412 h 495"/>
                <a:gd name="T86" fmla="*/ 14 w 329"/>
                <a:gd name="T87" fmla="*/ 423 h 495"/>
                <a:gd name="T88" fmla="*/ 17 w 329"/>
                <a:gd name="T89" fmla="*/ 440 h 495"/>
                <a:gd name="T90" fmla="*/ 14 w 329"/>
                <a:gd name="T91" fmla="*/ 455 h 495"/>
                <a:gd name="T92" fmla="*/ 11 w 329"/>
                <a:gd name="T93" fmla="*/ 467 h 495"/>
                <a:gd name="T94" fmla="*/ 0 w 329"/>
                <a:gd name="T95" fmla="*/ 475 h 495"/>
                <a:gd name="T96" fmla="*/ 3 w 329"/>
                <a:gd name="T97" fmla="*/ 491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9" h="495">
                  <a:moveTo>
                    <a:pt x="329" y="4"/>
                  </a:moveTo>
                  <a:lnTo>
                    <a:pt x="320" y="0"/>
                  </a:lnTo>
                  <a:lnTo>
                    <a:pt x="302" y="13"/>
                  </a:lnTo>
                  <a:lnTo>
                    <a:pt x="297" y="21"/>
                  </a:lnTo>
                  <a:lnTo>
                    <a:pt x="301" y="40"/>
                  </a:lnTo>
                  <a:lnTo>
                    <a:pt x="291" y="53"/>
                  </a:lnTo>
                  <a:lnTo>
                    <a:pt x="285" y="55"/>
                  </a:lnTo>
                  <a:lnTo>
                    <a:pt x="262" y="72"/>
                  </a:lnTo>
                  <a:lnTo>
                    <a:pt x="250" y="72"/>
                  </a:lnTo>
                  <a:lnTo>
                    <a:pt x="231" y="75"/>
                  </a:lnTo>
                  <a:lnTo>
                    <a:pt x="224" y="75"/>
                  </a:lnTo>
                  <a:lnTo>
                    <a:pt x="224" y="82"/>
                  </a:lnTo>
                  <a:lnTo>
                    <a:pt x="218" y="77"/>
                  </a:lnTo>
                  <a:lnTo>
                    <a:pt x="218" y="87"/>
                  </a:lnTo>
                  <a:lnTo>
                    <a:pt x="200" y="93"/>
                  </a:lnTo>
                  <a:lnTo>
                    <a:pt x="184" y="90"/>
                  </a:lnTo>
                  <a:lnTo>
                    <a:pt x="180" y="93"/>
                  </a:lnTo>
                  <a:lnTo>
                    <a:pt x="173" y="102"/>
                  </a:lnTo>
                  <a:lnTo>
                    <a:pt x="164" y="109"/>
                  </a:lnTo>
                  <a:lnTo>
                    <a:pt x="149" y="114"/>
                  </a:lnTo>
                  <a:lnTo>
                    <a:pt x="149" y="118"/>
                  </a:lnTo>
                  <a:lnTo>
                    <a:pt x="146" y="120"/>
                  </a:lnTo>
                  <a:lnTo>
                    <a:pt x="149" y="123"/>
                  </a:lnTo>
                  <a:lnTo>
                    <a:pt x="149" y="125"/>
                  </a:lnTo>
                  <a:lnTo>
                    <a:pt x="153" y="130"/>
                  </a:lnTo>
                  <a:lnTo>
                    <a:pt x="153" y="142"/>
                  </a:lnTo>
                  <a:lnTo>
                    <a:pt x="157" y="142"/>
                  </a:lnTo>
                  <a:lnTo>
                    <a:pt x="157" y="147"/>
                  </a:lnTo>
                  <a:lnTo>
                    <a:pt x="162" y="152"/>
                  </a:lnTo>
                  <a:lnTo>
                    <a:pt x="164" y="150"/>
                  </a:lnTo>
                  <a:lnTo>
                    <a:pt x="168" y="145"/>
                  </a:lnTo>
                  <a:lnTo>
                    <a:pt x="168" y="153"/>
                  </a:lnTo>
                  <a:lnTo>
                    <a:pt x="164" y="158"/>
                  </a:lnTo>
                  <a:lnTo>
                    <a:pt x="170" y="158"/>
                  </a:lnTo>
                  <a:lnTo>
                    <a:pt x="173" y="153"/>
                  </a:lnTo>
                  <a:lnTo>
                    <a:pt x="176" y="160"/>
                  </a:lnTo>
                  <a:lnTo>
                    <a:pt x="186" y="168"/>
                  </a:lnTo>
                  <a:lnTo>
                    <a:pt x="192" y="163"/>
                  </a:lnTo>
                  <a:lnTo>
                    <a:pt x="200" y="169"/>
                  </a:lnTo>
                  <a:lnTo>
                    <a:pt x="205" y="169"/>
                  </a:lnTo>
                  <a:lnTo>
                    <a:pt x="207" y="174"/>
                  </a:lnTo>
                  <a:lnTo>
                    <a:pt x="215" y="182"/>
                  </a:lnTo>
                  <a:lnTo>
                    <a:pt x="215" y="184"/>
                  </a:lnTo>
                  <a:lnTo>
                    <a:pt x="211" y="184"/>
                  </a:lnTo>
                  <a:lnTo>
                    <a:pt x="202" y="187"/>
                  </a:lnTo>
                  <a:lnTo>
                    <a:pt x="211" y="206"/>
                  </a:lnTo>
                  <a:lnTo>
                    <a:pt x="219" y="201"/>
                  </a:lnTo>
                  <a:lnTo>
                    <a:pt x="223" y="204"/>
                  </a:lnTo>
                  <a:lnTo>
                    <a:pt x="215" y="208"/>
                  </a:lnTo>
                  <a:lnTo>
                    <a:pt x="224" y="220"/>
                  </a:lnTo>
                  <a:lnTo>
                    <a:pt x="223" y="236"/>
                  </a:lnTo>
                  <a:lnTo>
                    <a:pt x="229" y="243"/>
                  </a:lnTo>
                  <a:lnTo>
                    <a:pt x="223" y="246"/>
                  </a:lnTo>
                  <a:lnTo>
                    <a:pt x="223" y="248"/>
                  </a:lnTo>
                  <a:lnTo>
                    <a:pt x="231" y="252"/>
                  </a:lnTo>
                  <a:lnTo>
                    <a:pt x="223" y="263"/>
                  </a:lnTo>
                  <a:lnTo>
                    <a:pt x="231" y="286"/>
                  </a:lnTo>
                  <a:lnTo>
                    <a:pt x="215" y="291"/>
                  </a:lnTo>
                  <a:lnTo>
                    <a:pt x="224" y="310"/>
                  </a:lnTo>
                  <a:lnTo>
                    <a:pt x="207" y="322"/>
                  </a:lnTo>
                  <a:lnTo>
                    <a:pt x="202" y="332"/>
                  </a:lnTo>
                  <a:lnTo>
                    <a:pt x="192" y="337"/>
                  </a:lnTo>
                  <a:lnTo>
                    <a:pt x="186" y="329"/>
                  </a:lnTo>
                  <a:lnTo>
                    <a:pt x="180" y="330"/>
                  </a:lnTo>
                  <a:lnTo>
                    <a:pt x="168" y="322"/>
                  </a:lnTo>
                  <a:lnTo>
                    <a:pt x="162" y="322"/>
                  </a:lnTo>
                  <a:lnTo>
                    <a:pt x="159" y="326"/>
                  </a:lnTo>
                  <a:lnTo>
                    <a:pt x="149" y="332"/>
                  </a:lnTo>
                  <a:lnTo>
                    <a:pt x="141" y="332"/>
                  </a:lnTo>
                  <a:lnTo>
                    <a:pt x="137" y="350"/>
                  </a:lnTo>
                  <a:lnTo>
                    <a:pt x="137" y="359"/>
                  </a:lnTo>
                  <a:lnTo>
                    <a:pt x="130" y="353"/>
                  </a:lnTo>
                  <a:lnTo>
                    <a:pt x="122" y="346"/>
                  </a:lnTo>
                  <a:lnTo>
                    <a:pt x="109" y="353"/>
                  </a:lnTo>
                  <a:lnTo>
                    <a:pt x="103" y="340"/>
                  </a:lnTo>
                  <a:lnTo>
                    <a:pt x="94" y="346"/>
                  </a:lnTo>
                  <a:lnTo>
                    <a:pt x="87" y="342"/>
                  </a:lnTo>
                  <a:lnTo>
                    <a:pt x="78" y="340"/>
                  </a:lnTo>
                  <a:lnTo>
                    <a:pt x="66" y="351"/>
                  </a:lnTo>
                  <a:lnTo>
                    <a:pt x="55" y="353"/>
                  </a:lnTo>
                  <a:lnTo>
                    <a:pt x="49" y="354"/>
                  </a:lnTo>
                  <a:lnTo>
                    <a:pt x="52" y="380"/>
                  </a:lnTo>
                  <a:lnTo>
                    <a:pt x="39" y="385"/>
                  </a:lnTo>
                  <a:lnTo>
                    <a:pt x="33" y="394"/>
                  </a:lnTo>
                  <a:lnTo>
                    <a:pt x="33" y="407"/>
                  </a:lnTo>
                  <a:lnTo>
                    <a:pt x="30" y="412"/>
                  </a:lnTo>
                  <a:lnTo>
                    <a:pt x="20" y="416"/>
                  </a:lnTo>
                  <a:lnTo>
                    <a:pt x="14" y="423"/>
                  </a:lnTo>
                  <a:lnTo>
                    <a:pt x="20" y="429"/>
                  </a:lnTo>
                  <a:lnTo>
                    <a:pt x="17" y="440"/>
                  </a:lnTo>
                  <a:lnTo>
                    <a:pt x="11" y="445"/>
                  </a:lnTo>
                  <a:lnTo>
                    <a:pt x="14" y="455"/>
                  </a:lnTo>
                  <a:lnTo>
                    <a:pt x="11" y="461"/>
                  </a:lnTo>
                  <a:lnTo>
                    <a:pt x="11" y="467"/>
                  </a:lnTo>
                  <a:lnTo>
                    <a:pt x="3" y="469"/>
                  </a:lnTo>
                  <a:lnTo>
                    <a:pt x="0" y="475"/>
                  </a:lnTo>
                  <a:lnTo>
                    <a:pt x="3" y="485"/>
                  </a:lnTo>
                  <a:lnTo>
                    <a:pt x="3" y="491"/>
                  </a:lnTo>
                  <a:lnTo>
                    <a:pt x="0" y="49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5" name="Freeform 129">
              <a:extLst>
                <a:ext uri="{FF2B5EF4-FFF2-40B4-BE49-F238E27FC236}">
                  <a16:creationId xmlns:a16="http://schemas.microsoft.com/office/drawing/2014/main" id="{DF438CE3-9874-41A8-9CD2-28B791BD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1124"/>
              <a:ext cx="199" cy="445"/>
            </a:xfrm>
            <a:custGeom>
              <a:avLst/>
              <a:gdLst>
                <a:gd name="T0" fmla="*/ 196 w 199"/>
                <a:gd name="T1" fmla="*/ 19 h 445"/>
                <a:gd name="T2" fmla="*/ 186 w 199"/>
                <a:gd name="T3" fmla="*/ 17 h 445"/>
                <a:gd name="T4" fmla="*/ 167 w 199"/>
                <a:gd name="T5" fmla="*/ 13 h 445"/>
                <a:gd name="T6" fmla="*/ 156 w 199"/>
                <a:gd name="T7" fmla="*/ 13 h 445"/>
                <a:gd name="T8" fmla="*/ 132 w 199"/>
                <a:gd name="T9" fmla="*/ 13 h 445"/>
                <a:gd name="T10" fmla="*/ 103 w 199"/>
                <a:gd name="T11" fmla="*/ 0 h 445"/>
                <a:gd name="T12" fmla="*/ 89 w 199"/>
                <a:gd name="T13" fmla="*/ 0 h 445"/>
                <a:gd name="T14" fmla="*/ 72 w 199"/>
                <a:gd name="T15" fmla="*/ 17 h 445"/>
                <a:gd name="T16" fmla="*/ 65 w 199"/>
                <a:gd name="T17" fmla="*/ 32 h 445"/>
                <a:gd name="T18" fmla="*/ 59 w 199"/>
                <a:gd name="T19" fmla="*/ 54 h 445"/>
                <a:gd name="T20" fmla="*/ 64 w 199"/>
                <a:gd name="T21" fmla="*/ 62 h 445"/>
                <a:gd name="T22" fmla="*/ 60 w 199"/>
                <a:gd name="T23" fmla="*/ 75 h 445"/>
                <a:gd name="T24" fmla="*/ 46 w 199"/>
                <a:gd name="T25" fmla="*/ 113 h 445"/>
                <a:gd name="T26" fmla="*/ 24 w 199"/>
                <a:gd name="T27" fmla="*/ 132 h 445"/>
                <a:gd name="T28" fmla="*/ 16 w 199"/>
                <a:gd name="T29" fmla="*/ 148 h 445"/>
                <a:gd name="T30" fmla="*/ 14 w 199"/>
                <a:gd name="T31" fmla="*/ 164 h 445"/>
                <a:gd name="T32" fmla="*/ 0 w 199"/>
                <a:gd name="T33" fmla="*/ 178 h 445"/>
                <a:gd name="T34" fmla="*/ 6 w 199"/>
                <a:gd name="T35" fmla="*/ 201 h 445"/>
                <a:gd name="T36" fmla="*/ 14 w 199"/>
                <a:gd name="T37" fmla="*/ 225 h 445"/>
                <a:gd name="T38" fmla="*/ 16 w 199"/>
                <a:gd name="T39" fmla="*/ 237 h 445"/>
                <a:gd name="T40" fmla="*/ 19 w 199"/>
                <a:gd name="T41" fmla="*/ 252 h 445"/>
                <a:gd name="T42" fmla="*/ 19 w 199"/>
                <a:gd name="T43" fmla="*/ 260 h 445"/>
                <a:gd name="T44" fmla="*/ 22 w 199"/>
                <a:gd name="T45" fmla="*/ 276 h 445"/>
                <a:gd name="T46" fmla="*/ 21 w 199"/>
                <a:gd name="T47" fmla="*/ 292 h 445"/>
                <a:gd name="T48" fmla="*/ 27 w 199"/>
                <a:gd name="T49" fmla="*/ 304 h 445"/>
                <a:gd name="T50" fmla="*/ 27 w 199"/>
                <a:gd name="T51" fmla="*/ 327 h 445"/>
                <a:gd name="T52" fmla="*/ 38 w 199"/>
                <a:gd name="T53" fmla="*/ 336 h 445"/>
                <a:gd name="T54" fmla="*/ 32 w 199"/>
                <a:gd name="T55" fmla="*/ 351 h 445"/>
                <a:gd name="T56" fmla="*/ 21 w 199"/>
                <a:gd name="T57" fmla="*/ 373 h 445"/>
                <a:gd name="T58" fmla="*/ 19 w 199"/>
                <a:gd name="T59" fmla="*/ 387 h 445"/>
                <a:gd name="T60" fmla="*/ 22 w 199"/>
                <a:gd name="T61" fmla="*/ 402 h 445"/>
                <a:gd name="T62" fmla="*/ 43 w 199"/>
                <a:gd name="T63" fmla="*/ 413 h 445"/>
                <a:gd name="T64" fmla="*/ 43 w 199"/>
                <a:gd name="T65" fmla="*/ 427 h 445"/>
                <a:gd name="T66" fmla="*/ 59 w 199"/>
                <a:gd name="T67" fmla="*/ 443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9" h="445">
                  <a:moveTo>
                    <a:pt x="199" y="25"/>
                  </a:moveTo>
                  <a:lnTo>
                    <a:pt x="196" y="19"/>
                  </a:lnTo>
                  <a:lnTo>
                    <a:pt x="189" y="19"/>
                  </a:lnTo>
                  <a:lnTo>
                    <a:pt x="186" y="17"/>
                  </a:lnTo>
                  <a:lnTo>
                    <a:pt x="177" y="22"/>
                  </a:lnTo>
                  <a:lnTo>
                    <a:pt x="167" y="13"/>
                  </a:lnTo>
                  <a:lnTo>
                    <a:pt x="162" y="9"/>
                  </a:lnTo>
                  <a:lnTo>
                    <a:pt x="156" y="13"/>
                  </a:lnTo>
                  <a:lnTo>
                    <a:pt x="138" y="9"/>
                  </a:lnTo>
                  <a:lnTo>
                    <a:pt x="132" y="13"/>
                  </a:lnTo>
                  <a:lnTo>
                    <a:pt x="121" y="0"/>
                  </a:lnTo>
                  <a:lnTo>
                    <a:pt x="103" y="0"/>
                  </a:lnTo>
                  <a:lnTo>
                    <a:pt x="100" y="3"/>
                  </a:lnTo>
                  <a:lnTo>
                    <a:pt x="89" y="0"/>
                  </a:lnTo>
                  <a:lnTo>
                    <a:pt x="75" y="14"/>
                  </a:lnTo>
                  <a:lnTo>
                    <a:pt x="72" y="17"/>
                  </a:lnTo>
                  <a:lnTo>
                    <a:pt x="64" y="17"/>
                  </a:lnTo>
                  <a:lnTo>
                    <a:pt x="65" y="32"/>
                  </a:lnTo>
                  <a:lnTo>
                    <a:pt x="60" y="37"/>
                  </a:lnTo>
                  <a:lnTo>
                    <a:pt x="59" y="54"/>
                  </a:lnTo>
                  <a:lnTo>
                    <a:pt x="64" y="57"/>
                  </a:lnTo>
                  <a:lnTo>
                    <a:pt x="64" y="62"/>
                  </a:lnTo>
                  <a:lnTo>
                    <a:pt x="67" y="68"/>
                  </a:lnTo>
                  <a:lnTo>
                    <a:pt x="60" y="75"/>
                  </a:lnTo>
                  <a:lnTo>
                    <a:pt x="43" y="107"/>
                  </a:lnTo>
                  <a:lnTo>
                    <a:pt x="46" y="113"/>
                  </a:lnTo>
                  <a:lnTo>
                    <a:pt x="32" y="119"/>
                  </a:lnTo>
                  <a:lnTo>
                    <a:pt x="24" y="132"/>
                  </a:lnTo>
                  <a:lnTo>
                    <a:pt x="16" y="142"/>
                  </a:lnTo>
                  <a:lnTo>
                    <a:pt x="16" y="148"/>
                  </a:lnTo>
                  <a:lnTo>
                    <a:pt x="14" y="154"/>
                  </a:lnTo>
                  <a:lnTo>
                    <a:pt x="14" y="164"/>
                  </a:lnTo>
                  <a:lnTo>
                    <a:pt x="9" y="167"/>
                  </a:lnTo>
                  <a:lnTo>
                    <a:pt x="0" y="178"/>
                  </a:lnTo>
                  <a:lnTo>
                    <a:pt x="5" y="182"/>
                  </a:lnTo>
                  <a:lnTo>
                    <a:pt x="6" y="201"/>
                  </a:lnTo>
                  <a:lnTo>
                    <a:pt x="14" y="213"/>
                  </a:lnTo>
                  <a:lnTo>
                    <a:pt x="14" y="225"/>
                  </a:lnTo>
                  <a:lnTo>
                    <a:pt x="16" y="234"/>
                  </a:lnTo>
                  <a:lnTo>
                    <a:pt x="16" y="237"/>
                  </a:lnTo>
                  <a:lnTo>
                    <a:pt x="21" y="252"/>
                  </a:lnTo>
                  <a:lnTo>
                    <a:pt x="19" y="252"/>
                  </a:lnTo>
                  <a:lnTo>
                    <a:pt x="16" y="253"/>
                  </a:lnTo>
                  <a:lnTo>
                    <a:pt x="19" y="260"/>
                  </a:lnTo>
                  <a:lnTo>
                    <a:pt x="24" y="269"/>
                  </a:lnTo>
                  <a:lnTo>
                    <a:pt x="22" y="276"/>
                  </a:lnTo>
                  <a:lnTo>
                    <a:pt x="22" y="280"/>
                  </a:lnTo>
                  <a:lnTo>
                    <a:pt x="21" y="292"/>
                  </a:lnTo>
                  <a:lnTo>
                    <a:pt x="22" y="301"/>
                  </a:lnTo>
                  <a:lnTo>
                    <a:pt x="27" y="304"/>
                  </a:lnTo>
                  <a:lnTo>
                    <a:pt x="32" y="319"/>
                  </a:lnTo>
                  <a:lnTo>
                    <a:pt x="27" y="327"/>
                  </a:lnTo>
                  <a:lnTo>
                    <a:pt x="33" y="328"/>
                  </a:lnTo>
                  <a:lnTo>
                    <a:pt x="38" y="336"/>
                  </a:lnTo>
                  <a:lnTo>
                    <a:pt x="29" y="344"/>
                  </a:lnTo>
                  <a:lnTo>
                    <a:pt x="32" y="351"/>
                  </a:lnTo>
                  <a:lnTo>
                    <a:pt x="29" y="355"/>
                  </a:lnTo>
                  <a:lnTo>
                    <a:pt x="21" y="373"/>
                  </a:lnTo>
                  <a:lnTo>
                    <a:pt x="22" y="382"/>
                  </a:lnTo>
                  <a:lnTo>
                    <a:pt x="19" y="387"/>
                  </a:lnTo>
                  <a:lnTo>
                    <a:pt x="21" y="394"/>
                  </a:lnTo>
                  <a:lnTo>
                    <a:pt x="22" y="402"/>
                  </a:lnTo>
                  <a:lnTo>
                    <a:pt x="32" y="410"/>
                  </a:lnTo>
                  <a:lnTo>
                    <a:pt x="43" y="413"/>
                  </a:lnTo>
                  <a:lnTo>
                    <a:pt x="46" y="417"/>
                  </a:lnTo>
                  <a:lnTo>
                    <a:pt x="43" y="427"/>
                  </a:lnTo>
                  <a:lnTo>
                    <a:pt x="54" y="427"/>
                  </a:lnTo>
                  <a:lnTo>
                    <a:pt x="59" y="443"/>
                  </a:lnTo>
                  <a:lnTo>
                    <a:pt x="64" y="445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6" name="Freeform 130">
              <a:extLst>
                <a:ext uri="{FF2B5EF4-FFF2-40B4-BE49-F238E27FC236}">
                  <a16:creationId xmlns:a16="http://schemas.microsoft.com/office/drawing/2014/main" id="{4577E2A7-ED3F-4222-913C-42595F0AF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" y="1192"/>
              <a:ext cx="325" cy="625"/>
            </a:xfrm>
            <a:custGeom>
              <a:avLst/>
              <a:gdLst>
                <a:gd name="T0" fmla="*/ 323 w 325"/>
                <a:gd name="T1" fmla="*/ 613 h 625"/>
                <a:gd name="T2" fmla="*/ 309 w 325"/>
                <a:gd name="T3" fmla="*/ 582 h 625"/>
                <a:gd name="T4" fmla="*/ 282 w 325"/>
                <a:gd name="T5" fmla="*/ 538 h 625"/>
                <a:gd name="T6" fmla="*/ 263 w 325"/>
                <a:gd name="T7" fmla="*/ 528 h 625"/>
                <a:gd name="T8" fmla="*/ 240 w 325"/>
                <a:gd name="T9" fmla="*/ 528 h 625"/>
                <a:gd name="T10" fmla="*/ 218 w 325"/>
                <a:gd name="T11" fmla="*/ 509 h 625"/>
                <a:gd name="T12" fmla="*/ 216 w 325"/>
                <a:gd name="T13" fmla="*/ 479 h 625"/>
                <a:gd name="T14" fmla="*/ 207 w 325"/>
                <a:gd name="T15" fmla="*/ 455 h 625"/>
                <a:gd name="T16" fmla="*/ 185 w 325"/>
                <a:gd name="T17" fmla="*/ 423 h 625"/>
                <a:gd name="T18" fmla="*/ 172 w 325"/>
                <a:gd name="T19" fmla="*/ 385 h 625"/>
                <a:gd name="T20" fmla="*/ 194 w 325"/>
                <a:gd name="T21" fmla="*/ 378 h 625"/>
                <a:gd name="T22" fmla="*/ 204 w 325"/>
                <a:gd name="T23" fmla="*/ 373 h 625"/>
                <a:gd name="T24" fmla="*/ 210 w 325"/>
                <a:gd name="T25" fmla="*/ 362 h 625"/>
                <a:gd name="T26" fmla="*/ 208 w 325"/>
                <a:gd name="T27" fmla="*/ 348 h 625"/>
                <a:gd name="T28" fmla="*/ 221 w 325"/>
                <a:gd name="T29" fmla="*/ 342 h 625"/>
                <a:gd name="T30" fmla="*/ 218 w 325"/>
                <a:gd name="T31" fmla="*/ 316 h 625"/>
                <a:gd name="T32" fmla="*/ 207 w 325"/>
                <a:gd name="T33" fmla="*/ 300 h 625"/>
                <a:gd name="T34" fmla="*/ 191 w 325"/>
                <a:gd name="T35" fmla="*/ 284 h 625"/>
                <a:gd name="T36" fmla="*/ 197 w 325"/>
                <a:gd name="T37" fmla="*/ 268 h 625"/>
                <a:gd name="T38" fmla="*/ 189 w 325"/>
                <a:gd name="T39" fmla="*/ 257 h 625"/>
                <a:gd name="T40" fmla="*/ 185 w 325"/>
                <a:gd name="T41" fmla="*/ 236 h 625"/>
                <a:gd name="T42" fmla="*/ 165 w 325"/>
                <a:gd name="T43" fmla="*/ 193 h 625"/>
                <a:gd name="T44" fmla="*/ 162 w 325"/>
                <a:gd name="T45" fmla="*/ 188 h 625"/>
                <a:gd name="T46" fmla="*/ 105 w 325"/>
                <a:gd name="T47" fmla="*/ 166 h 625"/>
                <a:gd name="T48" fmla="*/ 108 w 325"/>
                <a:gd name="T49" fmla="*/ 152 h 625"/>
                <a:gd name="T50" fmla="*/ 102 w 325"/>
                <a:gd name="T51" fmla="*/ 141 h 625"/>
                <a:gd name="T52" fmla="*/ 95 w 325"/>
                <a:gd name="T53" fmla="*/ 123 h 625"/>
                <a:gd name="T54" fmla="*/ 103 w 325"/>
                <a:gd name="T55" fmla="*/ 102 h 625"/>
                <a:gd name="T56" fmla="*/ 97 w 325"/>
                <a:gd name="T57" fmla="*/ 88 h 625"/>
                <a:gd name="T58" fmla="*/ 76 w 325"/>
                <a:gd name="T59" fmla="*/ 45 h 625"/>
                <a:gd name="T60" fmla="*/ 73 w 325"/>
                <a:gd name="T61" fmla="*/ 35 h 625"/>
                <a:gd name="T62" fmla="*/ 65 w 325"/>
                <a:gd name="T63" fmla="*/ 26 h 625"/>
                <a:gd name="T64" fmla="*/ 59 w 325"/>
                <a:gd name="T65" fmla="*/ 26 h 625"/>
                <a:gd name="T66" fmla="*/ 54 w 325"/>
                <a:gd name="T67" fmla="*/ 23 h 625"/>
                <a:gd name="T68" fmla="*/ 46 w 325"/>
                <a:gd name="T69" fmla="*/ 15 h 625"/>
                <a:gd name="T70" fmla="*/ 21 w 325"/>
                <a:gd name="T71" fmla="*/ 12 h 625"/>
                <a:gd name="T72" fmla="*/ 14 w 325"/>
                <a:gd name="T73" fmla="*/ 8 h 625"/>
                <a:gd name="T74" fmla="*/ 0 w 325"/>
                <a:gd name="T75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5" h="625">
                  <a:moveTo>
                    <a:pt x="325" y="625"/>
                  </a:moveTo>
                  <a:lnTo>
                    <a:pt x="323" y="613"/>
                  </a:lnTo>
                  <a:lnTo>
                    <a:pt x="306" y="590"/>
                  </a:lnTo>
                  <a:lnTo>
                    <a:pt x="309" y="582"/>
                  </a:lnTo>
                  <a:lnTo>
                    <a:pt x="299" y="557"/>
                  </a:lnTo>
                  <a:lnTo>
                    <a:pt x="282" y="538"/>
                  </a:lnTo>
                  <a:lnTo>
                    <a:pt x="272" y="538"/>
                  </a:lnTo>
                  <a:lnTo>
                    <a:pt x="263" y="528"/>
                  </a:lnTo>
                  <a:lnTo>
                    <a:pt x="253" y="530"/>
                  </a:lnTo>
                  <a:lnTo>
                    <a:pt x="240" y="528"/>
                  </a:lnTo>
                  <a:lnTo>
                    <a:pt x="228" y="514"/>
                  </a:lnTo>
                  <a:lnTo>
                    <a:pt x="218" y="509"/>
                  </a:lnTo>
                  <a:lnTo>
                    <a:pt x="213" y="491"/>
                  </a:lnTo>
                  <a:lnTo>
                    <a:pt x="216" y="479"/>
                  </a:lnTo>
                  <a:lnTo>
                    <a:pt x="216" y="467"/>
                  </a:lnTo>
                  <a:lnTo>
                    <a:pt x="207" y="455"/>
                  </a:lnTo>
                  <a:lnTo>
                    <a:pt x="197" y="428"/>
                  </a:lnTo>
                  <a:lnTo>
                    <a:pt x="185" y="423"/>
                  </a:lnTo>
                  <a:lnTo>
                    <a:pt x="172" y="402"/>
                  </a:lnTo>
                  <a:lnTo>
                    <a:pt x="172" y="385"/>
                  </a:lnTo>
                  <a:lnTo>
                    <a:pt x="189" y="378"/>
                  </a:lnTo>
                  <a:lnTo>
                    <a:pt x="194" y="378"/>
                  </a:lnTo>
                  <a:lnTo>
                    <a:pt x="197" y="373"/>
                  </a:lnTo>
                  <a:lnTo>
                    <a:pt x="204" y="373"/>
                  </a:lnTo>
                  <a:lnTo>
                    <a:pt x="204" y="364"/>
                  </a:lnTo>
                  <a:lnTo>
                    <a:pt x="210" y="362"/>
                  </a:lnTo>
                  <a:lnTo>
                    <a:pt x="210" y="356"/>
                  </a:lnTo>
                  <a:lnTo>
                    <a:pt x="208" y="348"/>
                  </a:lnTo>
                  <a:lnTo>
                    <a:pt x="216" y="348"/>
                  </a:lnTo>
                  <a:lnTo>
                    <a:pt x="221" y="342"/>
                  </a:lnTo>
                  <a:lnTo>
                    <a:pt x="213" y="324"/>
                  </a:lnTo>
                  <a:lnTo>
                    <a:pt x="218" y="316"/>
                  </a:lnTo>
                  <a:lnTo>
                    <a:pt x="218" y="310"/>
                  </a:lnTo>
                  <a:lnTo>
                    <a:pt x="207" y="300"/>
                  </a:lnTo>
                  <a:lnTo>
                    <a:pt x="204" y="292"/>
                  </a:lnTo>
                  <a:lnTo>
                    <a:pt x="191" y="284"/>
                  </a:lnTo>
                  <a:lnTo>
                    <a:pt x="191" y="278"/>
                  </a:lnTo>
                  <a:lnTo>
                    <a:pt x="197" y="268"/>
                  </a:lnTo>
                  <a:lnTo>
                    <a:pt x="189" y="260"/>
                  </a:lnTo>
                  <a:lnTo>
                    <a:pt x="189" y="257"/>
                  </a:lnTo>
                  <a:lnTo>
                    <a:pt x="185" y="246"/>
                  </a:lnTo>
                  <a:lnTo>
                    <a:pt x="185" y="236"/>
                  </a:lnTo>
                  <a:lnTo>
                    <a:pt x="178" y="220"/>
                  </a:lnTo>
                  <a:lnTo>
                    <a:pt x="165" y="193"/>
                  </a:lnTo>
                  <a:lnTo>
                    <a:pt x="165" y="188"/>
                  </a:lnTo>
                  <a:lnTo>
                    <a:pt x="162" y="188"/>
                  </a:lnTo>
                  <a:lnTo>
                    <a:pt x="110" y="173"/>
                  </a:lnTo>
                  <a:lnTo>
                    <a:pt x="105" y="166"/>
                  </a:lnTo>
                  <a:lnTo>
                    <a:pt x="110" y="160"/>
                  </a:lnTo>
                  <a:lnTo>
                    <a:pt x="108" y="152"/>
                  </a:lnTo>
                  <a:lnTo>
                    <a:pt x="100" y="144"/>
                  </a:lnTo>
                  <a:lnTo>
                    <a:pt x="102" y="141"/>
                  </a:lnTo>
                  <a:lnTo>
                    <a:pt x="102" y="133"/>
                  </a:lnTo>
                  <a:lnTo>
                    <a:pt x="95" y="123"/>
                  </a:lnTo>
                  <a:lnTo>
                    <a:pt x="102" y="112"/>
                  </a:lnTo>
                  <a:lnTo>
                    <a:pt x="103" y="102"/>
                  </a:lnTo>
                  <a:lnTo>
                    <a:pt x="95" y="94"/>
                  </a:lnTo>
                  <a:lnTo>
                    <a:pt x="97" y="88"/>
                  </a:lnTo>
                  <a:lnTo>
                    <a:pt x="95" y="80"/>
                  </a:lnTo>
                  <a:lnTo>
                    <a:pt x="76" y="45"/>
                  </a:lnTo>
                  <a:lnTo>
                    <a:pt x="76" y="40"/>
                  </a:lnTo>
                  <a:lnTo>
                    <a:pt x="73" y="35"/>
                  </a:lnTo>
                  <a:lnTo>
                    <a:pt x="73" y="31"/>
                  </a:lnTo>
                  <a:lnTo>
                    <a:pt x="65" y="26"/>
                  </a:lnTo>
                  <a:lnTo>
                    <a:pt x="64" y="24"/>
                  </a:lnTo>
                  <a:lnTo>
                    <a:pt x="59" y="26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48" y="20"/>
                  </a:lnTo>
                  <a:lnTo>
                    <a:pt x="46" y="15"/>
                  </a:lnTo>
                  <a:lnTo>
                    <a:pt x="38" y="12"/>
                  </a:lnTo>
                  <a:lnTo>
                    <a:pt x="21" y="12"/>
                  </a:lnTo>
                  <a:lnTo>
                    <a:pt x="16" y="7"/>
                  </a:lnTo>
                  <a:lnTo>
                    <a:pt x="14" y="8"/>
                  </a:lnTo>
                  <a:lnTo>
                    <a:pt x="6" y="7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7" name="Freeform 131">
              <a:extLst>
                <a:ext uri="{FF2B5EF4-FFF2-40B4-BE49-F238E27FC236}">
                  <a16:creationId xmlns:a16="http://schemas.microsoft.com/office/drawing/2014/main" id="{F8565820-E43C-4EF0-B5D6-095A13B08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" y="1194"/>
              <a:ext cx="158" cy="362"/>
            </a:xfrm>
            <a:custGeom>
              <a:avLst/>
              <a:gdLst>
                <a:gd name="T0" fmla="*/ 155 w 158"/>
                <a:gd name="T1" fmla="*/ 362 h 362"/>
                <a:gd name="T2" fmla="*/ 158 w 158"/>
                <a:gd name="T3" fmla="*/ 359 h 362"/>
                <a:gd name="T4" fmla="*/ 158 w 158"/>
                <a:gd name="T5" fmla="*/ 354 h 362"/>
                <a:gd name="T6" fmla="*/ 155 w 158"/>
                <a:gd name="T7" fmla="*/ 349 h 362"/>
                <a:gd name="T8" fmla="*/ 147 w 158"/>
                <a:gd name="T9" fmla="*/ 340 h 362"/>
                <a:gd name="T10" fmla="*/ 137 w 158"/>
                <a:gd name="T11" fmla="*/ 336 h 362"/>
                <a:gd name="T12" fmla="*/ 128 w 158"/>
                <a:gd name="T13" fmla="*/ 333 h 362"/>
                <a:gd name="T14" fmla="*/ 120 w 158"/>
                <a:gd name="T15" fmla="*/ 330 h 362"/>
                <a:gd name="T16" fmla="*/ 108 w 158"/>
                <a:gd name="T17" fmla="*/ 324 h 362"/>
                <a:gd name="T18" fmla="*/ 93 w 158"/>
                <a:gd name="T19" fmla="*/ 309 h 362"/>
                <a:gd name="T20" fmla="*/ 88 w 158"/>
                <a:gd name="T21" fmla="*/ 309 h 362"/>
                <a:gd name="T22" fmla="*/ 75 w 158"/>
                <a:gd name="T23" fmla="*/ 304 h 362"/>
                <a:gd name="T24" fmla="*/ 64 w 158"/>
                <a:gd name="T25" fmla="*/ 293 h 362"/>
                <a:gd name="T26" fmla="*/ 50 w 158"/>
                <a:gd name="T27" fmla="*/ 285 h 362"/>
                <a:gd name="T28" fmla="*/ 56 w 158"/>
                <a:gd name="T29" fmla="*/ 268 h 362"/>
                <a:gd name="T30" fmla="*/ 53 w 158"/>
                <a:gd name="T31" fmla="*/ 261 h 362"/>
                <a:gd name="T32" fmla="*/ 43 w 158"/>
                <a:gd name="T33" fmla="*/ 258 h 362"/>
                <a:gd name="T34" fmla="*/ 35 w 158"/>
                <a:gd name="T35" fmla="*/ 236 h 362"/>
                <a:gd name="T36" fmla="*/ 37 w 158"/>
                <a:gd name="T37" fmla="*/ 226 h 362"/>
                <a:gd name="T38" fmla="*/ 35 w 158"/>
                <a:gd name="T39" fmla="*/ 223 h 362"/>
                <a:gd name="T40" fmla="*/ 34 w 158"/>
                <a:gd name="T41" fmla="*/ 199 h 362"/>
                <a:gd name="T42" fmla="*/ 24 w 158"/>
                <a:gd name="T43" fmla="*/ 191 h 362"/>
                <a:gd name="T44" fmla="*/ 8 w 158"/>
                <a:gd name="T45" fmla="*/ 174 h 362"/>
                <a:gd name="T46" fmla="*/ 5 w 158"/>
                <a:gd name="T47" fmla="*/ 155 h 362"/>
                <a:gd name="T48" fmla="*/ 11 w 158"/>
                <a:gd name="T49" fmla="*/ 148 h 362"/>
                <a:gd name="T50" fmla="*/ 18 w 158"/>
                <a:gd name="T51" fmla="*/ 120 h 362"/>
                <a:gd name="T52" fmla="*/ 14 w 158"/>
                <a:gd name="T53" fmla="*/ 104 h 362"/>
                <a:gd name="T54" fmla="*/ 5 w 158"/>
                <a:gd name="T55" fmla="*/ 86 h 362"/>
                <a:gd name="T56" fmla="*/ 3 w 158"/>
                <a:gd name="T57" fmla="*/ 69 h 362"/>
                <a:gd name="T58" fmla="*/ 0 w 158"/>
                <a:gd name="T59" fmla="*/ 59 h 362"/>
                <a:gd name="T60" fmla="*/ 0 w 158"/>
                <a:gd name="T61" fmla="*/ 32 h 362"/>
                <a:gd name="T62" fmla="*/ 21 w 158"/>
                <a:gd name="T63" fmla="*/ 21 h 362"/>
                <a:gd name="T64" fmla="*/ 27 w 158"/>
                <a:gd name="T65" fmla="*/ 18 h 362"/>
                <a:gd name="T66" fmla="*/ 35 w 158"/>
                <a:gd name="T67" fmla="*/ 5 h 362"/>
                <a:gd name="T68" fmla="*/ 35 w 158"/>
                <a:gd name="T69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8" h="362">
                  <a:moveTo>
                    <a:pt x="155" y="362"/>
                  </a:moveTo>
                  <a:lnTo>
                    <a:pt x="158" y="359"/>
                  </a:lnTo>
                  <a:lnTo>
                    <a:pt x="158" y="354"/>
                  </a:lnTo>
                  <a:lnTo>
                    <a:pt x="155" y="349"/>
                  </a:lnTo>
                  <a:lnTo>
                    <a:pt x="147" y="340"/>
                  </a:lnTo>
                  <a:lnTo>
                    <a:pt x="137" y="336"/>
                  </a:lnTo>
                  <a:lnTo>
                    <a:pt x="128" y="333"/>
                  </a:lnTo>
                  <a:lnTo>
                    <a:pt x="120" y="330"/>
                  </a:lnTo>
                  <a:lnTo>
                    <a:pt x="108" y="324"/>
                  </a:lnTo>
                  <a:lnTo>
                    <a:pt x="93" y="309"/>
                  </a:lnTo>
                  <a:lnTo>
                    <a:pt x="88" y="309"/>
                  </a:lnTo>
                  <a:lnTo>
                    <a:pt x="75" y="304"/>
                  </a:lnTo>
                  <a:lnTo>
                    <a:pt x="64" y="293"/>
                  </a:lnTo>
                  <a:lnTo>
                    <a:pt x="50" y="285"/>
                  </a:lnTo>
                  <a:lnTo>
                    <a:pt x="56" y="268"/>
                  </a:lnTo>
                  <a:lnTo>
                    <a:pt x="53" y="261"/>
                  </a:lnTo>
                  <a:lnTo>
                    <a:pt x="43" y="258"/>
                  </a:lnTo>
                  <a:lnTo>
                    <a:pt x="35" y="236"/>
                  </a:lnTo>
                  <a:lnTo>
                    <a:pt x="37" y="226"/>
                  </a:lnTo>
                  <a:lnTo>
                    <a:pt x="35" y="223"/>
                  </a:lnTo>
                  <a:lnTo>
                    <a:pt x="34" y="199"/>
                  </a:lnTo>
                  <a:lnTo>
                    <a:pt x="24" y="191"/>
                  </a:lnTo>
                  <a:lnTo>
                    <a:pt x="8" y="174"/>
                  </a:lnTo>
                  <a:lnTo>
                    <a:pt x="5" y="155"/>
                  </a:lnTo>
                  <a:lnTo>
                    <a:pt x="11" y="148"/>
                  </a:lnTo>
                  <a:lnTo>
                    <a:pt x="18" y="120"/>
                  </a:lnTo>
                  <a:lnTo>
                    <a:pt x="14" y="104"/>
                  </a:lnTo>
                  <a:lnTo>
                    <a:pt x="5" y="86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32"/>
                  </a:lnTo>
                  <a:lnTo>
                    <a:pt x="21" y="21"/>
                  </a:lnTo>
                  <a:lnTo>
                    <a:pt x="27" y="18"/>
                  </a:lnTo>
                  <a:lnTo>
                    <a:pt x="35" y="5"/>
                  </a:lnTo>
                  <a:lnTo>
                    <a:pt x="35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8" name="Freeform 132">
              <a:extLst>
                <a:ext uri="{FF2B5EF4-FFF2-40B4-BE49-F238E27FC236}">
                  <a16:creationId xmlns:a16="http://schemas.microsoft.com/office/drawing/2014/main" id="{6CF9FB96-24BE-4234-99CC-6560FB24E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1546"/>
              <a:ext cx="396" cy="147"/>
            </a:xfrm>
            <a:custGeom>
              <a:avLst/>
              <a:gdLst>
                <a:gd name="T0" fmla="*/ 385 w 396"/>
                <a:gd name="T1" fmla="*/ 147 h 147"/>
                <a:gd name="T2" fmla="*/ 382 w 396"/>
                <a:gd name="T3" fmla="*/ 136 h 147"/>
                <a:gd name="T4" fmla="*/ 387 w 396"/>
                <a:gd name="T5" fmla="*/ 129 h 147"/>
                <a:gd name="T6" fmla="*/ 396 w 396"/>
                <a:gd name="T7" fmla="*/ 125 h 147"/>
                <a:gd name="T8" fmla="*/ 395 w 396"/>
                <a:gd name="T9" fmla="*/ 118 h 147"/>
                <a:gd name="T10" fmla="*/ 387 w 396"/>
                <a:gd name="T11" fmla="*/ 109 h 147"/>
                <a:gd name="T12" fmla="*/ 385 w 396"/>
                <a:gd name="T13" fmla="*/ 93 h 147"/>
                <a:gd name="T14" fmla="*/ 382 w 396"/>
                <a:gd name="T15" fmla="*/ 90 h 147"/>
                <a:gd name="T16" fmla="*/ 377 w 396"/>
                <a:gd name="T17" fmla="*/ 70 h 147"/>
                <a:gd name="T18" fmla="*/ 374 w 396"/>
                <a:gd name="T19" fmla="*/ 67 h 147"/>
                <a:gd name="T20" fmla="*/ 376 w 396"/>
                <a:gd name="T21" fmla="*/ 58 h 147"/>
                <a:gd name="T22" fmla="*/ 372 w 396"/>
                <a:gd name="T23" fmla="*/ 50 h 147"/>
                <a:gd name="T24" fmla="*/ 358 w 396"/>
                <a:gd name="T25" fmla="*/ 45 h 147"/>
                <a:gd name="T26" fmla="*/ 353 w 396"/>
                <a:gd name="T27" fmla="*/ 37 h 147"/>
                <a:gd name="T28" fmla="*/ 345 w 396"/>
                <a:gd name="T29" fmla="*/ 32 h 147"/>
                <a:gd name="T30" fmla="*/ 345 w 396"/>
                <a:gd name="T31" fmla="*/ 31 h 147"/>
                <a:gd name="T32" fmla="*/ 336 w 396"/>
                <a:gd name="T33" fmla="*/ 21 h 147"/>
                <a:gd name="T34" fmla="*/ 318 w 396"/>
                <a:gd name="T35" fmla="*/ 10 h 147"/>
                <a:gd name="T36" fmla="*/ 293 w 396"/>
                <a:gd name="T37" fmla="*/ 5 h 147"/>
                <a:gd name="T38" fmla="*/ 286 w 396"/>
                <a:gd name="T39" fmla="*/ 10 h 147"/>
                <a:gd name="T40" fmla="*/ 277 w 396"/>
                <a:gd name="T41" fmla="*/ 8 h 147"/>
                <a:gd name="T42" fmla="*/ 270 w 396"/>
                <a:gd name="T43" fmla="*/ 3 h 147"/>
                <a:gd name="T44" fmla="*/ 262 w 396"/>
                <a:gd name="T45" fmla="*/ 0 h 147"/>
                <a:gd name="T46" fmla="*/ 258 w 396"/>
                <a:gd name="T47" fmla="*/ 13 h 147"/>
                <a:gd name="T48" fmla="*/ 245 w 396"/>
                <a:gd name="T49" fmla="*/ 15 h 147"/>
                <a:gd name="T50" fmla="*/ 231 w 396"/>
                <a:gd name="T51" fmla="*/ 27 h 147"/>
                <a:gd name="T52" fmla="*/ 229 w 396"/>
                <a:gd name="T53" fmla="*/ 37 h 147"/>
                <a:gd name="T54" fmla="*/ 216 w 396"/>
                <a:gd name="T55" fmla="*/ 40 h 147"/>
                <a:gd name="T56" fmla="*/ 210 w 396"/>
                <a:gd name="T57" fmla="*/ 48 h 147"/>
                <a:gd name="T58" fmla="*/ 204 w 396"/>
                <a:gd name="T59" fmla="*/ 64 h 147"/>
                <a:gd name="T60" fmla="*/ 148 w 396"/>
                <a:gd name="T61" fmla="*/ 93 h 147"/>
                <a:gd name="T62" fmla="*/ 143 w 396"/>
                <a:gd name="T63" fmla="*/ 91 h 147"/>
                <a:gd name="T64" fmla="*/ 137 w 396"/>
                <a:gd name="T65" fmla="*/ 99 h 147"/>
                <a:gd name="T66" fmla="*/ 124 w 396"/>
                <a:gd name="T67" fmla="*/ 101 h 147"/>
                <a:gd name="T68" fmla="*/ 100 w 396"/>
                <a:gd name="T69" fmla="*/ 102 h 147"/>
                <a:gd name="T70" fmla="*/ 90 w 396"/>
                <a:gd name="T71" fmla="*/ 113 h 147"/>
                <a:gd name="T72" fmla="*/ 68 w 396"/>
                <a:gd name="T73" fmla="*/ 128 h 147"/>
                <a:gd name="T74" fmla="*/ 59 w 396"/>
                <a:gd name="T75" fmla="*/ 125 h 147"/>
                <a:gd name="T76" fmla="*/ 44 w 396"/>
                <a:gd name="T77" fmla="*/ 129 h 147"/>
                <a:gd name="T78" fmla="*/ 43 w 396"/>
                <a:gd name="T79" fmla="*/ 134 h 147"/>
                <a:gd name="T80" fmla="*/ 16 w 396"/>
                <a:gd name="T81" fmla="*/ 141 h 147"/>
                <a:gd name="T82" fmla="*/ 3 w 396"/>
                <a:gd name="T83" fmla="*/ 137 h 147"/>
                <a:gd name="T84" fmla="*/ 0 w 396"/>
                <a:gd name="T85" fmla="*/ 14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6" h="147">
                  <a:moveTo>
                    <a:pt x="385" y="147"/>
                  </a:moveTo>
                  <a:lnTo>
                    <a:pt x="382" y="136"/>
                  </a:lnTo>
                  <a:lnTo>
                    <a:pt x="387" y="129"/>
                  </a:lnTo>
                  <a:lnTo>
                    <a:pt x="396" y="125"/>
                  </a:lnTo>
                  <a:lnTo>
                    <a:pt x="395" y="118"/>
                  </a:lnTo>
                  <a:lnTo>
                    <a:pt x="387" y="109"/>
                  </a:lnTo>
                  <a:lnTo>
                    <a:pt x="385" y="93"/>
                  </a:lnTo>
                  <a:lnTo>
                    <a:pt x="382" y="90"/>
                  </a:lnTo>
                  <a:lnTo>
                    <a:pt x="377" y="70"/>
                  </a:lnTo>
                  <a:lnTo>
                    <a:pt x="374" y="67"/>
                  </a:lnTo>
                  <a:lnTo>
                    <a:pt x="376" y="58"/>
                  </a:lnTo>
                  <a:lnTo>
                    <a:pt x="372" y="50"/>
                  </a:lnTo>
                  <a:lnTo>
                    <a:pt x="358" y="45"/>
                  </a:lnTo>
                  <a:lnTo>
                    <a:pt x="353" y="37"/>
                  </a:lnTo>
                  <a:lnTo>
                    <a:pt x="345" y="32"/>
                  </a:lnTo>
                  <a:lnTo>
                    <a:pt x="345" y="31"/>
                  </a:lnTo>
                  <a:lnTo>
                    <a:pt x="336" y="21"/>
                  </a:lnTo>
                  <a:lnTo>
                    <a:pt x="318" y="10"/>
                  </a:lnTo>
                  <a:lnTo>
                    <a:pt x="293" y="5"/>
                  </a:lnTo>
                  <a:lnTo>
                    <a:pt x="286" y="10"/>
                  </a:lnTo>
                  <a:lnTo>
                    <a:pt x="277" y="8"/>
                  </a:lnTo>
                  <a:lnTo>
                    <a:pt x="270" y="3"/>
                  </a:lnTo>
                  <a:lnTo>
                    <a:pt x="262" y="0"/>
                  </a:lnTo>
                  <a:lnTo>
                    <a:pt x="258" y="13"/>
                  </a:lnTo>
                  <a:lnTo>
                    <a:pt x="245" y="15"/>
                  </a:lnTo>
                  <a:lnTo>
                    <a:pt x="231" y="27"/>
                  </a:lnTo>
                  <a:lnTo>
                    <a:pt x="229" y="37"/>
                  </a:lnTo>
                  <a:lnTo>
                    <a:pt x="216" y="40"/>
                  </a:lnTo>
                  <a:lnTo>
                    <a:pt x="210" y="48"/>
                  </a:lnTo>
                  <a:lnTo>
                    <a:pt x="204" y="64"/>
                  </a:lnTo>
                  <a:lnTo>
                    <a:pt x="148" y="93"/>
                  </a:lnTo>
                  <a:lnTo>
                    <a:pt x="143" y="91"/>
                  </a:lnTo>
                  <a:lnTo>
                    <a:pt x="137" y="99"/>
                  </a:lnTo>
                  <a:lnTo>
                    <a:pt x="124" y="101"/>
                  </a:lnTo>
                  <a:lnTo>
                    <a:pt x="100" y="102"/>
                  </a:lnTo>
                  <a:lnTo>
                    <a:pt x="90" y="113"/>
                  </a:lnTo>
                  <a:lnTo>
                    <a:pt x="68" y="128"/>
                  </a:lnTo>
                  <a:lnTo>
                    <a:pt x="59" y="125"/>
                  </a:lnTo>
                  <a:lnTo>
                    <a:pt x="44" y="129"/>
                  </a:lnTo>
                  <a:lnTo>
                    <a:pt x="43" y="134"/>
                  </a:lnTo>
                  <a:lnTo>
                    <a:pt x="16" y="141"/>
                  </a:lnTo>
                  <a:lnTo>
                    <a:pt x="3" y="137"/>
                  </a:lnTo>
                  <a:lnTo>
                    <a:pt x="0" y="14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9" name="Freeform 133">
              <a:extLst>
                <a:ext uri="{FF2B5EF4-FFF2-40B4-BE49-F238E27FC236}">
                  <a16:creationId xmlns:a16="http://schemas.microsoft.com/office/drawing/2014/main" id="{05148844-2178-4F87-94A6-72F1FDACF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" y="1636"/>
              <a:ext cx="645" cy="642"/>
            </a:xfrm>
            <a:custGeom>
              <a:avLst/>
              <a:gdLst>
                <a:gd name="T0" fmla="*/ 2 w 645"/>
                <a:gd name="T1" fmla="*/ 12 h 642"/>
                <a:gd name="T2" fmla="*/ 18 w 645"/>
                <a:gd name="T3" fmla="*/ 9 h 642"/>
                <a:gd name="T4" fmla="*/ 56 w 645"/>
                <a:gd name="T5" fmla="*/ 0 h 642"/>
                <a:gd name="T6" fmla="*/ 99 w 645"/>
                <a:gd name="T7" fmla="*/ 3 h 642"/>
                <a:gd name="T8" fmla="*/ 212 w 645"/>
                <a:gd name="T9" fmla="*/ 19 h 642"/>
                <a:gd name="T10" fmla="*/ 247 w 645"/>
                <a:gd name="T11" fmla="*/ 25 h 642"/>
                <a:gd name="T12" fmla="*/ 271 w 645"/>
                <a:gd name="T13" fmla="*/ 51 h 642"/>
                <a:gd name="T14" fmla="*/ 277 w 645"/>
                <a:gd name="T15" fmla="*/ 54 h 642"/>
                <a:gd name="T16" fmla="*/ 324 w 645"/>
                <a:gd name="T17" fmla="*/ 47 h 642"/>
                <a:gd name="T18" fmla="*/ 355 w 645"/>
                <a:gd name="T19" fmla="*/ 55 h 642"/>
                <a:gd name="T20" fmla="*/ 424 w 645"/>
                <a:gd name="T21" fmla="*/ 55 h 642"/>
                <a:gd name="T22" fmla="*/ 473 w 645"/>
                <a:gd name="T23" fmla="*/ 70 h 642"/>
                <a:gd name="T24" fmla="*/ 499 w 645"/>
                <a:gd name="T25" fmla="*/ 95 h 642"/>
                <a:gd name="T26" fmla="*/ 510 w 645"/>
                <a:gd name="T27" fmla="*/ 125 h 642"/>
                <a:gd name="T28" fmla="*/ 520 w 645"/>
                <a:gd name="T29" fmla="*/ 157 h 642"/>
                <a:gd name="T30" fmla="*/ 535 w 645"/>
                <a:gd name="T31" fmla="*/ 194 h 642"/>
                <a:gd name="T32" fmla="*/ 543 w 645"/>
                <a:gd name="T33" fmla="*/ 208 h 642"/>
                <a:gd name="T34" fmla="*/ 550 w 645"/>
                <a:gd name="T35" fmla="*/ 234 h 642"/>
                <a:gd name="T36" fmla="*/ 567 w 645"/>
                <a:gd name="T37" fmla="*/ 250 h 642"/>
                <a:gd name="T38" fmla="*/ 586 w 645"/>
                <a:gd name="T39" fmla="*/ 269 h 642"/>
                <a:gd name="T40" fmla="*/ 594 w 645"/>
                <a:gd name="T41" fmla="*/ 286 h 642"/>
                <a:gd name="T42" fmla="*/ 607 w 645"/>
                <a:gd name="T43" fmla="*/ 294 h 642"/>
                <a:gd name="T44" fmla="*/ 618 w 645"/>
                <a:gd name="T45" fmla="*/ 309 h 642"/>
                <a:gd name="T46" fmla="*/ 631 w 645"/>
                <a:gd name="T47" fmla="*/ 322 h 642"/>
                <a:gd name="T48" fmla="*/ 637 w 645"/>
                <a:gd name="T49" fmla="*/ 334 h 642"/>
                <a:gd name="T50" fmla="*/ 645 w 645"/>
                <a:gd name="T51" fmla="*/ 379 h 642"/>
                <a:gd name="T52" fmla="*/ 642 w 645"/>
                <a:gd name="T53" fmla="*/ 409 h 642"/>
                <a:gd name="T54" fmla="*/ 642 w 645"/>
                <a:gd name="T55" fmla="*/ 425 h 642"/>
                <a:gd name="T56" fmla="*/ 642 w 645"/>
                <a:gd name="T57" fmla="*/ 436 h 642"/>
                <a:gd name="T58" fmla="*/ 642 w 645"/>
                <a:gd name="T59" fmla="*/ 468 h 642"/>
                <a:gd name="T60" fmla="*/ 622 w 645"/>
                <a:gd name="T61" fmla="*/ 503 h 642"/>
                <a:gd name="T62" fmla="*/ 620 w 645"/>
                <a:gd name="T63" fmla="*/ 527 h 642"/>
                <a:gd name="T64" fmla="*/ 628 w 645"/>
                <a:gd name="T65" fmla="*/ 535 h 642"/>
                <a:gd name="T66" fmla="*/ 623 w 645"/>
                <a:gd name="T67" fmla="*/ 559 h 642"/>
                <a:gd name="T68" fmla="*/ 620 w 645"/>
                <a:gd name="T69" fmla="*/ 570 h 642"/>
                <a:gd name="T70" fmla="*/ 618 w 645"/>
                <a:gd name="T71" fmla="*/ 591 h 642"/>
                <a:gd name="T72" fmla="*/ 607 w 645"/>
                <a:gd name="T73" fmla="*/ 618 h 642"/>
                <a:gd name="T74" fmla="*/ 599 w 645"/>
                <a:gd name="T75" fmla="*/ 64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5" h="642">
                  <a:moveTo>
                    <a:pt x="0" y="12"/>
                  </a:moveTo>
                  <a:lnTo>
                    <a:pt x="2" y="12"/>
                  </a:lnTo>
                  <a:lnTo>
                    <a:pt x="5" y="11"/>
                  </a:lnTo>
                  <a:lnTo>
                    <a:pt x="18" y="9"/>
                  </a:lnTo>
                  <a:lnTo>
                    <a:pt x="21" y="3"/>
                  </a:lnTo>
                  <a:lnTo>
                    <a:pt x="56" y="0"/>
                  </a:lnTo>
                  <a:lnTo>
                    <a:pt x="89" y="0"/>
                  </a:lnTo>
                  <a:lnTo>
                    <a:pt x="99" y="3"/>
                  </a:lnTo>
                  <a:lnTo>
                    <a:pt x="174" y="25"/>
                  </a:lnTo>
                  <a:lnTo>
                    <a:pt x="212" y="19"/>
                  </a:lnTo>
                  <a:lnTo>
                    <a:pt x="231" y="19"/>
                  </a:lnTo>
                  <a:lnTo>
                    <a:pt x="247" y="25"/>
                  </a:lnTo>
                  <a:lnTo>
                    <a:pt x="255" y="38"/>
                  </a:lnTo>
                  <a:lnTo>
                    <a:pt x="271" y="51"/>
                  </a:lnTo>
                  <a:lnTo>
                    <a:pt x="271" y="47"/>
                  </a:lnTo>
                  <a:lnTo>
                    <a:pt x="277" y="54"/>
                  </a:lnTo>
                  <a:lnTo>
                    <a:pt x="290" y="54"/>
                  </a:lnTo>
                  <a:lnTo>
                    <a:pt x="324" y="47"/>
                  </a:lnTo>
                  <a:lnTo>
                    <a:pt x="343" y="47"/>
                  </a:lnTo>
                  <a:lnTo>
                    <a:pt x="355" y="55"/>
                  </a:lnTo>
                  <a:lnTo>
                    <a:pt x="383" y="44"/>
                  </a:lnTo>
                  <a:lnTo>
                    <a:pt x="424" y="55"/>
                  </a:lnTo>
                  <a:lnTo>
                    <a:pt x="451" y="68"/>
                  </a:lnTo>
                  <a:lnTo>
                    <a:pt x="473" y="70"/>
                  </a:lnTo>
                  <a:lnTo>
                    <a:pt x="480" y="73"/>
                  </a:lnTo>
                  <a:lnTo>
                    <a:pt x="499" y="95"/>
                  </a:lnTo>
                  <a:lnTo>
                    <a:pt x="507" y="111"/>
                  </a:lnTo>
                  <a:lnTo>
                    <a:pt x="510" y="125"/>
                  </a:lnTo>
                  <a:lnTo>
                    <a:pt x="518" y="145"/>
                  </a:lnTo>
                  <a:lnTo>
                    <a:pt x="520" y="157"/>
                  </a:lnTo>
                  <a:lnTo>
                    <a:pt x="526" y="167"/>
                  </a:lnTo>
                  <a:lnTo>
                    <a:pt x="535" y="194"/>
                  </a:lnTo>
                  <a:lnTo>
                    <a:pt x="542" y="200"/>
                  </a:lnTo>
                  <a:lnTo>
                    <a:pt x="543" y="208"/>
                  </a:lnTo>
                  <a:lnTo>
                    <a:pt x="548" y="229"/>
                  </a:lnTo>
                  <a:lnTo>
                    <a:pt x="550" y="234"/>
                  </a:lnTo>
                  <a:lnTo>
                    <a:pt x="556" y="235"/>
                  </a:lnTo>
                  <a:lnTo>
                    <a:pt x="567" y="250"/>
                  </a:lnTo>
                  <a:lnTo>
                    <a:pt x="579" y="259"/>
                  </a:lnTo>
                  <a:lnTo>
                    <a:pt x="586" y="269"/>
                  </a:lnTo>
                  <a:lnTo>
                    <a:pt x="588" y="279"/>
                  </a:lnTo>
                  <a:lnTo>
                    <a:pt x="594" y="286"/>
                  </a:lnTo>
                  <a:lnTo>
                    <a:pt x="607" y="286"/>
                  </a:lnTo>
                  <a:lnTo>
                    <a:pt x="607" y="294"/>
                  </a:lnTo>
                  <a:lnTo>
                    <a:pt x="614" y="301"/>
                  </a:lnTo>
                  <a:lnTo>
                    <a:pt x="618" y="309"/>
                  </a:lnTo>
                  <a:lnTo>
                    <a:pt x="628" y="312"/>
                  </a:lnTo>
                  <a:lnTo>
                    <a:pt x="631" y="322"/>
                  </a:lnTo>
                  <a:lnTo>
                    <a:pt x="637" y="326"/>
                  </a:lnTo>
                  <a:lnTo>
                    <a:pt x="637" y="334"/>
                  </a:lnTo>
                  <a:lnTo>
                    <a:pt x="641" y="345"/>
                  </a:lnTo>
                  <a:lnTo>
                    <a:pt x="645" y="379"/>
                  </a:lnTo>
                  <a:lnTo>
                    <a:pt x="642" y="400"/>
                  </a:lnTo>
                  <a:lnTo>
                    <a:pt x="642" y="409"/>
                  </a:lnTo>
                  <a:lnTo>
                    <a:pt x="641" y="411"/>
                  </a:lnTo>
                  <a:lnTo>
                    <a:pt x="642" y="425"/>
                  </a:lnTo>
                  <a:lnTo>
                    <a:pt x="641" y="430"/>
                  </a:lnTo>
                  <a:lnTo>
                    <a:pt x="642" y="436"/>
                  </a:lnTo>
                  <a:lnTo>
                    <a:pt x="641" y="457"/>
                  </a:lnTo>
                  <a:lnTo>
                    <a:pt x="642" y="468"/>
                  </a:lnTo>
                  <a:lnTo>
                    <a:pt x="641" y="481"/>
                  </a:lnTo>
                  <a:lnTo>
                    <a:pt x="622" y="503"/>
                  </a:lnTo>
                  <a:lnTo>
                    <a:pt x="617" y="508"/>
                  </a:lnTo>
                  <a:lnTo>
                    <a:pt x="620" y="527"/>
                  </a:lnTo>
                  <a:lnTo>
                    <a:pt x="623" y="535"/>
                  </a:lnTo>
                  <a:lnTo>
                    <a:pt x="628" y="535"/>
                  </a:lnTo>
                  <a:lnTo>
                    <a:pt x="626" y="550"/>
                  </a:lnTo>
                  <a:lnTo>
                    <a:pt x="623" y="559"/>
                  </a:lnTo>
                  <a:lnTo>
                    <a:pt x="623" y="565"/>
                  </a:lnTo>
                  <a:lnTo>
                    <a:pt x="620" y="570"/>
                  </a:lnTo>
                  <a:lnTo>
                    <a:pt x="620" y="577"/>
                  </a:lnTo>
                  <a:lnTo>
                    <a:pt x="618" y="591"/>
                  </a:lnTo>
                  <a:lnTo>
                    <a:pt x="618" y="608"/>
                  </a:lnTo>
                  <a:lnTo>
                    <a:pt x="607" y="618"/>
                  </a:lnTo>
                  <a:lnTo>
                    <a:pt x="607" y="623"/>
                  </a:lnTo>
                  <a:lnTo>
                    <a:pt x="599" y="640"/>
                  </a:lnTo>
                  <a:lnTo>
                    <a:pt x="599" y="642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0" name="Freeform 134">
              <a:extLst>
                <a:ext uri="{FF2B5EF4-FFF2-40B4-BE49-F238E27FC236}">
                  <a16:creationId xmlns:a16="http://schemas.microsoft.com/office/drawing/2014/main" id="{98700A09-09FC-41FC-94FF-32E573833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1368"/>
              <a:ext cx="319" cy="331"/>
            </a:xfrm>
            <a:custGeom>
              <a:avLst/>
              <a:gdLst>
                <a:gd name="T0" fmla="*/ 319 w 319"/>
                <a:gd name="T1" fmla="*/ 331 h 331"/>
                <a:gd name="T2" fmla="*/ 311 w 319"/>
                <a:gd name="T3" fmla="*/ 323 h 331"/>
                <a:gd name="T4" fmla="*/ 305 w 319"/>
                <a:gd name="T5" fmla="*/ 296 h 331"/>
                <a:gd name="T6" fmla="*/ 294 w 319"/>
                <a:gd name="T7" fmla="*/ 276 h 331"/>
                <a:gd name="T8" fmla="*/ 284 w 319"/>
                <a:gd name="T9" fmla="*/ 266 h 331"/>
                <a:gd name="T10" fmla="*/ 271 w 319"/>
                <a:gd name="T11" fmla="*/ 255 h 331"/>
                <a:gd name="T12" fmla="*/ 265 w 319"/>
                <a:gd name="T13" fmla="*/ 240 h 331"/>
                <a:gd name="T14" fmla="*/ 255 w 319"/>
                <a:gd name="T15" fmla="*/ 232 h 331"/>
                <a:gd name="T16" fmla="*/ 259 w 319"/>
                <a:gd name="T17" fmla="*/ 223 h 331"/>
                <a:gd name="T18" fmla="*/ 251 w 319"/>
                <a:gd name="T19" fmla="*/ 223 h 331"/>
                <a:gd name="T20" fmla="*/ 249 w 319"/>
                <a:gd name="T21" fmla="*/ 213 h 331"/>
                <a:gd name="T22" fmla="*/ 251 w 319"/>
                <a:gd name="T23" fmla="*/ 209 h 331"/>
                <a:gd name="T24" fmla="*/ 249 w 319"/>
                <a:gd name="T25" fmla="*/ 207 h 331"/>
                <a:gd name="T26" fmla="*/ 251 w 319"/>
                <a:gd name="T27" fmla="*/ 204 h 331"/>
                <a:gd name="T28" fmla="*/ 246 w 319"/>
                <a:gd name="T29" fmla="*/ 204 h 331"/>
                <a:gd name="T30" fmla="*/ 239 w 319"/>
                <a:gd name="T31" fmla="*/ 196 h 331"/>
                <a:gd name="T32" fmla="*/ 230 w 319"/>
                <a:gd name="T33" fmla="*/ 185 h 331"/>
                <a:gd name="T34" fmla="*/ 230 w 319"/>
                <a:gd name="T35" fmla="*/ 148 h 331"/>
                <a:gd name="T36" fmla="*/ 224 w 319"/>
                <a:gd name="T37" fmla="*/ 143 h 331"/>
                <a:gd name="T38" fmla="*/ 217 w 319"/>
                <a:gd name="T39" fmla="*/ 130 h 331"/>
                <a:gd name="T40" fmla="*/ 220 w 319"/>
                <a:gd name="T41" fmla="*/ 119 h 331"/>
                <a:gd name="T42" fmla="*/ 216 w 319"/>
                <a:gd name="T43" fmla="*/ 116 h 331"/>
                <a:gd name="T44" fmla="*/ 211 w 319"/>
                <a:gd name="T45" fmla="*/ 103 h 331"/>
                <a:gd name="T46" fmla="*/ 200 w 319"/>
                <a:gd name="T47" fmla="*/ 102 h 331"/>
                <a:gd name="T48" fmla="*/ 195 w 319"/>
                <a:gd name="T49" fmla="*/ 94 h 331"/>
                <a:gd name="T50" fmla="*/ 179 w 319"/>
                <a:gd name="T51" fmla="*/ 94 h 331"/>
                <a:gd name="T52" fmla="*/ 177 w 319"/>
                <a:gd name="T53" fmla="*/ 89 h 331"/>
                <a:gd name="T54" fmla="*/ 171 w 319"/>
                <a:gd name="T55" fmla="*/ 84 h 331"/>
                <a:gd name="T56" fmla="*/ 179 w 319"/>
                <a:gd name="T57" fmla="*/ 71 h 331"/>
                <a:gd name="T58" fmla="*/ 168 w 319"/>
                <a:gd name="T59" fmla="*/ 62 h 331"/>
                <a:gd name="T60" fmla="*/ 168 w 319"/>
                <a:gd name="T61" fmla="*/ 57 h 331"/>
                <a:gd name="T62" fmla="*/ 153 w 319"/>
                <a:gd name="T63" fmla="*/ 57 h 331"/>
                <a:gd name="T64" fmla="*/ 134 w 319"/>
                <a:gd name="T65" fmla="*/ 48 h 331"/>
                <a:gd name="T66" fmla="*/ 128 w 319"/>
                <a:gd name="T67" fmla="*/ 32 h 331"/>
                <a:gd name="T68" fmla="*/ 112 w 319"/>
                <a:gd name="T69" fmla="*/ 17 h 331"/>
                <a:gd name="T70" fmla="*/ 93 w 319"/>
                <a:gd name="T71" fmla="*/ 14 h 331"/>
                <a:gd name="T72" fmla="*/ 85 w 319"/>
                <a:gd name="T73" fmla="*/ 1 h 331"/>
                <a:gd name="T74" fmla="*/ 67 w 319"/>
                <a:gd name="T75" fmla="*/ 0 h 331"/>
                <a:gd name="T76" fmla="*/ 45 w 319"/>
                <a:gd name="T77" fmla="*/ 3 h 331"/>
                <a:gd name="T78" fmla="*/ 43 w 319"/>
                <a:gd name="T79" fmla="*/ 8 h 331"/>
                <a:gd name="T80" fmla="*/ 24 w 319"/>
                <a:gd name="T81" fmla="*/ 3 h 331"/>
                <a:gd name="T82" fmla="*/ 0 w 319"/>
                <a:gd name="T83" fmla="*/ 1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9" h="331">
                  <a:moveTo>
                    <a:pt x="319" y="331"/>
                  </a:moveTo>
                  <a:lnTo>
                    <a:pt x="311" y="323"/>
                  </a:lnTo>
                  <a:lnTo>
                    <a:pt x="305" y="296"/>
                  </a:lnTo>
                  <a:lnTo>
                    <a:pt x="294" y="276"/>
                  </a:lnTo>
                  <a:lnTo>
                    <a:pt x="284" y="266"/>
                  </a:lnTo>
                  <a:lnTo>
                    <a:pt x="271" y="255"/>
                  </a:lnTo>
                  <a:lnTo>
                    <a:pt x="265" y="240"/>
                  </a:lnTo>
                  <a:lnTo>
                    <a:pt x="255" y="232"/>
                  </a:lnTo>
                  <a:lnTo>
                    <a:pt x="259" y="223"/>
                  </a:lnTo>
                  <a:lnTo>
                    <a:pt x="251" y="223"/>
                  </a:lnTo>
                  <a:lnTo>
                    <a:pt x="249" y="213"/>
                  </a:lnTo>
                  <a:lnTo>
                    <a:pt x="251" y="209"/>
                  </a:lnTo>
                  <a:lnTo>
                    <a:pt x="249" y="207"/>
                  </a:lnTo>
                  <a:lnTo>
                    <a:pt x="251" y="204"/>
                  </a:lnTo>
                  <a:lnTo>
                    <a:pt x="246" y="204"/>
                  </a:lnTo>
                  <a:lnTo>
                    <a:pt x="239" y="196"/>
                  </a:lnTo>
                  <a:lnTo>
                    <a:pt x="230" y="185"/>
                  </a:lnTo>
                  <a:lnTo>
                    <a:pt x="230" y="148"/>
                  </a:lnTo>
                  <a:lnTo>
                    <a:pt x="224" y="143"/>
                  </a:lnTo>
                  <a:lnTo>
                    <a:pt x="217" y="130"/>
                  </a:lnTo>
                  <a:lnTo>
                    <a:pt x="220" y="119"/>
                  </a:lnTo>
                  <a:lnTo>
                    <a:pt x="216" y="116"/>
                  </a:lnTo>
                  <a:lnTo>
                    <a:pt x="211" y="103"/>
                  </a:lnTo>
                  <a:lnTo>
                    <a:pt x="200" y="102"/>
                  </a:lnTo>
                  <a:lnTo>
                    <a:pt x="195" y="94"/>
                  </a:lnTo>
                  <a:lnTo>
                    <a:pt x="179" y="94"/>
                  </a:lnTo>
                  <a:lnTo>
                    <a:pt x="177" y="89"/>
                  </a:lnTo>
                  <a:lnTo>
                    <a:pt x="171" y="84"/>
                  </a:lnTo>
                  <a:lnTo>
                    <a:pt x="179" y="71"/>
                  </a:lnTo>
                  <a:lnTo>
                    <a:pt x="168" y="62"/>
                  </a:lnTo>
                  <a:lnTo>
                    <a:pt x="168" y="57"/>
                  </a:lnTo>
                  <a:lnTo>
                    <a:pt x="153" y="57"/>
                  </a:lnTo>
                  <a:lnTo>
                    <a:pt x="134" y="48"/>
                  </a:lnTo>
                  <a:lnTo>
                    <a:pt x="128" y="32"/>
                  </a:lnTo>
                  <a:lnTo>
                    <a:pt x="112" y="17"/>
                  </a:lnTo>
                  <a:lnTo>
                    <a:pt x="93" y="14"/>
                  </a:lnTo>
                  <a:lnTo>
                    <a:pt x="85" y="1"/>
                  </a:lnTo>
                  <a:lnTo>
                    <a:pt x="67" y="0"/>
                  </a:lnTo>
                  <a:lnTo>
                    <a:pt x="45" y="3"/>
                  </a:lnTo>
                  <a:lnTo>
                    <a:pt x="43" y="8"/>
                  </a:lnTo>
                  <a:lnTo>
                    <a:pt x="24" y="3"/>
                  </a:lnTo>
                  <a:lnTo>
                    <a:pt x="0" y="14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1" name="Freeform 135">
              <a:extLst>
                <a:ext uri="{FF2B5EF4-FFF2-40B4-BE49-F238E27FC236}">
                  <a16:creationId xmlns:a16="http://schemas.microsoft.com/office/drawing/2014/main" id="{057AED65-920A-4ABC-81AA-2E3657AFB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" y="1669"/>
              <a:ext cx="616" cy="381"/>
            </a:xfrm>
            <a:custGeom>
              <a:avLst/>
              <a:gdLst>
                <a:gd name="T0" fmla="*/ 6 w 616"/>
                <a:gd name="T1" fmla="*/ 24 h 381"/>
                <a:gd name="T2" fmla="*/ 49 w 616"/>
                <a:gd name="T3" fmla="*/ 11 h 381"/>
                <a:gd name="T4" fmla="*/ 67 w 616"/>
                <a:gd name="T5" fmla="*/ 5 h 381"/>
                <a:gd name="T6" fmla="*/ 90 w 616"/>
                <a:gd name="T7" fmla="*/ 18 h 381"/>
                <a:gd name="T8" fmla="*/ 110 w 616"/>
                <a:gd name="T9" fmla="*/ 21 h 381"/>
                <a:gd name="T10" fmla="*/ 127 w 616"/>
                <a:gd name="T11" fmla="*/ 13 h 381"/>
                <a:gd name="T12" fmla="*/ 140 w 616"/>
                <a:gd name="T13" fmla="*/ 6 h 381"/>
                <a:gd name="T14" fmla="*/ 157 w 616"/>
                <a:gd name="T15" fmla="*/ 5 h 381"/>
                <a:gd name="T16" fmla="*/ 172 w 616"/>
                <a:gd name="T17" fmla="*/ 2 h 381"/>
                <a:gd name="T18" fmla="*/ 194 w 616"/>
                <a:gd name="T19" fmla="*/ 11 h 381"/>
                <a:gd name="T20" fmla="*/ 220 w 616"/>
                <a:gd name="T21" fmla="*/ 27 h 381"/>
                <a:gd name="T22" fmla="*/ 251 w 616"/>
                <a:gd name="T23" fmla="*/ 69 h 381"/>
                <a:gd name="T24" fmla="*/ 259 w 616"/>
                <a:gd name="T25" fmla="*/ 91 h 381"/>
                <a:gd name="T26" fmla="*/ 278 w 616"/>
                <a:gd name="T27" fmla="*/ 112 h 381"/>
                <a:gd name="T28" fmla="*/ 329 w 616"/>
                <a:gd name="T29" fmla="*/ 158 h 381"/>
                <a:gd name="T30" fmla="*/ 357 w 616"/>
                <a:gd name="T31" fmla="*/ 166 h 381"/>
                <a:gd name="T32" fmla="*/ 377 w 616"/>
                <a:gd name="T33" fmla="*/ 185 h 381"/>
                <a:gd name="T34" fmla="*/ 390 w 616"/>
                <a:gd name="T35" fmla="*/ 198 h 381"/>
                <a:gd name="T36" fmla="*/ 404 w 616"/>
                <a:gd name="T37" fmla="*/ 202 h 381"/>
                <a:gd name="T38" fmla="*/ 411 w 616"/>
                <a:gd name="T39" fmla="*/ 207 h 381"/>
                <a:gd name="T40" fmla="*/ 427 w 616"/>
                <a:gd name="T41" fmla="*/ 209 h 381"/>
                <a:gd name="T42" fmla="*/ 441 w 616"/>
                <a:gd name="T43" fmla="*/ 223 h 381"/>
                <a:gd name="T44" fmla="*/ 460 w 616"/>
                <a:gd name="T45" fmla="*/ 207 h 381"/>
                <a:gd name="T46" fmla="*/ 476 w 616"/>
                <a:gd name="T47" fmla="*/ 222 h 381"/>
                <a:gd name="T48" fmla="*/ 505 w 616"/>
                <a:gd name="T49" fmla="*/ 253 h 381"/>
                <a:gd name="T50" fmla="*/ 509 w 616"/>
                <a:gd name="T51" fmla="*/ 261 h 381"/>
                <a:gd name="T52" fmla="*/ 508 w 616"/>
                <a:gd name="T53" fmla="*/ 277 h 381"/>
                <a:gd name="T54" fmla="*/ 522 w 616"/>
                <a:gd name="T55" fmla="*/ 284 h 381"/>
                <a:gd name="T56" fmla="*/ 527 w 616"/>
                <a:gd name="T57" fmla="*/ 285 h 381"/>
                <a:gd name="T58" fmla="*/ 541 w 616"/>
                <a:gd name="T59" fmla="*/ 300 h 381"/>
                <a:gd name="T60" fmla="*/ 551 w 616"/>
                <a:gd name="T61" fmla="*/ 312 h 381"/>
                <a:gd name="T62" fmla="*/ 559 w 616"/>
                <a:gd name="T63" fmla="*/ 332 h 381"/>
                <a:gd name="T64" fmla="*/ 568 w 616"/>
                <a:gd name="T65" fmla="*/ 344 h 381"/>
                <a:gd name="T66" fmla="*/ 570 w 616"/>
                <a:gd name="T67" fmla="*/ 362 h 381"/>
                <a:gd name="T68" fmla="*/ 583 w 616"/>
                <a:gd name="T69" fmla="*/ 367 h 381"/>
                <a:gd name="T70" fmla="*/ 602 w 616"/>
                <a:gd name="T71" fmla="*/ 378 h 381"/>
                <a:gd name="T72" fmla="*/ 616 w 616"/>
                <a:gd name="T73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6" h="381">
                  <a:moveTo>
                    <a:pt x="0" y="22"/>
                  </a:moveTo>
                  <a:lnTo>
                    <a:pt x="6" y="24"/>
                  </a:lnTo>
                  <a:lnTo>
                    <a:pt x="12" y="24"/>
                  </a:lnTo>
                  <a:lnTo>
                    <a:pt x="49" y="11"/>
                  </a:lnTo>
                  <a:lnTo>
                    <a:pt x="57" y="5"/>
                  </a:lnTo>
                  <a:lnTo>
                    <a:pt x="67" y="5"/>
                  </a:lnTo>
                  <a:lnTo>
                    <a:pt x="81" y="11"/>
                  </a:lnTo>
                  <a:lnTo>
                    <a:pt x="90" y="18"/>
                  </a:lnTo>
                  <a:lnTo>
                    <a:pt x="100" y="18"/>
                  </a:lnTo>
                  <a:lnTo>
                    <a:pt x="110" y="21"/>
                  </a:lnTo>
                  <a:lnTo>
                    <a:pt x="116" y="14"/>
                  </a:lnTo>
                  <a:lnTo>
                    <a:pt x="127" y="13"/>
                  </a:lnTo>
                  <a:lnTo>
                    <a:pt x="133" y="5"/>
                  </a:lnTo>
                  <a:lnTo>
                    <a:pt x="140" y="6"/>
                  </a:lnTo>
                  <a:lnTo>
                    <a:pt x="149" y="0"/>
                  </a:lnTo>
                  <a:lnTo>
                    <a:pt x="157" y="5"/>
                  </a:lnTo>
                  <a:lnTo>
                    <a:pt x="167" y="0"/>
                  </a:lnTo>
                  <a:lnTo>
                    <a:pt x="172" y="2"/>
                  </a:lnTo>
                  <a:lnTo>
                    <a:pt x="183" y="5"/>
                  </a:lnTo>
                  <a:lnTo>
                    <a:pt x="194" y="11"/>
                  </a:lnTo>
                  <a:lnTo>
                    <a:pt x="205" y="11"/>
                  </a:lnTo>
                  <a:lnTo>
                    <a:pt x="220" y="27"/>
                  </a:lnTo>
                  <a:lnTo>
                    <a:pt x="239" y="41"/>
                  </a:lnTo>
                  <a:lnTo>
                    <a:pt x="251" y="69"/>
                  </a:lnTo>
                  <a:lnTo>
                    <a:pt x="250" y="73"/>
                  </a:lnTo>
                  <a:lnTo>
                    <a:pt x="259" y="91"/>
                  </a:lnTo>
                  <a:lnTo>
                    <a:pt x="270" y="97"/>
                  </a:lnTo>
                  <a:lnTo>
                    <a:pt x="278" y="112"/>
                  </a:lnTo>
                  <a:lnTo>
                    <a:pt x="312" y="148"/>
                  </a:lnTo>
                  <a:lnTo>
                    <a:pt x="329" y="158"/>
                  </a:lnTo>
                  <a:lnTo>
                    <a:pt x="349" y="158"/>
                  </a:lnTo>
                  <a:lnTo>
                    <a:pt x="357" y="166"/>
                  </a:lnTo>
                  <a:lnTo>
                    <a:pt x="364" y="167"/>
                  </a:lnTo>
                  <a:lnTo>
                    <a:pt x="377" y="185"/>
                  </a:lnTo>
                  <a:lnTo>
                    <a:pt x="382" y="194"/>
                  </a:lnTo>
                  <a:lnTo>
                    <a:pt x="390" y="198"/>
                  </a:lnTo>
                  <a:lnTo>
                    <a:pt x="403" y="201"/>
                  </a:lnTo>
                  <a:lnTo>
                    <a:pt x="404" y="202"/>
                  </a:lnTo>
                  <a:lnTo>
                    <a:pt x="406" y="202"/>
                  </a:lnTo>
                  <a:lnTo>
                    <a:pt x="411" y="207"/>
                  </a:lnTo>
                  <a:lnTo>
                    <a:pt x="417" y="209"/>
                  </a:lnTo>
                  <a:lnTo>
                    <a:pt x="427" y="209"/>
                  </a:lnTo>
                  <a:lnTo>
                    <a:pt x="438" y="218"/>
                  </a:lnTo>
                  <a:lnTo>
                    <a:pt x="441" y="223"/>
                  </a:lnTo>
                  <a:lnTo>
                    <a:pt x="446" y="218"/>
                  </a:lnTo>
                  <a:lnTo>
                    <a:pt x="460" y="207"/>
                  </a:lnTo>
                  <a:lnTo>
                    <a:pt x="468" y="217"/>
                  </a:lnTo>
                  <a:lnTo>
                    <a:pt x="476" y="222"/>
                  </a:lnTo>
                  <a:lnTo>
                    <a:pt x="500" y="250"/>
                  </a:lnTo>
                  <a:lnTo>
                    <a:pt x="505" y="253"/>
                  </a:lnTo>
                  <a:lnTo>
                    <a:pt x="505" y="258"/>
                  </a:lnTo>
                  <a:lnTo>
                    <a:pt x="509" y="261"/>
                  </a:lnTo>
                  <a:lnTo>
                    <a:pt x="509" y="273"/>
                  </a:lnTo>
                  <a:lnTo>
                    <a:pt x="508" y="277"/>
                  </a:lnTo>
                  <a:lnTo>
                    <a:pt x="511" y="282"/>
                  </a:lnTo>
                  <a:lnTo>
                    <a:pt x="522" y="284"/>
                  </a:lnTo>
                  <a:lnTo>
                    <a:pt x="524" y="285"/>
                  </a:lnTo>
                  <a:lnTo>
                    <a:pt x="527" y="285"/>
                  </a:lnTo>
                  <a:lnTo>
                    <a:pt x="533" y="290"/>
                  </a:lnTo>
                  <a:lnTo>
                    <a:pt x="541" y="300"/>
                  </a:lnTo>
                  <a:lnTo>
                    <a:pt x="546" y="309"/>
                  </a:lnTo>
                  <a:lnTo>
                    <a:pt x="551" y="312"/>
                  </a:lnTo>
                  <a:lnTo>
                    <a:pt x="551" y="327"/>
                  </a:lnTo>
                  <a:lnTo>
                    <a:pt x="559" y="332"/>
                  </a:lnTo>
                  <a:lnTo>
                    <a:pt x="562" y="343"/>
                  </a:lnTo>
                  <a:lnTo>
                    <a:pt x="568" y="344"/>
                  </a:lnTo>
                  <a:lnTo>
                    <a:pt x="565" y="356"/>
                  </a:lnTo>
                  <a:lnTo>
                    <a:pt x="570" y="362"/>
                  </a:lnTo>
                  <a:lnTo>
                    <a:pt x="583" y="362"/>
                  </a:lnTo>
                  <a:lnTo>
                    <a:pt x="583" y="367"/>
                  </a:lnTo>
                  <a:lnTo>
                    <a:pt x="594" y="368"/>
                  </a:lnTo>
                  <a:lnTo>
                    <a:pt x="602" y="378"/>
                  </a:lnTo>
                  <a:lnTo>
                    <a:pt x="613" y="379"/>
                  </a:lnTo>
                  <a:lnTo>
                    <a:pt x="616" y="381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2" name="Freeform 136">
              <a:extLst>
                <a:ext uri="{FF2B5EF4-FFF2-40B4-BE49-F238E27FC236}">
                  <a16:creationId xmlns:a16="http://schemas.microsoft.com/office/drawing/2014/main" id="{9021F9EE-3C7A-4E61-900A-3F6A7EEF6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7" y="1895"/>
              <a:ext cx="334" cy="322"/>
            </a:xfrm>
            <a:custGeom>
              <a:avLst/>
              <a:gdLst>
                <a:gd name="T0" fmla="*/ 330 w 334"/>
                <a:gd name="T1" fmla="*/ 319 h 322"/>
                <a:gd name="T2" fmla="*/ 310 w 334"/>
                <a:gd name="T3" fmla="*/ 322 h 322"/>
                <a:gd name="T4" fmla="*/ 306 w 334"/>
                <a:gd name="T5" fmla="*/ 316 h 322"/>
                <a:gd name="T6" fmla="*/ 301 w 334"/>
                <a:gd name="T7" fmla="*/ 305 h 322"/>
                <a:gd name="T8" fmla="*/ 283 w 334"/>
                <a:gd name="T9" fmla="*/ 295 h 322"/>
                <a:gd name="T10" fmla="*/ 269 w 334"/>
                <a:gd name="T11" fmla="*/ 286 h 322"/>
                <a:gd name="T12" fmla="*/ 255 w 334"/>
                <a:gd name="T13" fmla="*/ 276 h 322"/>
                <a:gd name="T14" fmla="*/ 245 w 334"/>
                <a:gd name="T15" fmla="*/ 279 h 322"/>
                <a:gd name="T16" fmla="*/ 228 w 334"/>
                <a:gd name="T17" fmla="*/ 268 h 322"/>
                <a:gd name="T18" fmla="*/ 205 w 334"/>
                <a:gd name="T19" fmla="*/ 286 h 322"/>
                <a:gd name="T20" fmla="*/ 188 w 334"/>
                <a:gd name="T21" fmla="*/ 295 h 322"/>
                <a:gd name="T22" fmla="*/ 183 w 334"/>
                <a:gd name="T23" fmla="*/ 300 h 322"/>
                <a:gd name="T24" fmla="*/ 150 w 334"/>
                <a:gd name="T25" fmla="*/ 297 h 322"/>
                <a:gd name="T26" fmla="*/ 126 w 334"/>
                <a:gd name="T27" fmla="*/ 294 h 322"/>
                <a:gd name="T28" fmla="*/ 102 w 334"/>
                <a:gd name="T29" fmla="*/ 291 h 322"/>
                <a:gd name="T30" fmla="*/ 71 w 334"/>
                <a:gd name="T31" fmla="*/ 279 h 322"/>
                <a:gd name="T32" fmla="*/ 62 w 334"/>
                <a:gd name="T33" fmla="*/ 276 h 322"/>
                <a:gd name="T34" fmla="*/ 52 w 334"/>
                <a:gd name="T35" fmla="*/ 284 h 322"/>
                <a:gd name="T36" fmla="*/ 40 w 334"/>
                <a:gd name="T37" fmla="*/ 276 h 322"/>
                <a:gd name="T38" fmla="*/ 33 w 334"/>
                <a:gd name="T39" fmla="*/ 267 h 322"/>
                <a:gd name="T40" fmla="*/ 33 w 334"/>
                <a:gd name="T41" fmla="*/ 254 h 322"/>
                <a:gd name="T42" fmla="*/ 28 w 334"/>
                <a:gd name="T43" fmla="*/ 249 h 322"/>
                <a:gd name="T44" fmla="*/ 30 w 334"/>
                <a:gd name="T45" fmla="*/ 214 h 322"/>
                <a:gd name="T46" fmla="*/ 28 w 334"/>
                <a:gd name="T47" fmla="*/ 208 h 322"/>
                <a:gd name="T48" fmla="*/ 17 w 334"/>
                <a:gd name="T49" fmla="*/ 198 h 322"/>
                <a:gd name="T50" fmla="*/ 11 w 334"/>
                <a:gd name="T51" fmla="*/ 181 h 322"/>
                <a:gd name="T52" fmla="*/ 6 w 334"/>
                <a:gd name="T53" fmla="*/ 141 h 322"/>
                <a:gd name="T54" fmla="*/ 1 w 334"/>
                <a:gd name="T55" fmla="*/ 130 h 322"/>
                <a:gd name="T56" fmla="*/ 3 w 334"/>
                <a:gd name="T57" fmla="*/ 120 h 322"/>
                <a:gd name="T58" fmla="*/ 3 w 334"/>
                <a:gd name="T59" fmla="*/ 59 h 322"/>
                <a:gd name="T60" fmla="*/ 6 w 334"/>
                <a:gd name="T61" fmla="*/ 40 h 322"/>
                <a:gd name="T62" fmla="*/ 11 w 334"/>
                <a:gd name="T63" fmla="*/ 27 h 322"/>
                <a:gd name="T64" fmla="*/ 13 w 334"/>
                <a:gd name="T65" fmla="*/ 15 h 322"/>
                <a:gd name="T66" fmla="*/ 1 w 334"/>
                <a:gd name="T67" fmla="*/ 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4" h="322">
                  <a:moveTo>
                    <a:pt x="334" y="319"/>
                  </a:moveTo>
                  <a:lnTo>
                    <a:pt x="330" y="319"/>
                  </a:lnTo>
                  <a:lnTo>
                    <a:pt x="325" y="322"/>
                  </a:lnTo>
                  <a:lnTo>
                    <a:pt x="310" y="322"/>
                  </a:lnTo>
                  <a:lnTo>
                    <a:pt x="310" y="318"/>
                  </a:lnTo>
                  <a:lnTo>
                    <a:pt x="306" y="316"/>
                  </a:lnTo>
                  <a:lnTo>
                    <a:pt x="306" y="306"/>
                  </a:lnTo>
                  <a:lnTo>
                    <a:pt x="301" y="305"/>
                  </a:lnTo>
                  <a:lnTo>
                    <a:pt x="293" y="300"/>
                  </a:lnTo>
                  <a:lnTo>
                    <a:pt x="283" y="295"/>
                  </a:lnTo>
                  <a:lnTo>
                    <a:pt x="282" y="291"/>
                  </a:lnTo>
                  <a:lnTo>
                    <a:pt x="269" y="286"/>
                  </a:lnTo>
                  <a:lnTo>
                    <a:pt x="259" y="284"/>
                  </a:lnTo>
                  <a:lnTo>
                    <a:pt x="255" y="276"/>
                  </a:lnTo>
                  <a:lnTo>
                    <a:pt x="250" y="276"/>
                  </a:lnTo>
                  <a:lnTo>
                    <a:pt x="245" y="279"/>
                  </a:lnTo>
                  <a:lnTo>
                    <a:pt x="234" y="271"/>
                  </a:lnTo>
                  <a:lnTo>
                    <a:pt x="228" y="268"/>
                  </a:lnTo>
                  <a:lnTo>
                    <a:pt x="213" y="276"/>
                  </a:lnTo>
                  <a:lnTo>
                    <a:pt x="205" y="286"/>
                  </a:lnTo>
                  <a:lnTo>
                    <a:pt x="197" y="289"/>
                  </a:lnTo>
                  <a:lnTo>
                    <a:pt x="188" y="295"/>
                  </a:lnTo>
                  <a:lnTo>
                    <a:pt x="186" y="295"/>
                  </a:lnTo>
                  <a:lnTo>
                    <a:pt x="183" y="300"/>
                  </a:lnTo>
                  <a:lnTo>
                    <a:pt x="169" y="297"/>
                  </a:lnTo>
                  <a:lnTo>
                    <a:pt x="150" y="297"/>
                  </a:lnTo>
                  <a:lnTo>
                    <a:pt x="143" y="294"/>
                  </a:lnTo>
                  <a:lnTo>
                    <a:pt x="126" y="294"/>
                  </a:lnTo>
                  <a:lnTo>
                    <a:pt x="105" y="289"/>
                  </a:lnTo>
                  <a:lnTo>
                    <a:pt x="102" y="291"/>
                  </a:lnTo>
                  <a:lnTo>
                    <a:pt x="83" y="281"/>
                  </a:lnTo>
                  <a:lnTo>
                    <a:pt x="71" y="279"/>
                  </a:lnTo>
                  <a:lnTo>
                    <a:pt x="70" y="276"/>
                  </a:lnTo>
                  <a:lnTo>
                    <a:pt x="62" y="276"/>
                  </a:lnTo>
                  <a:lnTo>
                    <a:pt x="60" y="279"/>
                  </a:lnTo>
                  <a:lnTo>
                    <a:pt x="52" y="284"/>
                  </a:lnTo>
                  <a:lnTo>
                    <a:pt x="48" y="284"/>
                  </a:lnTo>
                  <a:lnTo>
                    <a:pt x="40" y="276"/>
                  </a:lnTo>
                  <a:lnTo>
                    <a:pt x="38" y="271"/>
                  </a:lnTo>
                  <a:lnTo>
                    <a:pt x="33" y="267"/>
                  </a:lnTo>
                  <a:lnTo>
                    <a:pt x="35" y="262"/>
                  </a:lnTo>
                  <a:lnTo>
                    <a:pt x="33" y="254"/>
                  </a:lnTo>
                  <a:lnTo>
                    <a:pt x="30" y="254"/>
                  </a:lnTo>
                  <a:lnTo>
                    <a:pt x="28" y="249"/>
                  </a:lnTo>
                  <a:lnTo>
                    <a:pt x="25" y="236"/>
                  </a:lnTo>
                  <a:lnTo>
                    <a:pt x="30" y="214"/>
                  </a:lnTo>
                  <a:lnTo>
                    <a:pt x="28" y="212"/>
                  </a:lnTo>
                  <a:lnTo>
                    <a:pt x="28" y="208"/>
                  </a:lnTo>
                  <a:lnTo>
                    <a:pt x="25" y="203"/>
                  </a:lnTo>
                  <a:lnTo>
                    <a:pt x="17" y="198"/>
                  </a:lnTo>
                  <a:lnTo>
                    <a:pt x="17" y="184"/>
                  </a:lnTo>
                  <a:lnTo>
                    <a:pt x="11" y="181"/>
                  </a:lnTo>
                  <a:lnTo>
                    <a:pt x="13" y="171"/>
                  </a:lnTo>
                  <a:lnTo>
                    <a:pt x="6" y="141"/>
                  </a:lnTo>
                  <a:lnTo>
                    <a:pt x="1" y="136"/>
                  </a:lnTo>
                  <a:lnTo>
                    <a:pt x="1" y="130"/>
                  </a:lnTo>
                  <a:lnTo>
                    <a:pt x="0" y="123"/>
                  </a:lnTo>
                  <a:lnTo>
                    <a:pt x="3" y="120"/>
                  </a:lnTo>
                  <a:lnTo>
                    <a:pt x="16" y="94"/>
                  </a:lnTo>
                  <a:lnTo>
                    <a:pt x="3" y="59"/>
                  </a:lnTo>
                  <a:lnTo>
                    <a:pt x="3" y="53"/>
                  </a:lnTo>
                  <a:lnTo>
                    <a:pt x="6" y="40"/>
                  </a:lnTo>
                  <a:lnTo>
                    <a:pt x="13" y="37"/>
                  </a:lnTo>
                  <a:lnTo>
                    <a:pt x="11" y="27"/>
                  </a:lnTo>
                  <a:lnTo>
                    <a:pt x="16" y="23"/>
                  </a:lnTo>
                  <a:lnTo>
                    <a:pt x="13" y="15"/>
                  </a:lnTo>
                  <a:lnTo>
                    <a:pt x="6" y="10"/>
                  </a:lnTo>
                  <a:lnTo>
                    <a:pt x="1" y="4"/>
                  </a:lnTo>
                  <a:lnTo>
                    <a:pt x="1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3" name="Freeform 137">
              <a:extLst>
                <a:ext uri="{FF2B5EF4-FFF2-40B4-BE49-F238E27FC236}">
                  <a16:creationId xmlns:a16="http://schemas.microsoft.com/office/drawing/2014/main" id="{C620EDBC-4887-4AD1-BF0C-E69398640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1795"/>
              <a:ext cx="486" cy="567"/>
            </a:xfrm>
            <a:custGeom>
              <a:avLst/>
              <a:gdLst>
                <a:gd name="T0" fmla="*/ 483 w 486"/>
                <a:gd name="T1" fmla="*/ 563 h 567"/>
                <a:gd name="T2" fmla="*/ 480 w 486"/>
                <a:gd name="T3" fmla="*/ 540 h 567"/>
                <a:gd name="T4" fmla="*/ 483 w 486"/>
                <a:gd name="T5" fmla="*/ 515 h 567"/>
                <a:gd name="T6" fmla="*/ 484 w 486"/>
                <a:gd name="T7" fmla="*/ 496 h 567"/>
                <a:gd name="T8" fmla="*/ 486 w 486"/>
                <a:gd name="T9" fmla="*/ 478 h 567"/>
                <a:gd name="T10" fmla="*/ 483 w 486"/>
                <a:gd name="T11" fmla="*/ 459 h 567"/>
                <a:gd name="T12" fmla="*/ 472 w 486"/>
                <a:gd name="T13" fmla="*/ 440 h 567"/>
                <a:gd name="T14" fmla="*/ 456 w 486"/>
                <a:gd name="T15" fmla="*/ 424 h 567"/>
                <a:gd name="T16" fmla="*/ 449 w 486"/>
                <a:gd name="T17" fmla="*/ 406 h 567"/>
                <a:gd name="T18" fmla="*/ 437 w 486"/>
                <a:gd name="T19" fmla="*/ 394 h 567"/>
                <a:gd name="T20" fmla="*/ 410 w 486"/>
                <a:gd name="T21" fmla="*/ 362 h 567"/>
                <a:gd name="T22" fmla="*/ 403 w 486"/>
                <a:gd name="T23" fmla="*/ 344 h 567"/>
                <a:gd name="T24" fmla="*/ 395 w 486"/>
                <a:gd name="T25" fmla="*/ 335 h 567"/>
                <a:gd name="T26" fmla="*/ 386 w 486"/>
                <a:gd name="T27" fmla="*/ 328 h 567"/>
                <a:gd name="T28" fmla="*/ 379 w 486"/>
                <a:gd name="T29" fmla="*/ 319 h 567"/>
                <a:gd name="T30" fmla="*/ 373 w 486"/>
                <a:gd name="T31" fmla="*/ 317 h 567"/>
                <a:gd name="T32" fmla="*/ 363 w 486"/>
                <a:gd name="T33" fmla="*/ 314 h 567"/>
                <a:gd name="T34" fmla="*/ 347 w 486"/>
                <a:gd name="T35" fmla="*/ 293 h 567"/>
                <a:gd name="T36" fmla="*/ 335 w 486"/>
                <a:gd name="T37" fmla="*/ 277 h 567"/>
                <a:gd name="T38" fmla="*/ 319 w 486"/>
                <a:gd name="T39" fmla="*/ 274 h 567"/>
                <a:gd name="T40" fmla="*/ 317 w 486"/>
                <a:gd name="T41" fmla="*/ 261 h 567"/>
                <a:gd name="T42" fmla="*/ 314 w 486"/>
                <a:gd name="T43" fmla="*/ 249 h 567"/>
                <a:gd name="T44" fmla="*/ 308 w 486"/>
                <a:gd name="T45" fmla="*/ 236 h 567"/>
                <a:gd name="T46" fmla="*/ 306 w 486"/>
                <a:gd name="T47" fmla="*/ 218 h 567"/>
                <a:gd name="T48" fmla="*/ 296 w 486"/>
                <a:gd name="T49" fmla="*/ 204 h 567"/>
                <a:gd name="T50" fmla="*/ 274 w 486"/>
                <a:gd name="T51" fmla="*/ 174 h 567"/>
                <a:gd name="T52" fmla="*/ 258 w 486"/>
                <a:gd name="T53" fmla="*/ 172 h 567"/>
                <a:gd name="T54" fmla="*/ 239 w 486"/>
                <a:gd name="T55" fmla="*/ 172 h 567"/>
                <a:gd name="T56" fmla="*/ 202 w 486"/>
                <a:gd name="T57" fmla="*/ 174 h 567"/>
                <a:gd name="T58" fmla="*/ 188 w 486"/>
                <a:gd name="T59" fmla="*/ 172 h 567"/>
                <a:gd name="T60" fmla="*/ 166 w 486"/>
                <a:gd name="T61" fmla="*/ 169 h 567"/>
                <a:gd name="T62" fmla="*/ 150 w 486"/>
                <a:gd name="T63" fmla="*/ 167 h 567"/>
                <a:gd name="T64" fmla="*/ 134 w 486"/>
                <a:gd name="T65" fmla="*/ 153 h 567"/>
                <a:gd name="T66" fmla="*/ 124 w 486"/>
                <a:gd name="T67" fmla="*/ 147 h 567"/>
                <a:gd name="T68" fmla="*/ 118 w 486"/>
                <a:gd name="T69" fmla="*/ 124 h 567"/>
                <a:gd name="T70" fmla="*/ 105 w 486"/>
                <a:gd name="T71" fmla="*/ 110 h 567"/>
                <a:gd name="T72" fmla="*/ 101 w 486"/>
                <a:gd name="T73" fmla="*/ 105 h 567"/>
                <a:gd name="T74" fmla="*/ 93 w 486"/>
                <a:gd name="T75" fmla="*/ 102 h 567"/>
                <a:gd name="T76" fmla="*/ 81 w 486"/>
                <a:gd name="T77" fmla="*/ 100 h 567"/>
                <a:gd name="T78" fmla="*/ 72 w 486"/>
                <a:gd name="T79" fmla="*/ 81 h 567"/>
                <a:gd name="T80" fmla="*/ 70 w 486"/>
                <a:gd name="T81" fmla="*/ 72 h 567"/>
                <a:gd name="T82" fmla="*/ 64 w 486"/>
                <a:gd name="T83" fmla="*/ 65 h 567"/>
                <a:gd name="T84" fmla="*/ 57 w 486"/>
                <a:gd name="T85" fmla="*/ 62 h 567"/>
                <a:gd name="T86" fmla="*/ 45 w 486"/>
                <a:gd name="T87" fmla="*/ 37 h 567"/>
                <a:gd name="T88" fmla="*/ 26 w 486"/>
                <a:gd name="T89" fmla="*/ 10 h 567"/>
                <a:gd name="T90" fmla="*/ 0 w 486"/>
                <a:gd name="T91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6" h="567">
                  <a:moveTo>
                    <a:pt x="484" y="567"/>
                  </a:moveTo>
                  <a:lnTo>
                    <a:pt x="483" y="563"/>
                  </a:lnTo>
                  <a:lnTo>
                    <a:pt x="484" y="552"/>
                  </a:lnTo>
                  <a:lnTo>
                    <a:pt x="480" y="540"/>
                  </a:lnTo>
                  <a:lnTo>
                    <a:pt x="484" y="526"/>
                  </a:lnTo>
                  <a:lnTo>
                    <a:pt x="483" y="515"/>
                  </a:lnTo>
                  <a:lnTo>
                    <a:pt x="486" y="513"/>
                  </a:lnTo>
                  <a:lnTo>
                    <a:pt x="484" y="496"/>
                  </a:lnTo>
                  <a:lnTo>
                    <a:pt x="483" y="488"/>
                  </a:lnTo>
                  <a:lnTo>
                    <a:pt x="486" y="478"/>
                  </a:lnTo>
                  <a:lnTo>
                    <a:pt x="484" y="464"/>
                  </a:lnTo>
                  <a:lnTo>
                    <a:pt x="483" y="459"/>
                  </a:lnTo>
                  <a:lnTo>
                    <a:pt x="473" y="449"/>
                  </a:lnTo>
                  <a:lnTo>
                    <a:pt x="472" y="440"/>
                  </a:lnTo>
                  <a:lnTo>
                    <a:pt x="464" y="429"/>
                  </a:lnTo>
                  <a:lnTo>
                    <a:pt x="456" y="424"/>
                  </a:lnTo>
                  <a:lnTo>
                    <a:pt x="456" y="413"/>
                  </a:lnTo>
                  <a:lnTo>
                    <a:pt x="449" y="406"/>
                  </a:lnTo>
                  <a:lnTo>
                    <a:pt x="441" y="395"/>
                  </a:lnTo>
                  <a:lnTo>
                    <a:pt x="437" y="394"/>
                  </a:lnTo>
                  <a:lnTo>
                    <a:pt x="418" y="367"/>
                  </a:lnTo>
                  <a:lnTo>
                    <a:pt x="410" y="362"/>
                  </a:lnTo>
                  <a:lnTo>
                    <a:pt x="410" y="352"/>
                  </a:lnTo>
                  <a:lnTo>
                    <a:pt x="403" y="344"/>
                  </a:lnTo>
                  <a:lnTo>
                    <a:pt x="400" y="335"/>
                  </a:lnTo>
                  <a:lnTo>
                    <a:pt x="395" y="335"/>
                  </a:lnTo>
                  <a:lnTo>
                    <a:pt x="395" y="332"/>
                  </a:lnTo>
                  <a:lnTo>
                    <a:pt x="386" y="328"/>
                  </a:lnTo>
                  <a:lnTo>
                    <a:pt x="381" y="322"/>
                  </a:lnTo>
                  <a:lnTo>
                    <a:pt x="379" y="319"/>
                  </a:lnTo>
                  <a:lnTo>
                    <a:pt x="375" y="317"/>
                  </a:lnTo>
                  <a:lnTo>
                    <a:pt x="373" y="317"/>
                  </a:lnTo>
                  <a:lnTo>
                    <a:pt x="368" y="312"/>
                  </a:lnTo>
                  <a:lnTo>
                    <a:pt x="363" y="314"/>
                  </a:lnTo>
                  <a:lnTo>
                    <a:pt x="349" y="298"/>
                  </a:lnTo>
                  <a:lnTo>
                    <a:pt x="347" y="293"/>
                  </a:lnTo>
                  <a:lnTo>
                    <a:pt x="344" y="290"/>
                  </a:lnTo>
                  <a:lnTo>
                    <a:pt x="335" y="277"/>
                  </a:lnTo>
                  <a:lnTo>
                    <a:pt x="327" y="281"/>
                  </a:lnTo>
                  <a:lnTo>
                    <a:pt x="319" y="274"/>
                  </a:lnTo>
                  <a:lnTo>
                    <a:pt x="319" y="268"/>
                  </a:lnTo>
                  <a:lnTo>
                    <a:pt x="317" y="261"/>
                  </a:lnTo>
                  <a:lnTo>
                    <a:pt x="317" y="253"/>
                  </a:lnTo>
                  <a:lnTo>
                    <a:pt x="314" y="249"/>
                  </a:lnTo>
                  <a:lnTo>
                    <a:pt x="314" y="241"/>
                  </a:lnTo>
                  <a:lnTo>
                    <a:pt x="308" y="236"/>
                  </a:lnTo>
                  <a:lnTo>
                    <a:pt x="309" y="226"/>
                  </a:lnTo>
                  <a:lnTo>
                    <a:pt x="306" y="218"/>
                  </a:lnTo>
                  <a:lnTo>
                    <a:pt x="303" y="210"/>
                  </a:lnTo>
                  <a:lnTo>
                    <a:pt x="296" y="204"/>
                  </a:lnTo>
                  <a:lnTo>
                    <a:pt x="281" y="182"/>
                  </a:lnTo>
                  <a:lnTo>
                    <a:pt x="274" y="174"/>
                  </a:lnTo>
                  <a:lnTo>
                    <a:pt x="265" y="169"/>
                  </a:lnTo>
                  <a:lnTo>
                    <a:pt x="258" y="172"/>
                  </a:lnTo>
                  <a:lnTo>
                    <a:pt x="252" y="169"/>
                  </a:lnTo>
                  <a:lnTo>
                    <a:pt x="239" y="172"/>
                  </a:lnTo>
                  <a:lnTo>
                    <a:pt x="231" y="167"/>
                  </a:lnTo>
                  <a:lnTo>
                    <a:pt x="202" y="174"/>
                  </a:lnTo>
                  <a:lnTo>
                    <a:pt x="201" y="175"/>
                  </a:lnTo>
                  <a:lnTo>
                    <a:pt x="188" y="172"/>
                  </a:lnTo>
                  <a:lnTo>
                    <a:pt x="180" y="174"/>
                  </a:lnTo>
                  <a:lnTo>
                    <a:pt x="166" y="169"/>
                  </a:lnTo>
                  <a:lnTo>
                    <a:pt x="155" y="172"/>
                  </a:lnTo>
                  <a:lnTo>
                    <a:pt x="150" y="167"/>
                  </a:lnTo>
                  <a:lnTo>
                    <a:pt x="140" y="163"/>
                  </a:lnTo>
                  <a:lnTo>
                    <a:pt x="134" y="153"/>
                  </a:lnTo>
                  <a:lnTo>
                    <a:pt x="128" y="151"/>
                  </a:lnTo>
                  <a:lnTo>
                    <a:pt x="124" y="147"/>
                  </a:lnTo>
                  <a:lnTo>
                    <a:pt x="115" y="127"/>
                  </a:lnTo>
                  <a:lnTo>
                    <a:pt x="118" y="124"/>
                  </a:lnTo>
                  <a:lnTo>
                    <a:pt x="113" y="115"/>
                  </a:lnTo>
                  <a:lnTo>
                    <a:pt x="105" y="110"/>
                  </a:lnTo>
                  <a:lnTo>
                    <a:pt x="101" y="110"/>
                  </a:lnTo>
                  <a:lnTo>
                    <a:pt x="101" y="105"/>
                  </a:lnTo>
                  <a:lnTo>
                    <a:pt x="93" y="105"/>
                  </a:lnTo>
                  <a:lnTo>
                    <a:pt x="93" y="102"/>
                  </a:lnTo>
                  <a:lnTo>
                    <a:pt x="86" y="102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2" y="81"/>
                  </a:lnTo>
                  <a:lnTo>
                    <a:pt x="70" y="75"/>
                  </a:lnTo>
                  <a:lnTo>
                    <a:pt x="70" y="72"/>
                  </a:lnTo>
                  <a:lnTo>
                    <a:pt x="64" y="72"/>
                  </a:lnTo>
                  <a:lnTo>
                    <a:pt x="64" y="65"/>
                  </a:lnTo>
                  <a:lnTo>
                    <a:pt x="59" y="65"/>
                  </a:lnTo>
                  <a:lnTo>
                    <a:pt x="57" y="62"/>
                  </a:lnTo>
                  <a:lnTo>
                    <a:pt x="45" y="48"/>
                  </a:lnTo>
                  <a:lnTo>
                    <a:pt x="45" y="37"/>
                  </a:lnTo>
                  <a:lnTo>
                    <a:pt x="42" y="17"/>
                  </a:lnTo>
                  <a:lnTo>
                    <a:pt x="26" y="10"/>
                  </a:lnTo>
                  <a:lnTo>
                    <a:pt x="19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4" name="Freeform 138">
              <a:extLst>
                <a:ext uri="{FF2B5EF4-FFF2-40B4-BE49-F238E27FC236}">
                  <a16:creationId xmlns:a16="http://schemas.microsoft.com/office/drawing/2014/main" id="{4CECFDD3-8043-4AA5-BA1F-AC8E9C114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317"/>
              <a:ext cx="265" cy="113"/>
            </a:xfrm>
            <a:custGeom>
              <a:avLst/>
              <a:gdLst>
                <a:gd name="T0" fmla="*/ 265 w 265"/>
                <a:gd name="T1" fmla="*/ 107 h 113"/>
                <a:gd name="T2" fmla="*/ 260 w 265"/>
                <a:gd name="T3" fmla="*/ 107 h 113"/>
                <a:gd name="T4" fmla="*/ 254 w 265"/>
                <a:gd name="T5" fmla="*/ 113 h 113"/>
                <a:gd name="T6" fmla="*/ 244 w 265"/>
                <a:gd name="T7" fmla="*/ 110 h 113"/>
                <a:gd name="T8" fmla="*/ 233 w 265"/>
                <a:gd name="T9" fmla="*/ 110 h 113"/>
                <a:gd name="T10" fmla="*/ 217 w 265"/>
                <a:gd name="T11" fmla="*/ 104 h 113"/>
                <a:gd name="T12" fmla="*/ 214 w 265"/>
                <a:gd name="T13" fmla="*/ 97 h 113"/>
                <a:gd name="T14" fmla="*/ 206 w 265"/>
                <a:gd name="T15" fmla="*/ 97 h 113"/>
                <a:gd name="T16" fmla="*/ 191 w 265"/>
                <a:gd name="T17" fmla="*/ 94 h 113"/>
                <a:gd name="T18" fmla="*/ 86 w 265"/>
                <a:gd name="T19" fmla="*/ 27 h 113"/>
                <a:gd name="T20" fmla="*/ 64 w 265"/>
                <a:gd name="T21" fmla="*/ 8 h 113"/>
                <a:gd name="T22" fmla="*/ 47 w 265"/>
                <a:gd name="T23" fmla="*/ 8 h 113"/>
                <a:gd name="T24" fmla="*/ 21 w 265"/>
                <a:gd name="T25" fmla="*/ 18 h 113"/>
                <a:gd name="T26" fmla="*/ 7 w 265"/>
                <a:gd name="T27" fmla="*/ 2 h 113"/>
                <a:gd name="T28" fmla="*/ 0 w 265"/>
                <a:gd name="T2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5" h="113">
                  <a:moveTo>
                    <a:pt x="265" y="107"/>
                  </a:moveTo>
                  <a:lnTo>
                    <a:pt x="260" y="107"/>
                  </a:lnTo>
                  <a:lnTo>
                    <a:pt x="254" y="113"/>
                  </a:lnTo>
                  <a:lnTo>
                    <a:pt x="244" y="110"/>
                  </a:lnTo>
                  <a:lnTo>
                    <a:pt x="233" y="110"/>
                  </a:lnTo>
                  <a:lnTo>
                    <a:pt x="217" y="104"/>
                  </a:lnTo>
                  <a:lnTo>
                    <a:pt x="214" y="97"/>
                  </a:lnTo>
                  <a:lnTo>
                    <a:pt x="206" y="97"/>
                  </a:lnTo>
                  <a:lnTo>
                    <a:pt x="191" y="94"/>
                  </a:lnTo>
                  <a:lnTo>
                    <a:pt x="86" y="27"/>
                  </a:lnTo>
                  <a:lnTo>
                    <a:pt x="64" y="8"/>
                  </a:lnTo>
                  <a:lnTo>
                    <a:pt x="47" y="8"/>
                  </a:lnTo>
                  <a:lnTo>
                    <a:pt x="21" y="18"/>
                  </a:lnTo>
                  <a:lnTo>
                    <a:pt x="7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5" name="Freeform 139">
              <a:extLst>
                <a:ext uri="{FF2B5EF4-FFF2-40B4-BE49-F238E27FC236}">
                  <a16:creationId xmlns:a16="http://schemas.microsoft.com/office/drawing/2014/main" id="{812BE858-0DC7-47E0-AB18-C15BBD429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336"/>
              <a:ext cx="145" cy="136"/>
            </a:xfrm>
            <a:custGeom>
              <a:avLst/>
              <a:gdLst>
                <a:gd name="T0" fmla="*/ 64 w 145"/>
                <a:gd name="T1" fmla="*/ 131 h 136"/>
                <a:gd name="T2" fmla="*/ 62 w 145"/>
                <a:gd name="T3" fmla="*/ 128 h 136"/>
                <a:gd name="T4" fmla="*/ 51 w 145"/>
                <a:gd name="T5" fmla="*/ 123 h 136"/>
                <a:gd name="T6" fmla="*/ 40 w 145"/>
                <a:gd name="T7" fmla="*/ 122 h 136"/>
                <a:gd name="T8" fmla="*/ 19 w 145"/>
                <a:gd name="T9" fmla="*/ 128 h 136"/>
                <a:gd name="T10" fmla="*/ 11 w 145"/>
                <a:gd name="T11" fmla="*/ 136 h 136"/>
                <a:gd name="T12" fmla="*/ 3 w 145"/>
                <a:gd name="T13" fmla="*/ 123 h 136"/>
                <a:gd name="T14" fmla="*/ 0 w 145"/>
                <a:gd name="T15" fmla="*/ 101 h 136"/>
                <a:gd name="T16" fmla="*/ 2 w 145"/>
                <a:gd name="T17" fmla="*/ 94 h 136"/>
                <a:gd name="T18" fmla="*/ 8 w 145"/>
                <a:gd name="T19" fmla="*/ 94 h 136"/>
                <a:gd name="T20" fmla="*/ 19 w 145"/>
                <a:gd name="T21" fmla="*/ 85 h 136"/>
                <a:gd name="T22" fmla="*/ 24 w 145"/>
                <a:gd name="T23" fmla="*/ 77 h 136"/>
                <a:gd name="T24" fmla="*/ 46 w 145"/>
                <a:gd name="T25" fmla="*/ 64 h 136"/>
                <a:gd name="T26" fmla="*/ 51 w 145"/>
                <a:gd name="T27" fmla="*/ 47 h 136"/>
                <a:gd name="T28" fmla="*/ 61 w 145"/>
                <a:gd name="T29" fmla="*/ 47 h 136"/>
                <a:gd name="T30" fmla="*/ 57 w 145"/>
                <a:gd name="T31" fmla="*/ 37 h 136"/>
                <a:gd name="T32" fmla="*/ 67 w 145"/>
                <a:gd name="T33" fmla="*/ 40 h 136"/>
                <a:gd name="T34" fmla="*/ 72 w 145"/>
                <a:gd name="T35" fmla="*/ 32 h 136"/>
                <a:gd name="T36" fmla="*/ 89 w 145"/>
                <a:gd name="T37" fmla="*/ 21 h 136"/>
                <a:gd name="T38" fmla="*/ 118 w 145"/>
                <a:gd name="T39" fmla="*/ 16 h 136"/>
                <a:gd name="T40" fmla="*/ 145 w 145"/>
                <a:gd name="T4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5" h="136">
                  <a:moveTo>
                    <a:pt x="64" y="131"/>
                  </a:moveTo>
                  <a:lnTo>
                    <a:pt x="62" y="128"/>
                  </a:lnTo>
                  <a:lnTo>
                    <a:pt x="51" y="123"/>
                  </a:lnTo>
                  <a:lnTo>
                    <a:pt x="40" y="122"/>
                  </a:lnTo>
                  <a:lnTo>
                    <a:pt x="19" y="128"/>
                  </a:lnTo>
                  <a:lnTo>
                    <a:pt x="11" y="136"/>
                  </a:lnTo>
                  <a:lnTo>
                    <a:pt x="3" y="123"/>
                  </a:lnTo>
                  <a:lnTo>
                    <a:pt x="0" y="101"/>
                  </a:lnTo>
                  <a:lnTo>
                    <a:pt x="2" y="94"/>
                  </a:lnTo>
                  <a:lnTo>
                    <a:pt x="8" y="94"/>
                  </a:lnTo>
                  <a:lnTo>
                    <a:pt x="19" y="85"/>
                  </a:lnTo>
                  <a:lnTo>
                    <a:pt x="24" y="77"/>
                  </a:lnTo>
                  <a:lnTo>
                    <a:pt x="46" y="64"/>
                  </a:lnTo>
                  <a:lnTo>
                    <a:pt x="51" y="47"/>
                  </a:lnTo>
                  <a:lnTo>
                    <a:pt x="61" y="47"/>
                  </a:lnTo>
                  <a:lnTo>
                    <a:pt x="57" y="37"/>
                  </a:lnTo>
                  <a:lnTo>
                    <a:pt x="67" y="40"/>
                  </a:lnTo>
                  <a:lnTo>
                    <a:pt x="72" y="32"/>
                  </a:lnTo>
                  <a:lnTo>
                    <a:pt x="89" y="21"/>
                  </a:lnTo>
                  <a:lnTo>
                    <a:pt x="118" y="16"/>
                  </a:lnTo>
                  <a:lnTo>
                    <a:pt x="145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6" name="Freeform 140">
              <a:extLst>
                <a:ext uri="{FF2B5EF4-FFF2-40B4-BE49-F238E27FC236}">
                  <a16:creationId xmlns:a16="http://schemas.microsoft.com/office/drawing/2014/main" id="{A24864B2-34AE-41BA-B9A7-679BA601F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" y="236"/>
              <a:ext cx="106" cy="260"/>
            </a:xfrm>
            <a:custGeom>
              <a:avLst/>
              <a:gdLst>
                <a:gd name="T0" fmla="*/ 66 w 106"/>
                <a:gd name="T1" fmla="*/ 0 h 260"/>
                <a:gd name="T2" fmla="*/ 65 w 106"/>
                <a:gd name="T3" fmla="*/ 19 h 260"/>
                <a:gd name="T4" fmla="*/ 70 w 106"/>
                <a:gd name="T5" fmla="*/ 25 h 260"/>
                <a:gd name="T6" fmla="*/ 79 w 106"/>
                <a:gd name="T7" fmla="*/ 29 h 260"/>
                <a:gd name="T8" fmla="*/ 90 w 106"/>
                <a:gd name="T9" fmla="*/ 38 h 260"/>
                <a:gd name="T10" fmla="*/ 106 w 106"/>
                <a:gd name="T11" fmla="*/ 48 h 260"/>
                <a:gd name="T12" fmla="*/ 87 w 106"/>
                <a:gd name="T13" fmla="*/ 78 h 260"/>
                <a:gd name="T14" fmla="*/ 89 w 106"/>
                <a:gd name="T15" fmla="*/ 92 h 260"/>
                <a:gd name="T16" fmla="*/ 86 w 106"/>
                <a:gd name="T17" fmla="*/ 99 h 260"/>
                <a:gd name="T18" fmla="*/ 76 w 106"/>
                <a:gd name="T19" fmla="*/ 108 h 260"/>
                <a:gd name="T20" fmla="*/ 65 w 106"/>
                <a:gd name="T21" fmla="*/ 104 h 260"/>
                <a:gd name="T22" fmla="*/ 51 w 106"/>
                <a:gd name="T23" fmla="*/ 108 h 260"/>
                <a:gd name="T24" fmla="*/ 35 w 106"/>
                <a:gd name="T25" fmla="*/ 121 h 260"/>
                <a:gd name="T26" fmla="*/ 31 w 106"/>
                <a:gd name="T27" fmla="*/ 137 h 260"/>
                <a:gd name="T28" fmla="*/ 11 w 106"/>
                <a:gd name="T29" fmla="*/ 164 h 260"/>
                <a:gd name="T30" fmla="*/ 0 w 106"/>
                <a:gd name="T31" fmla="*/ 175 h 260"/>
                <a:gd name="T32" fmla="*/ 0 w 106"/>
                <a:gd name="T33" fmla="*/ 194 h 260"/>
                <a:gd name="T34" fmla="*/ 14 w 106"/>
                <a:gd name="T35" fmla="*/ 199 h 260"/>
                <a:gd name="T36" fmla="*/ 11 w 106"/>
                <a:gd name="T37" fmla="*/ 207 h 260"/>
                <a:gd name="T38" fmla="*/ 9 w 106"/>
                <a:gd name="T39" fmla="*/ 214 h 260"/>
                <a:gd name="T40" fmla="*/ 4 w 106"/>
                <a:gd name="T41" fmla="*/ 214 h 260"/>
                <a:gd name="T42" fmla="*/ 1 w 106"/>
                <a:gd name="T43" fmla="*/ 222 h 260"/>
                <a:gd name="T44" fmla="*/ 1 w 106"/>
                <a:gd name="T45" fmla="*/ 236 h 260"/>
                <a:gd name="T46" fmla="*/ 9 w 106"/>
                <a:gd name="T47" fmla="*/ 247 h 260"/>
                <a:gd name="T48" fmla="*/ 22 w 106"/>
                <a:gd name="T49" fmla="*/ 245 h 260"/>
                <a:gd name="T50" fmla="*/ 22 w 106"/>
                <a:gd name="T51" fmla="*/ 250 h 260"/>
                <a:gd name="T52" fmla="*/ 35 w 106"/>
                <a:gd name="T53" fmla="*/ 249 h 260"/>
                <a:gd name="T54" fmla="*/ 41 w 106"/>
                <a:gd name="T55" fmla="*/ 242 h 260"/>
                <a:gd name="T56" fmla="*/ 51 w 106"/>
                <a:gd name="T57" fmla="*/ 242 h 260"/>
                <a:gd name="T58" fmla="*/ 49 w 106"/>
                <a:gd name="T59" fmla="*/ 250 h 260"/>
                <a:gd name="T60" fmla="*/ 54 w 106"/>
                <a:gd name="T61" fmla="*/ 255 h 260"/>
                <a:gd name="T62" fmla="*/ 66 w 106"/>
                <a:gd name="T63" fmla="*/ 260 h 260"/>
                <a:gd name="T64" fmla="*/ 78 w 106"/>
                <a:gd name="T65" fmla="*/ 25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260">
                  <a:moveTo>
                    <a:pt x="66" y="0"/>
                  </a:moveTo>
                  <a:lnTo>
                    <a:pt x="65" y="19"/>
                  </a:lnTo>
                  <a:lnTo>
                    <a:pt x="70" y="25"/>
                  </a:lnTo>
                  <a:lnTo>
                    <a:pt x="79" y="29"/>
                  </a:lnTo>
                  <a:lnTo>
                    <a:pt x="90" y="38"/>
                  </a:lnTo>
                  <a:lnTo>
                    <a:pt x="106" y="48"/>
                  </a:lnTo>
                  <a:lnTo>
                    <a:pt x="87" y="78"/>
                  </a:lnTo>
                  <a:lnTo>
                    <a:pt x="89" y="92"/>
                  </a:lnTo>
                  <a:lnTo>
                    <a:pt x="86" y="99"/>
                  </a:lnTo>
                  <a:lnTo>
                    <a:pt x="76" y="108"/>
                  </a:lnTo>
                  <a:lnTo>
                    <a:pt x="65" y="104"/>
                  </a:lnTo>
                  <a:lnTo>
                    <a:pt x="51" y="108"/>
                  </a:lnTo>
                  <a:lnTo>
                    <a:pt x="35" y="121"/>
                  </a:lnTo>
                  <a:lnTo>
                    <a:pt x="31" y="137"/>
                  </a:lnTo>
                  <a:lnTo>
                    <a:pt x="11" y="164"/>
                  </a:lnTo>
                  <a:lnTo>
                    <a:pt x="0" y="175"/>
                  </a:lnTo>
                  <a:lnTo>
                    <a:pt x="0" y="194"/>
                  </a:lnTo>
                  <a:lnTo>
                    <a:pt x="14" y="199"/>
                  </a:lnTo>
                  <a:lnTo>
                    <a:pt x="11" y="207"/>
                  </a:lnTo>
                  <a:lnTo>
                    <a:pt x="9" y="214"/>
                  </a:lnTo>
                  <a:lnTo>
                    <a:pt x="4" y="214"/>
                  </a:lnTo>
                  <a:lnTo>
                    <a:pt x="1" y="222"/>
                  </a:lnTo>
                  <a:lnTo>
                    <a:pt x="1" y="236"/>
                  </a:lnTo>
                  <a:lnTo>
                    <a:pt x="9" y="247"/>
                  </a:lnTo>
                  <a:lnTo>
                    <a:pt x="22" y="245"/>
                  </a:lnTo>
                  <a:lnTo>
                    <a:pt x="22" y="250"/>
                  </a:lnTo>
                  <a:lnTo>
                    <a:pt x="35" y="249"/>
                  </a:lnTo>
                  <a:lnTo>
                    <a:pt x="41" y="242"/>
                  </a:lnTo>
                  <a:lnTo>
                    <a:pt x="51" y="242"/>
                  </a:lnTo>
                  <a:lnTo>
                    <a:pt x="49" y="250"/>
                  </a:lnTo>
                  <a:lnTo>
                    <a:pt x="54" y="255"/>
                  </a:lnTo>
                  <a:lnTo>
                    <a:pt x="66" y="260"/>
                  </a:lnTo>
                  <a:lnTo>
                    <a:pt x="78" y="258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7" name="Freeform 141">
              <a:extLst>
                <a:ext uri="{FF2B5EF4-FFF2-40B4-BE49-F238E27FC236}">
                  <a16:creationId xmlns:a16="http://schemas.microsoft.com/office/drawing/2014/main" id="{B3E715DC-B948-418C-AD38-9AA515581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131"/>
              <a:ext cx="291" cy="134"/>
            </a:xfrm>
            <a:custGeom>
              <a:avLst/>
              <a:gdLst>
                <a:gd name="T0" fmla="*/ 291 w 291"/>
                <a:gd name="T1" fmla="*/ 0 h 134"/>
                <a:gd name="T2" fmla="*/ 277 w 291"/>
                <a:gd name="T3" fmla="*/ 4 h 134"/>
                <a:gd name="T4" fmla="*/ 266 w 291"/>
                <a:gd name="T5" fmla="*/ 4 h 134"/>
                <a:gd name="T6" fmla="*/ 258 w 291"/>
                <a:gd name="T7" fmla="*/ 6 h 134"/>
                <a:gd name="T8" fmla="*/ 252 w 291"/>
                <a:gd name="T9" fmla="*/ 6 h 134"/>
                <a:gd name="T10" fmla="*/ 240 w 291"/>
                <a:gd name="T11" fmla="*/ 9 h 134"/>
                <a:gd name="T12" fmla="*/ 226 w 291"/>
                <a:gd name="T13" fmla="*/ 19 h 134"/>
                <a:gd name="T14" fmla="*/ 223 w 291"/>
                <a:gd name="T15" fmla="*/ 20 h 134"/>
                <a:gd name="T16" fmla="*/ 221 w 291"/>
                <a:gd name="T17" fmla="*/ 27 h 134"/>
                <a:gd name="T18" fmla="*/ 212 w 291"/>
                <a:gd name="T19" fmla="*/ 44 h 134"/>
                <a:gd name="T20" fmla="*/ 197 w 291"/>
                <a:gd name="T21" fmla="*/ 41 h 134"/>
                <a:gd name="T22" fmla="*/ 197 w 291"/>
                <a:gd name="T23" fmla="*/ 48 h 134"/>
                <a:gd name="T24" fmla="*/ 185 w 291"/>
                <a:gd name="T25" fmla="*/ 54 h 134"/>
                <a:gd name="T26" fmla="*/ 170 w 291"/>
                <a:gd name="T27" fmla="*/ 59 h 134"/>
                <a:gd name="T28" fmla="*/ 159 w 291"/>
                <a:gd name="T29" fmla="*/ 71 h 134"/>
                <a:gd name="T30" fmla="*/ 138 w 291"/>
                <a:gd name="T31" fmla="*/ 75 h 134"/>
                <a:gd name="T32" fmla="*/ 129 w 291"/>
                <a:gd name="T33" fmla="*/ 71 h 134"/>
                <a:gd name="T34" fmla="*/ 115 w 291"/>
                <a:gd name="T35" fmla="*/ 75 h 134"/>
                <a:gd name="T36" fmla="*/ 105 w 291"/>
                <a:gd name="T37" fmla="*/ 70 h 134"/>
                <a:gd name="T38" fmla="*/ 99 w 291"/>
                <a:gd name="T39" fmla="*/ 71 h 134"/>
                <a:gd name="T40" fmla="*/ 86 w 291"/>
                <a:gd name="T41" fmla="*/ 65 h 134"/>
                <a:gd name="T42" fmla="*/ 33 w 291"/>
                <a:gd name="T43" fmla="*/ 71 h 134"/>
                <a:gd name="T44" fmla="*/ 13 w 291"/>
                <a:gd name="T45" fmla="*/ 79 h 134"/>
                <a:gd name="T46" fmla="*/ 5 w 291"/>
                <a:gd name="T47" fmla="*/ 89 h 134"/>
                <a:gd name="T48" fmla="*/ 0 w 291"/>
                <a:gd name="T49" fmla="*/ 103 h 134"/>
                <a:gd name="T50" fmla="*/ 5 w 291"/>
                <a:gd name="T51" fmla="*/ 116 h 134"/>
                <a:gd name="T52" fmla="*/ 5 w 291"/>
                <a:gd name="T53" fmla="*/ 126 h 134"/>
                <a:gd name="T54" fmla="*/ 11 w 291"/>
                <a:gd name="T55" fmla="*/ 134 h 134"/>
                <a:gd name="T56" fmla="*/ 22 w 291"/>
                <a:gd name="T57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1" h="134">
                  <a:moveTo>
                    <a:pt x="291" y="0"/>
                  </a:moveTo>
                  <a:lnTo>
                    <a:pt x="277" y="4"/>
                  </a:lnTo>
                  <a:lnTo>
                    <a:pt x="266" y="4"/>
                  </a:lnTo>
                  <a:lnTo>
                    <a:pt x="258" y="6"/>
                  </a:lnTo>
                  <a:lnTo>
                    <a:pt x="252" y="6"/>
                  </a:lnTo>
                  <a:lnTo>
                    <a:pt x="240" y="9"/>
                  </a:lnTo>
                  <a:lnTo>
                    <a:pt x="226" y="19"/>
                  </a:lnTo>
                  <a:lnTo>
                    <a:pt x="223" y="20"/>
                  </a:lnTo>
                  <a:lnTo>
                    <a:pt x="221" y="27"/>
                  </a:lnTo>
                  <a:lnTo>
                    <a:pt x="212" y="44"/>
                  </a:lnTo>
                  <a:lnTo>
                    <a:pt x="197" y="41"/>
                  </a:lnTo>
                  <a:lnTo>
                    <a:pt x="197" y="48"/>
                  </a:lnTo>
                  <a:lnTo>
                    <a:pt x="185" y="54"/>
                  </a:lnTo>
                  <a:lnTo>
                    <a:pt x="170" y="59"/>
                  </a:lnTo>
                  <a:lnTo>
                    <a:pt x="159" y="71"/>
                  </a:lnTo>
                  <a:lnTo>
                    <a:pt x="138" y="75"/>
                  </a:lnTo>
                  <a:lnTo>
                    <a:pt x="129" y="71"/>
                  </a:lnTo>
                  <a:lnTo>
                    <a:pt x="115" y="75"/>
                  </a:lnTo>
                  <a:lnTo>
                    <a:pt x="105" y="70"/>
                  </a:lnTo>
                  <a:lnTo>
                    <a:pt x="99" y="71"/>
                  </a:lnTo>
                  <a:lnTo>
                    <a:pt x="86" y="65"/>
                  </a:lnTo>
                  <a:lnTo>
                    <a:pt x="33" y="71"/>
                  </a:lnTo>
                  <a:lnTo>
                    <a:pt x="13" y="79"/>
                  </a:lnTo>
                  <a:lnTo>
                    <a:pt x="5" y="89"/>
                  </a:lnTo>
                  <a:lnTo>
                    <a:pt x="0" y="103"/>
                  </a:lnTo>
                  <a:lnTo>
                    <a:pt x="5" y="116"/>
                  </a:lnTo>
                  <a:lnTo>
                    <a:pt x="5" y="126"/>
                  </a:lnTo>
                  <a:lnTo>
                    <a:pt x="11" y="134"/>
                  </a:lnTo>
                  <a:lnTo>
                    <a:pt x="22" y="126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8" name="Freeform 142">
              <a:extLst>
                <a:ext uri="{FF2B5EF4-FFF2-40B4-BE49-F238E27FC236}">
                  <a16:creationId xmlns:a16="http://schemas.microsoft.com/office/drawing/2014/main" id="{41988DAE-6B69-43D3-A472-AA74E9CA5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400"/>
              <a:ext cx="494" cy="196"/>
            </a:xfrm>
            <a:custGeom>
              <a:avLst/>
              <a:gdLst>
                <a:gd name="T0" fmla="*/ 494 w 494"/>
                <a:gd name="T1" fmla="*/ 118 h 196"/>
                <a:gd name="T2" fmla="*/ 488 w 494"/>
                <a:gd name="T3" fmla="*/ 126 h 196"/>
                <a:gd name="T4" fmla="*/ 480 w 494"/>
                <a:gd name="T5" fmla="*/ 126 h 196"/>
                <a:gd name="T6" fmla="*/ 470 w 494"/>
                <a:gd name="T7" fmla="*/ 129 h 196"/>
                <a:gd name="T8" fmla="*/ 469 w 494"/>
                <a:gd name="T9" fmla="*/ 140 h 196"/>
                <a:gd name="T10" fmla="*/ 464 w 494"/>
                <a:gd name="T11" fmla="*/ 152 h 196"/>
                <a:gd name="T12" fmla="*/ 448 w 494"/>
                <a:gd name="T13" fmla="*/ 161 h 196"/>
                <a:gd name="T14" fmla="*/ 435 w 494"/>
                <a:gd name="T15" fmla="*/ 179 h 196"/>
                <a:gd name="T16" fmla="*/ 427 w 494"/>
                <a:gd name="T17" fmla="*/ 183 h 196"/>
                <a:gd name="T18" fmla="*/ 419 w 494"/>
                <a:gd name="T19" fmla="*/ 196 h 196"/>
                <a:gd name="T20" fmla="*/ 405 w 494"/>
                <a:gd name="T21" fmla="*/ 193 h 196"/>
                <a:gd name="T22" fmla="*/ 392 w 494"/>
                <a:gd name="T23" fmla="*/ 196 h 196"/>
                <a:gd name="T24" fmla="*/ 383 w 494"/>
                <a:gd name="T25" fmla="*/ 190 h 196"/>
                <a:gd name="T26" fmla="*/ 370 w 494"/>
                <a:gd name="T27" fmla="*/ 177 h 196"/>
                <a:gd name="T28" fmla="*/ 365 w 494"/>
                <a:gd name="T29" fmla="*/ 161 h 196"/>
                <a:gd name="T30" fmla="*/ 359 w 494"/>
                <a:gd name="T31" fmla="*/ 160 h 196"/>
                <a:gd name="T32" fmla="*/ 357 w 494"/>
                <a:gd name="T33" fmla="*/ 142 h 196"/>
                <a:gd name="T34" fmla="*/ 360 w 494"/>
                <a:gd name="T35" fmla="*/ 120 h 196"/>
                <a:gd name="T36" fmla="*/ 345 w 494"/>
                <a:gd name="T37" fmla="*/ 104 h 196"/>
                <a:gd name="T38" fmla="*/ 338 w 494"/>
                <a:gd name="T39" fmla="*/ 105 h 196"/>
                <a:gd name="T40" fmla="*/ 327 w 494"/>
                <a:gd name="T41" fmla="*/ 104 h 196"/>
                <a:gd name="T42" fmla="*/ 322 w 494"/>
                <a:gd name="T43" fmla="*/ 97 h 196"/>
                <a:gd name="T44" fmla="*/ 317 w 494"/>
                <a:gd name="T45" fmla="*/ 101 h 196"/>
                <a:gd name="T46" fmla="*/ 321 w 494"/>
                <a:gd name="T47" fmla="*/ 110 h 196"/>
                <a:gd name="T48" fmla="*/ 309 w 494"/>
                <a:gd name="T49" fmla="*/ 107 h 196"/>
                <a:gd name="T50" fmla="*/ 303 w 494"/>
                <a:gd name="T51" fmla="*/ 113 h 196"/>
                <a:gd name="T52" fmla="*/ 295 w 494"/>
                <a:gd name="T53" fmla="*/ 113 h 196"/>
                <a:gd name="T54" fmla="*/ 294 w 494"/>
                <a:gd name="T55" fmla="*/ 120 h 196"/>
                <a:gd name="T56" fmla="*/ 284 w 494"/>
                <a:gd name="T57" fmla="*/ 116 h 196"/>
                <a:gd name="T58" fmla="*/ 279 w 494"/>
                <a:gd name="T59" fmla="*/ 128 h 196"/>
                <a:gd name="T60" fmla="*/ 278 w 494"/>
                <a:gd name="T61" fmla="*/ 129 h 196"/>
                <a:gd name="T62" fmla="*/ 273 w 494"/>
                <a:gd name="T63" fmla="*/ 123 h 196"/>
                <a:gd name="T64" fmla="*/ 260 w 494"/>
                <a:gd name="T65" fmla="*/ 126 h 196"/>
                <a:gd name="T66" fmla="*/ 254 w 494"/>
                <a:gd name="T67" fmla="*/ 120 h 196"/>
                <a:gd name="T68" fmla="*/ 243 w 494"/>
                <a:gd name="T69" fmla="*/ 118 h 196"/>
                <a:gd name="T70" fmla="*/ 243 w 494"/>
                <a:gd name="T71" fmla="*/ 126 h 196"/>
                <a:gd name="T72" fmla="*/ 222 w 494"/>
                <a:gd name="T73" fmla="*/ 123 h 196"/>
                <a:gd name="T74" fmla="*/ 220 w 494"/>
                <a:gd name="T75" fmla="*/ 134 h 196"/>
                <a:gd name="T76" fmla="*/ 190 w 494"/>
                <a:gd name="T77" fmla="*/ 134 h 196"/>
                <a:gd name="T78" fmla="*/ 185 w 494"/>
                <a:gd name="T79" fmla="*/ 132 h 196"/>
                <a:gd name="T80" fmla="*/ 172 w 494"/>
                <a:gd name="T81" fmla="*/ 128 h 196"/>
                <a:gd name="T82" fmla="*/ 168 w 494"/>
                <a:gd name="T83" fmla="*/ 120 h 196"/>
                <a:gd name="T84" fmla="*/ 153 w 494"/>
                <a:gd name="T85" fmla="*/ 118 h 196"/>
                <a:gd name="T86" fmla="*/ 139 w 494"/>
                <a:gd name="T87" fmla="*/ 107 h 196"/>
                <a:gd name="T88" fmla="*/ 133 w 494"/>
                <a:gd name="T89" fmla="*/ 107 h 196"/>
                <a:gd name="T90" fmla="*/ 112 w 494"/>
                <a:gd name="T91" fmla="*/ 91 h 196"/>
                <a:gd name="T92" fmla="*/ 106 w 494"/>
                <a:gd name="T93" fmla="*/ 81 h 196"/>
                <a:gd name="T94" fmla="*/ 88 w 494"/>
                <a:gd name="T95" fmla="*/ 67 h 196"/>
                <a:gd name="T96" fmla="*/ 61 w 494"/>
                <a:gd name="T97" fmla="*/ 58 h 196"/>
                <a:gd name="T98" fmla="*/ 47 w 494"/>
                <a:gd name="T99" fmla="*/ 45 h 196"/>
                <a:gd name="T100" fmla="*/ 39 w 494"/>
                <a:gd name="T101" fmla="*/ 34 h 196"/>
                <a:gd name="T102" fmla="*/ 24 w 494"/>
                <a:gd name="T103" fmla="*/ 22 h 196"/>
                <a:gd name="T104" fmla="*/ 0 w 494"/>
                <a:gd name="T10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4" h="196">
                  <a:moveTo>
                    <a:pt x="494" y="118"/>
                  </a:moveTo>
                  <a:lnTo>
                    <a:pt x="488" y="126"/>
                  </a:lnTo>
                  <a:lnTo>
                    <a:pt x="480" y="126"/>
                  </a:lnTo>
                  <a:lnTo>
                    <a:pt x="470" y="129"/>
                  </a:lnTo>
                  <a:lnTo>
                    <a:pt x="469" y="140"/>
                  </a:lnTo>
                  <a:lnTo>
                    <a:pt x="464" y="152"/>
                  </a:lnTo>
                  <a:lnTo>
                    <a:pt x="448" y="161"/>
                  </a:lnTo>
                  <a:lnTo>
                    <a:pt x="435" y="179"/>
                  </a:lnTo>
                  <a:lnTo>
                    <a:pt x="427" y="183"/>
                  </a:lnTo>
                  <a:lnTo>
                    <a:pt x="419" y="196"/>
                  </a:lnTo>
                  <a:lnTo>
                    <a:pt x="405" y="193"/>
                  </a:lnTo>
                  <a:lnTo>
                    <a:pt x="392" y="196"/>
                  </a:lnTo>
                  <a:lnTo>
                    <a:pt x="383" y="190"/>
                  </a:lnTo>
                  <a:lnTo>
                    <a:pt x="370" y="177"/>
                  </a:lnTo>
                  <a:lnTo>
                    <a:pt x="365" y="161"/>
                  </a:lnTo>
                  <a:lnTo>
                    <a:pt x="359" y="160"/>
                  </a:lnTo>
                  <a:lnTo>
                    <a:pt x="357" y="142"/>
                  </a:lnTo>
                  <a:lnTo>
                    <a:pt x="360" y="120"/>
                  </a:lnTo>
                  <a:lnTo>
                    <a:pt x="345" y="104"/>
                  </a:lnTo>
                  <a:lnTo>
                    <a:pt x="338" y="105"/>
                  </a:lnTo>
                  <a:lnTo>
                    <a:pt x="327" y="104"/>
                  </a:lnTo>
                  <a:lnTo>
                    <a:pt x="322" y="97"/>
                  </a:lnTo>
                  <a:lnTo>
                    <a:pt x="317" y="101"/>
                  </a:lnTo>
                  <a:lnTo>
                    <a:pt x="321" y="110"/>
                  </a:lnTo>
                  <a:lnTo>
                    <a:pt x="309" y="107"/>
                  </a:lnTo>
                  <a:lnTo>
                    <a:pt x="303" y="113"/>
                  </a:lnTo>
                  <a:lnTo>
                    <a:pt x="295" y="113"/>
                  </a:lnTo>
                  <a:lnTo>
                    <a:pt x="294" y="120"/>
                  </a:lnTo>
                  <a:lnTo>
                    <a:pt x="284" y="116"/>
                  </a:lnTo>
                  <a:lnTo>
                    <a:pt x="279" y="128"/>
                  </a:lnTo>
                  <a:lnTo>
                    <a:pt x="278" y="129"/>
                  </a:lnTo>
                  <a:lnTo>
                    <a:pt x="273" y="123"/>
                  </a:lnTo>
                  <a:lnTo>
                    <a:pt x="260" y="126"/>
                  </a:lnTo>
                  <a:lnTo>
                    <a:pt x="254" y="120"/>
                  </a:lnTo>
                  <a:lnTo>
                    <a:pt x="243" y="118"/>
                  </a:lnTo>
                  <a:lnTo>
                    <a:pt x="243" y="126"/>
                  </a:lnTo>
                  <a:lnTo>
                    <a:pt x="222" y="123"/>
                  </a:lnTo>
                  <a:lnTo>
                    <a:pt x="220" y="134"/>
                  </a:lnTo>
                  <a:lnTo>
                    <a:pt x="190" y="134"/>
                  </a:lnTo>
                  <a:lnTo>
                    <a:pt x="185" y="132"/>
                  </a:lnTo>
                  <a:lnTo>
                    <a:pt x="172" y="128"/>
                  </a:lnTo>
                  <a:lnTo>
                    <a:pt x="168" y="120"/>
                  </a:lnTo>
                  <a:lnTo>
                    <a:pt x="153" y="118"/>
                  </a:lnTo>
                  <a:lnTo>
                    <a:pt x="139" y="107"/>
                  </a:lnTo>
                  <a:lnTo>
                    <a:pt x="133" y="107"/>
                  </a:lnTo>
                  <a:lnTo>
                    <a:pt x="112" y="91"/>
                  </a:lnTo>
                  <a:lnTo>
                    <a:pt x="106" y="81"/>
                  </a:lnTo>
                  <a:lnTo>
                    <a:pt x="88" y="67"/>
                  </a:lnTo>
                  <a:lnTo>
                    <a:pt x="61" y="58"/>
                  </a:lnTo>
                  <a:lnTo>
                    <a:pt x="47" y="45"/>
                  </a:lnTo>
                  <a:lnTo>
                    <a:pt x="39" y="34"/>
                  </a:lnTo>
                  <a:lnTo>
                    <a:pt x="24" y="2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9" name="Freeform 143">
              <a:extLst>
                <a:ext uri="{FF2B5EF4-FFF2-40B4-BE49-F238E27FC236}">
                  <a16:creationId xmlns:a16="http://schemas.microsoft.com/office/drawing/2014/main" id="{F9990802-792A-4A90-8628-168021EFD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" y="869"/>
              <a:ext cx="183" cy="614"/>
            </a:xfrm>
            <a:custGeom>
              <a:avLst/>
              <a:gdLst>
                <a:gd name="T0" fmla="*/ 14 w 183"/>
                <a:gd name="T1" fmla="*/ 614 h 614"/>
                <a:gd name="T2" fmla="*/ 6 w 183"/>
                <a:gd name="T3" fmla="*/ 599 h 614"/>
                <a:gd name="T4" fmla="*/ 0 w 183"/>
                <a:gd name="T5" fmla="*/ 578 h 614"/>
                <a:gd name="T6" fmla="*/ 6 w 183"/>
                <a:gd name="T7" fmla="*/ 566 h 614"/>
                <a:gd name="T8" fmla="*/ 6 w 183"/>
                <a:gd name="T9" fmla="*/ 558 h 614"/>
                <a:gd name="T10" fmla="*/ 1 w 183"/>
                <a:gd name="T11" fmla="*/ 539 h 614"/>
                <a:gd name="T12" fmla="*/ 4 w 183"/>
                <a:gd name="T13" fmla="*/ 526 h 614"/>
                <a:gd name="T14" fmla="*/ 8 w 183"/>
                <a:gd name="T15" fmla="*/ 515 h 614"/>
                <a:gd name="T16" fmla="*/ 8 w 183"/>
                <a:gd name="T17" fmla="*/ 502 h 614"/>
                <a:gd name="T18" fmla="*/ 14 w 183"/>
                <a:gd name="T19" fmla="*/ 489 h 614"/>
                <a:gd name="T20" fmla="*/ 14 w 183"/>
                <a:gd name="T21" fmla="*/ 475 h 614"/>
                <a:gd name="T22" fmla="*/ 24 w 183"/>
                <a:gd name="T23" fmla="*/ 457 h 614"/>
                <a:gd name="T24" fmla="*/ 19 w 183"/>
                <a:gd name="T25" fmla="*/ 443 h 614"/>
                <a:gd name="T26" fmla="*/ 6 w 183"/>
                <a:gd name="T27" fmla="*/ 429 h 614"/>
                <a:gd name="T28" fmla="*/ 8 w 183"/>
                <a:gd name="T29" fmla="*/ 392 h 614"/>
                <a:gd name="T30" fmla="*/ 12 w 183"/>
                <a:gd name="T31" fmla="*/ 381 h 614"/>
                <a:gd name="T32" fmla="*/ 17 w 183"/>
                <a:gd name="T33" fmla="*/ 368 h 614"/>
                <a:gd name="T34" fmla="*/ 30 w 183"/>
                <a:gd name="T35" fmla="*/ 333 h 614"/>
                <a:gd name="T36" fmla="*/ 35 w 183"/>
                <a:gd name="T37" fmla="*/ 312 h 614"/>
                <a:gd name="T38" fmla="*/ 46 w 183"/>
                <a:gd name="T39" fmla="*/ 301 h 614"/>
                <a:gd name="T40" fmla="*/ 49 w 183"/>
                <a:gd name="T41" fmla="*/ 295 h 614"/>
                <a:gd name="T42" fmla="*/ 46 w 183"/>
                <a:gd name="T43" fmla="*/ 260 h 614"/>
                <a:gd name="T44" fmla="*/ 55 w 183"/>
                <a:gd name="T45" fmla="*/ 226 h 614"/>
                <a:gd name="T46" fmla="*/ 62 w 183"/>
                <a:gd name="T47" fmla="*/ 213 h 614"/>
                <a:gd name="T48" fmla="*/ 62 w 183"/>
                <a:gd name="T49" fmla="*/ 197 h 614"/>
                <a:gd name="T50" fmla="*/ 59 w 183"/>
                <a:gd name="T51" fmla="*/ 183 h 614"/>
                <a:gd name="T52" fmla="*/ 67 w 183"/>
                <a:gd name="T53" fmla="*/ 170 h 614"/>
                <a:gd name="T54" fmla="*/ 68 w 183"/>
                <a:gd name="T55" fmla="*/ 158 h 614"/>
                <a:gd name="T56" fmla="*/ 79 w 183"/>
                <a:gd name="T57" fmla="*/ 151 h 614"/>
                <a:gd name="T58" fmla="*/ 119 w 183"/>
                <a:gd name="T59" fmla="*/ 91 h 614"/>
                <a:gd name="T60" fmla="*/ 132 w 183"/>
                <a:gd name="T61" fmla="*/ 87 h 614"/>
                <a:gd name="T62" fmla="*/ 141 w 183"/>
                <a:gd name="T63" fmla="*/ 62 h 614"/>
                <a:gd name="T64" fmla="*/ 148 w 183"/>
                <a:gd name="T65" fmla="*/ 41 h 614"/>
                <a:gd name="T66" fmla="*/ 164 w 183"/>
                <a:gd name="T67" fmla="*/ 11 h 614"/>
                <a:gd name="T68" fmla="*/ 176 w 183"/>
                <a:gd name="T69" fmla="*/ 5 h 614"/>
                <a:gd name="T70" fmla="*/ 183 w 183"/>
                <a:gd name="T71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3" h="614">
                  <a:moveTo>
                    <a:pt x="14" y="614"/>
                  </a:moveTo>
                  <a:lnTo>
                    <a:pt x="6" y="599"/>
                  </a:lnTo>
                  <a:lnTo>
                    <a:pt x="0" y="578"/>
                  </a:lnTo>
                  <a:lnTo>
                    <a:pt x="6" y="566"/>
                  </a:lnTo>
                  <a:lnTo>
                    <a:pt x="6" y="558"/>
                  </a:lnTo>
                  <a:lnTo>
                    <a:pt x="1" y="539"/>
                  </a:lnTo>
                  <a:lnTo>
                    <a:pt x="4" y="526"/>
                  </a:lnTo>
                  <a:lnTo>
                    <a:pt x="8" y="515"/>
                  </a:lnTo>
                  <a:lnTo>
                    <a:pt x="8" y="502"/>
                  </a:lnTo>
                  <a:lnTo>
                    <a:pt x="14" y="489"/>
                  </a:lnTo>
                  <a:lnTo>
                    <a:pt x="14" y="475"/>
                  </a:lnTo>
                  <a:lnTo>
                    <a:pt x="24" y="457"/>
                  </a:lnTo>
                  <a:lnTo>
                    <a:pt x="19" y="443"/>
                  </a:lnTo>
                  <a:lnTo>
                    <a:pt x="6" y="429"/>
                  </a:lnTo>
                  <a:lnTo>
                    <a:pt x="8" y="392"/>
                  </a:lnTo>
                  <a:lnTo>
                    <a:pt x="12" y="381"/>
                  </a:lnTo>
                  <a:lnTo>
                    <a:pt x="17" y="368"/>
                  </a:lnTo>
                  <a:lnTo>
                    <a:pt x="30" y="333"/>
                  </a:lnTo>
                  <a:lnTo>
                    <a:pt x="35" y="312"/>
                  </a:lnTo>
                  <a:lnTo>
                    <a:pt x="46" y="301"/>
                  </a:lnTo>
                  <a:lnTo>
                    <a:pt x="49" y="295"/>
                  </a:lnTo>
                  <a:lnTo>
                    <a:pt x="46" y="260"/>
                  </a:lnTo>
                  <a:lnTo>
                    <a:pt x="55" y="226"/>
                  </a:lnTo>
                  <a:lnTo>
                    <a:pt x="62" y="213"/>
                  </a:lnTo>
                  <a:lnTo>
                    <a:pt x="62" y="197"/>
                  </a:lnTo>
                  <a:lnTo>
                    <a:pt x="59" y="183"/>
                  </a:lnTo>
                  <a:lnTo>
                    <a:pt x="67" y="170"/>
                  </a:lnTo>
                  <a:lnTo>
                    <a:pt x="68" y="158"/>
                  </a:lnTo>
                  <a:lnTo>
                    <a:pt x="79" y="151"/>
                  </a:lnTo>
                  <a:lnTo>
                    <a:pt x="119" y="91"/>
                  </a:lnTo>
                  <a:lnTo>
                    <a:pt x="132" y="87"/>
                  </a:lnTo>
                  <a:lnTo>
                    <a:pt x="141" y="62"/>
                  </a:lnTo>
                  <a:lnTo>
                    <a:pt x="148" y="41"/>
                  </a:lnTo>
                  <a:lnTo>
                    <a:pt x="164" y="11"/>
                  </a:lnTo>
                  <a:lnTo>
                    <a:pt x="176" y="5"/>
                  </a:lnTo>
                  <a:lnTo>
                    <a:pt x="183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0" name="Freeform 144">
              <a:extLst>
                <a:ext uri="{FF2B5EF4-FFF2-40B4-BE49-F238E27FC236}">
                  <a16:creationId xmlns:a16="http://schemas.microsoft.com/office/drawing/2014/main" id="{B012A44E-2E20-446A-9D7F-C5E2CC3CB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1569"/>
              <a:ext cx="23" cy="39"/>
            </a:xfrm>
            <a:custGeom>
              <a:avLst/>
              <a:gdLst>
                <a:gd name="T0" fmla="*/ 2 w 23"/>
                <a:gd name="T1" fmla="*/ 39 h 39"/>
                <a:gd name="T2" fmla="*/ 0 w 23"/>
                <a:gd name="T3" fmla="*/ 35 h 39"/>
                <a:gd name="T4" fmla="*/ 7 w 23"/>
                <a:gd name="T5" fmla="*/ 22 h 39"/>
                <a:gd name="T6" fmla="*/ 23 w 2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" y="39"/>
                  </a:moveTo>
                  <a:lnTo>
                    <a:pt x="0" y="35"/>
                  </a:lnTo>
                  <a:lnTo>
                    <a:pt x="7" y="22"/>
                  </a:lnTo>
                  <a:lnTo>
                    <a:pt x="23" y="0"/>
                  </a:lnTo>
                </a:path>
              </a:pathLst>
            </a:custGeom>
            <a:noFill/>
            <a:ln w="3175">
              <a:solidFill>
                <a:srgbClr val="AFC3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1" name="Freeform 145">
              <a:extLst>
                <a:ext uri="{FF2B5EF4-FFF2-40B4-BE49-F238E27FC236}">
                  <a16:creationId xmlns:a16="http://schemas.microsoft.com/office/drawing/2014/main" id="{FB1F3E7D-8627-40F5-B3B6-386C31B57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3875"/>
              <a:ext cx="30" cy="43"/>
            </a:xfrm>
            <a:custGeom>
              <a:avLst/>
              <a:gdLst>
                <a:gd name="T0" fmla="*/ 13 w 30"/>
                <a:gd name="T1" fmla="*/ 19 h 43"/>
                <a:gd name="T2" fmla="*/ 13 w 30"/>
                <a:gd name="T3" fmla="*/ 19 h 43"/>
                <a:gd name="T4" fmla="*/ 8 w 30"/>
                <a:gd name="T5" fmla="*/ 19 h 43"/>
                <a:gd name="T6" fmla="*/ 5 w 30"/>
                <a:gd name="T7" fmla="*/ 18 h 43"/>
                <a:gd name="T8" fmla="*/ 5 w 30"/>
                <a:gd name="T9" fmla="*/ 18 h 43"/>
                <a:gd name="T10" fmla="*/ 3 w 30"/>
                <a:gd name="T11" fmla="*/ 15 h 43"/>
                <a:gd name="T12" fmla="*/ 3 w 30"/>
                <a:gd name="T13" fmla="*/ 11 h 43"/>
                <a:gd name="T14" fmla="*/ 3 w 30"/>
                <a:gd name="T15" fmla="*/ 11 h 43"/>
                <a:gd name="T16" fmla="*/ 3 w 30"/>
                <a:gd name="T17" fmla="*/ 8 h 43"/>
                <a:gd name="T18" fmla="*/ 5 w 30"/>
                <a:gd name="T19" fmla="*/ 5 h 43"/>
                <a:gd name="T20" fmla="*/ 5 w 30"/>
                <a:gd name="T21" fmla="*/ 5 h 43"/>
                <a:gd name="T22" fmla="*/ 7 w 30"/>
                <a:gd name="T23" fmla="*/ 5 h 43"/>
                <a:gd name="T24" fmla="*/ 10 w 30"/>
                <a:gd name="T25" fmla="*/ 3 h 43"/>
                <a:gd name="T26" fmla="*/ 30 w 30"/>
                <a:gd name="T27" fmla="*/ 3 h 43"/>
                <a:gd name="T28" fmla="*/ 30 w 30"/>
                <a:gd name="T29" fmla="*/ 0 h 43"/>
                <a:gd name="T30" fmla="*/ 11 w 30"/>
                <a:gd name="T31" fmla="*/ 0 h 43"/>
                <a:gd name="T32" fmla="*/ 11 w 30"/>
                <a:gd name="T33" fmla="*/ 0 h 43"/>
                <a:gd name="T34" fmla="*/ 7 w 30"/>
                <a:gd name="T35" fmla="*/ 0 h 43"/>
                <a:gd name="T36" fmla="*/ 2 w 30"/>
                <a:gd name="T37" fmla="*/ 2 h 43"/>
                <a:gd name="T38" fmla="*/ 0 w 30"/>
                <a:gd name="T39" fmla="*/ 5 h 43"/>
                <a:gd name="T40" fmla="*/ 0 w 30"/>
                <a:gd name="T41" fmla="*/ 10 h 43"/>
                <a:gd name="T42" fmla="*/ 0 w 30"/>
                <a:gd name="T43" fmla="*/ 10 h 43"/>
                <a:gd name="T44" fmla="*/ 2 w 30"/>
                <a:gd name="T45" fmla="*/ 16 h 43"/>
                <a:gd name="T46" fmla="*/ 5 w 30"/>
                <a:gd name="T47" fmla="*/ 21 h 43"/>
                <a:gd name="T48" fmla="*/ 5 w 30"/>
                <a:gd name="T49" fmla="*/ 21 h 43"/>
                <a:gd name="T50" fmla="*/ 3 w 30"/>
                <a:gd name="T51" fmla="*/ 23 h 43"/>
                <a:gd name="T52" fmla="*/ 2 w 30"/>
                <a:gd name="T53" fmla="*/ 24 h 43"/>
                <a:gd name="T54" fmla="*/ 0 w 30"/>
                <a:gd name="T55" fmla="*/ 31 h 43"/>
                <a:gd name="T56" fmla="*/ 0 w 30"/>
                <a:gd name="T57" fmla="*/ 31 h 43"/>
                <a:gd name="T58" fmla="*/ 2 w 30"/>
                <a:gd name="T59" fmla="*/ 35 h 43"/>
                <a:gd name="T60" fmla="*/ 5 w 30"/>
                <a:gd name="T61" fmla="*/ 40 h 43"/>
                <a:gd name="T62" fmla="*/ 5 w 30"/>
                <a:gd name="T63" fmla="*/ 40 h 43"/>
                <a:gd name="T64" fmla="*/ 0 w 30"/>
                <a:gd name="T65" fmla="*/ 40 h 43"/>
                <a:gd name="T66" fmla="*/ 0 w 30"/>
                <a:gd name="T67" fmla="*/ 43 h 43"/>
                <a:gd name="T68" fmla="*/ 30 w 30"/>
                <a:gd name="T69" fmla="*/ 43 h 43"/>
                <a:gd name="T70" fmla="*/ 30 w 30"/>
                <a:gd name="T71" fmla="*/ 40 h 43"/>
                <a:gd name="T72" fmla="*/ 13 w 30"/>
                <a:gd name="T73" fmla="*/ 40 h 43"/>
                <a:gd name="T74" fmla="*/ 13 w 30"/>
                <a:gd name="T75" fmla="*/ 40 h 43"/>
                <a:gd name="T76" fmla="*/ 10 w 30"/>
                <a:gd name="T77" fmla="*/ 39 h 43"/>
                <a:gd name="T78" fmla="*/ 7 w 30"/>
                <a:gd name="T79" fmla="*/ 37 h 43"/>
                <a:gd name="T80" fmla="*/ 5 w 30"/>
                <a:gd name="T81" fmla="*/ 35 h 43"/>
                <a:gd name="T82" fmla="*/ 3 w 30"/>
                <a:gd name="T83" fmla="*/ 31 h 43"/>
                <a:gd name="T84" fmla="*/ 3 w 30"/>
                <a:gd name="T85" fmla="*/ 31 h 43"/>
                <a:gd name="T86" fmla="*/ 5 w 30"/>
                <a:gd name="T87" fmla="*/ 26 h 43"/>
                <a:gd name="T88" fmla="*/ 7 w 30"/>
                <a:gd name="T89" fmla="*/ 24 h 43"/>
                <a:gd name="T90" fmla="*/ 10 w 30"/>
                <a:gd name="T91" fmla="*/ 24 h 43"/>
                <a:gd name="T92" fmla="*/ 30 w 30"/>
                <a:gd name="T93" fmla="*/ 24 h 43"/>
                <a:gd name="T94" fmla="*/ 30 w 30"/>
                <a:gd name="T95" fmla="*/ 19 h 43"/>
                <a:gd name="T96" fmla="*/ 13 w 30"/>
                <a:gd name="T9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" h="43">
                  <a:moveTo>
                    <a:pt x="13" y="19"/>
                  </a:moveTo>
                  <a:lnTo>
                    <a:pt x="13" y="19"/>
                  </a:lnTo>
                  <a:lnTo>
                    <a:pt x="8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10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30" y="43"/>
                  </a:lnTo>
                  <a:lnTo>
                    <a:pt x="30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0" y="39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30" y="24"/>
                  </a:lnTo>
                  <a:lnTo>
                    <a:pt x="30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2" name="Freeform 146">
              <a:extLst>
                <a:ext uri="{FF2B5EF4-FFF2-40B4-BE49-F238E27FC236}">
                  <a16:creationId xmlns:a16="http://schemas.microsoft.com/office/drawing/2014/main" id="{8B974461-20EB-41CD-8C5D-64817FBE95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4" y="3925"/>
              <a:ext cx="30" cy="27"/>
            </a:xfrm>
            <a:custGeom>
              <a:avLst/>
              <a:gdLst>
                <a:gd name="T0" fmla="*/ 27 w 30"/>
                <a:gd name="T1" fmla="*/ 3 h 27"/>
                <a:gd name="T2" fmla="*/ 27 w 30"/>
                <a:gd name="T3" fmla="*/ 3 h 27"/>
                <a:gd name="T4" fmla="*/ 22 w 30"/>
                <a:gd name="T5" fmla="*/ 1 h 27"/>
                <a:gd name="T6" fmla="*/ 15 w 30"/>
                <a:gd name="T7" fmla="*/ 0 h 27"/>
                <a:gd name="T8" fmla="*/ 15 w 30"/>
                <a:gd name="T9" fmla="*/ 0 h 27"/>
                <a:gd name="T10" fmla="*/ 7 w 30"/>
                <a:gd name="T11" fmla="*/ 1 h 27"/>
                <a:gd name="T12" fmla="*/ 2 w 30"/>
                <a:gd name="T13" fmla="*/ 3 h 27"/>
                <a:gd name="T14" fmla="*/ 2 w 30"/>
                <a:gd name="T15" fmla="*/ 3 h 27"/>
                <a:gd name="T16" fmla="*/ 0 w 30"/>
                <a:gd name="T17" fmla="*/ 6 h 27"/>
                <a:gd name="T18" fmla="*/ 0 w 30"/>
                <a:gd name="T19" fmla="*/ 14 h 27"/>
                <a:gd name="T20" fmla="*/ 0 w 30"/>
                <a:gd name="T21" fmla="*/ 14 h 27"/>
                <a:gd name="T22" fmla="*/ 0 w 30"/>
                <a:gd name="T23" fmla="*/ 20 h 27"/>
                <a:gd name="T24" fmla="*/ 2 w 30"/>
                <a:gd name="T25" fmla="*/ 25 h 27"/>
                <a:gd name="T26" fmla="*/ 2 w 30"/>
                <a:gd name="T27" fmla="*/ 25 h 27"/>
                <a:gd name="T28" fmla="*/ 7 w 30"/>
                <a:gd name="T29" fmla="*/ 27 h 27"/>
                <a:gd name="T30" fmla="*/ 15 w 30"/>
                <a:gd name="T31" fmla="*/ 27 h 27"/>
                <a:gd name="T32" fmla="*/ 15 w 30"/>
                <a:gd name="T33" fmla="*/ 27 h 27"/>
                <a:gd name="T34" fmla="*/ 22 w 30"/>
                <a:gd name="T35" fmla="*/ 27 h 27"/>
                <a:gd name="T36" fmla="*/ 27 w 30"/>
                <a:gd name="T37" fmla="*/ 25 h 27"/>
                <a:gd name="T38" fmla="*/ 27 w 30"/>
                <a:gd name="T39" fmla="*/ 25 h 27"/>
                <a:gd name="T40" fmla="*/ 29 w 30"/>
                <a:gd name="T41" fmla="*/ 20 h 27"/>
                <a:gd name="T42" fmla="*/ 30 w 30"/>
                <a:gd name="T43" fmla="*/ 14 h 27"/>
                <a:gd name="T44" fmla="*/ 30 w 30"/>
                <a:gd name="T45" fmla="*/ 14 h 27"/>
                <a:gd name="T46" fmla="*/ 29 w 30"/>
                <a:gd name="T47" fmla="*/ 6 h 27"/>
                <a:gd name="T48" fmla="*/ 27 w 30"/>
                <a:gd name="T49" fmla="*/ 3 h 27"/>
                <a:gd name="T50" fmla="*/ 27 w 30"/>
                <a:gd name="T51" fmla="*/ 3 h 27"/>
                <a:gd name="T52" fmla="*/ 15 w 30"/>
                <a:gd name="T53" fmla="*/ 4 h 27"/>
                <a:gd name="T54" fmla="*/ 15 w 30"/>
                <a:gd name="T55" fmla="*/ 4 h 27"/>
                <a:gd name="T56" fmla="*/ 21 w 30"/>
                <a:gd name="T57" fmla="*/ 4 h 27"/>
                <a:gd name="T58" fmla="*/ 24 w 30"/>
                <a:gd name="T59" fmla="*/ 6 h 27"/>
                <a:gd name="T60" fmla="*/ 24 w 30"/>
                <a:gd name="T61" fmla="*/ 6 h 27"/>
                <a:gd name="T62" fmla="*/ 26 w 30"/>
                <a:gd name="T63" fmla="*/ 9 h 27"/>
                <a:gd name="T64" fmla="*/ 27 w 30"/>
                <a:gd name="T65" fmla="*/ 14 h 27"/>
                <a:gd name="T66" fmla="*/ 27 w 30"/>
                <a:gd name="T67" fmla="*/ 14 h 27"/>
                <a:gd name="T68" fmla="*/ 26 w 30"/>
                <a:gd name="T69" fmla="*/ 19 h 27"/>
                <a:gd name="T70" fmla="*/ 24 w 30"/>
                <a:gd name="T71" fmla="*/ 20 h 27"/>
                <a:gd name="T72" fmla="*/ 24 w 30"/>
                <a:gd name="T73" fmla="*/ 20 h 27"/>
                <a:gd name="T74" fmla="*/ 21 w 30"/>
                <a:gd name="T75" fmla="*/ 22 h 27"/>
                <a:gd name="T76" fmla="*/ 15 w 30"/>
                <a:gd name="T77" fmla="*/ 22 h 27"/>
                <a:gd name="T78" fmla="*/ 15 w 30"/>
                <a:gd name="T79" fmla="*/ 22 h 27"/>
                <a:gd name="T80" fmla="*/ 8 w 30"/>
                <a:gd name="T81" fmla="*/ 22 h 27"/>
                <a:gd name="T82" fmla="*/ 5 w 30"/>
                <a:gd name="T83" fmla="*/ 20 h 27"/>
                <a:gd name="T84" fmla="*/ 5 w 30"/>
                <a:gd name="T85" fmla="*/ 20 h 27"/>
                <a:gd name="T86" fmla="*/ 3 w 30"/>
                <a:gd name="T87" fmla="*/ 19 h 27"/>
                <a:gd name="T88" fmla="*/ 3 w 30"/>
                <a:gd name="T89" fmla="*/ 14 h 27"/>
                <a:gd name="T90" fmla="*/ 3 w 30"/>
                <a:gd name="T91" fmla="*/ 14 h 27"/>
                <a:gd name="T92" fmla="*/ 3 w 30"/>
                <a:gd name="T93" fmla="*/ 9 h 27"/>
                <a:gd name="T94" fmla="*/ 5 w 30"/>
                <a:gd name="T95" fmla="*/ 6 h 27"/>
                <a:gd name="T96" fmla="*/ 5 w 30"/>
                <a:gd name="T97" fmla="*/ 6 h 27"/>
                <a:gd name="T98" fmla="*/ 8 w 30"/>
                <a:gd name="T99" fmla="*/ 4 h 27"/>
                <a:gd name="T100" fmla="*/ 15 w 30"/>
                <a:gd name="T101" fmla="*/ 4 h 27"/>
                <a:gd name="T102" fmla="*/ 15 w 30"/>
                <a:gd name="T10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7">
                  <a:moveTo>
                    <a:pt x="27" y="3"/>
                  </a:moveTo>
                  <a:lnTo>
                    <a:pt x="27" y="3"/>
                  </a:lnTo>
                  <a:lnTo>
                    <a:pt x="22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7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7" y="27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22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9" y="6"/>
                  </a:lnTo>
                  <a:lnTo>
                    <a:pt x="27" y="3"/>
                  </a:lnTo>
                  <a:lnTo>
                    <a:pt x="27" y="3"/>
                  </a:lnTo>
                  <a:close/>
                  <a:moveTo>
                    <a:pt x="15" y="4"/>
                  </a:moveTo>
                  <a:lnTo>
                    <a:pt x="15" y="4"/>
                  </a:lnTo>
                  <a:lnTo>
                    <a:pt x="21" y="4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9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19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8" y="4"/>
                  </a:lnTo>
                  <a:lnTo>
                    <a:pt x="15" y="4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3" name="Freeform 147">
              <a:extLst>
                <a:ext uri="{FF2B5EF4-FFF2-40B4-BE49-F238E27FC236}">
                  <a16:creationId xmlns:a16="http://schemas.microsoft.com/office/drawing/2014/main" id="{8E9274AD-4BAD-444A-B8F5-53262DAC0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3957"/>
              <a:ext cx="30" cy="25"/>
            </a:xfrm>
            <a:custGeom>
              <a:avLst/>
              <a:gdLst>
                <a:gd name="T0" fmla="*/ 5 w 30"/>
                <a:gd name="T1" fmla="*/ 6 h 25"/>
                <a:gd name="T2" fmla="*/ 5 w 30"/>
                <a:gd name="T3" fmla="*/ 6 h 25"/>
                <a:gd name="T4" fmla="*/ 7 w 30"/>
                <a:gd name="T5" fmla="*/ 4 h 25"/>
                <a:gd name="T6" fmla="*/ 10 w 30"/>
                <a:gd name="T7" fmla="*/ 4 h 25"/>
                <a:gd name="T8" fmla="*/ 10 w 30"/>
                <a:gd name="T9" fmla="*/ 4 h 25"/>
                <a:gd name="T10" fmla="*/ 10 w 30"/>
                <a:gd name="T11" fmla="*/ 1 h 25"/>
                <a:gd name="T12" fmla="*/ 10 w 30"/>
                <a:gd name="T13" fmla="*/ 1 h 25"/>
                <a:gd name="T14" fmla="*/ 5 w 30"/>
                <a:gd name="T15" fmla="*/ 1 h 25"/>
                <a:gd name="T16" fmla="*/ 2 w 30"/>
                <a:gd name="T17" fmla="*/ 3 h 25"/>
                <a:gd name="T18" fmla="*/ 2 w 30"/>
                <a:gd name="T19" fmla="*/ 3 h 25"/>
                <a:gd name="T20" fmla="*/ 0 w 30"/>
                <a:gd name="T21" fmla="*/ 8 h 25"/>
                <a:gd name="T22" fmla="*/ 0 w 30"/>
                <a:gd name="T23" fmla="*/ 12 h 25"/>
                <a:gd name="T24" fmla="*/ 0 w 30"/>
                <a:gd name="T25" fmla="*/ 12 h 25"/>
                <a:gd name="T26" fmla="*/ 0 w 30"/>
                <a:gd name="T27" fmla="*/ 19 h 25"/>
                <a:gd name="T28" fmla="*/ 3 w 30"/>
                <a:gd name="T29" fmla="*/ 23 h 25"/>
                <a:gd name="T30" fmla="*/ 3 w 30"/>
                <a:gd name="T31" fmla="*/ 23 h 25"/>
                <a:gd name="T32" fmla="*/ 8 w 30"/>
                <a:gd name="T33" fmla="*/ 25 h 25"/>
                <a:gd name="T34" fmla="*/ 15 w 30"/>
                <a:gd name="T35" fmla="*/ 25 h 25"/>
                <a:gd name="T36" fmla="*/ 15 w 30"/>
                <a:gd name="T37" fmla="*/ 25 h 25"/>
                <a:gd name="T38" fmla="*/ 22 w 30"/>
                <a:gd name="T39" fmla="*/ 25 h 25"/>
                <a:gd name="T40" fmla="*/ 27 w 30"/>
                <a:gd name="T41" fmla="*/ 23 h 25"/>
                <a:gd name="T42" fmla="*/ 27 w 30"/>
                <a:gd name="T43" fmla="*/ 23 h 25"/>
                <a:gd name="T44" fmla="*/ 29 w 30"/>
                <a:gd name="T45" fmla="*/ 19 h 25"/>
                <a:gd name="T46" fmla="*/ 30 w 30"/>
                <a:gd name="T47" fmla="*/ 12 h 25"/>
                <a:gd name="T48" fmla="*/ 30 w 30"/>
                <a:gd name="T49" fmla="*/ 12 h 25"/>
                <a:gd name="T50" fmla="*/ 30 w 30"/>
                <a:gd name="T51" fmla="*/ 8 h 25"/>
                <a:gd name="T52" fmla="*/ 29 w 30"/>
                <a:gd name="T53" fmla="*/ 3 h 25"/>
                <a:gd name="T54" fmla="*/ 26 w 30"/>
                <a:gd name="T55" fmla="*/ 1 h 25"/>
                <a:gd name="T56" fmla="*/ 21 w 30"/>
                <a:gd name="T57" fmla="*/ 0 h 25"/>
                <a:gd name="T58" fmla="*/ 19 w 30"/>
                <a:gd name="T59" fmla="*/ 0 h 25"/>
                <a:gd name="T60" fmla="*/ 19 w 30"/>
                <a:gd name="T61" fmla="*/ 4 h 25"/>
                <a:gd name="T62" fmla="*/ 19 w 30"/>
                <a:gd name="T63" fmla="*/ 4 h 25"/>
                <a:gd name="T64" fmla="*/ 24 w 30"/>
                <a:gd name="T65" fmla="*/ 4 h 25"/>
                <a:gd name="T66" fmla="*/ 26 w 30"/>
                <a:gd name="T67" fmla="*/ 6 h 25"/>
                <a:gd name="T68" fmla="*/ 26 w 30"/>
                <a:gd name="T69" fmla="*/ 6 h 25"/>
                <a:gd name="T70" fmla="*/ 26 w 30"/>
                <a:gd name="T71" fmla="*/ 8 h 25"/>
                <a:gd name="T72" fmla="*/ 27 w 30"/>
                <a:gd name="T73" fmla="*/ 12 h 25"/>
                <a:gd name="T74" fmla="*/ 27 w 30"/>
                <a:gd name="T75" fmla="*/ 12 h 25"/>
                <a:gd name="T76" fmla="*/ 26 w 30"/>
                <a:gd name="T77" fmla="*/ 17 h 25"/>
                <a:gd name="T78" fmla="*/ 24 w 30"/>
                <a:gd name="T79" fmla="*/ 19 h 25"/>
                <a:gd name="T80" fmla="*/ 24 w 30"/>
                <a:gd name="T81" fmla="*/ 19 h 25"/>
                <a:gd name="T82" fmla="*/ 21 w 30"/>
                <a:gd name="T83" fmla="*/ 20 h 25"/>
                <a:gd name="T84" fmla="*/ 15 w 30"/>
                <a:gd name="T85" fmla="*/ 22 h 25"/>
                <a:gd name="T86" fmla="*/ 15 w 30"/>
                <a:gd name="T87" fmla="*/ 22 h 25"/>
                <a:gd name="T88" fmla="*/ 8 w 30"/>
                <a:gd name="T89" fmla="*/ 20 h 25"/>
                <a:gd name="T90" fmla="*/ 5 w 30"/>
                <a:gd name="T91" fmla="*/ 20 h 25"/>
                <a:gd name="T92" fmla="*/ 5 w 30"/>
                <a:gd name="T93" fmla="*/ 20 h 25"/>
                <a:gd name="T94" fmla="*/ 3 w 30"/>
                <a:gd name="T95" fmla="*/ 17 h 25"/>
                <a:gd name="T96" fmla="*/ 3 w 30"/>
                <a:gd name="T97" fmla="*/ 14 h 25"/>
                <a:gd name="T98" fmla="*/ 3 w 30"/>
                <a:gd name="T99" fmla="*/ 14 h 25"/>
                <a:gd name="T100" fmla="*/ 5 w 30"/>
                <a:gd name="T101" fmla="*/ 6 h 25"/>
                <a:gd name="T102" fmla="*/ 5 w 30"/>
                <a:gd name="T10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5">
                  <a:moveTo>
                    <a:pt x="5" y="6"/>
                  </a:moveTo>
                  <a:lnTo>
                    <a:pt x="5" y="6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22" y="25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9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29" y="3"/>
                  </a:lnTo>
                  <a:lnTo>
                    <a:pt x="26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6" y="1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4" name="Rectangle 148">
              <a:extLst>
                <a:ext uri="{FF2B5EF4-FFF2-40B4-BE49-F238E27FC236}">
                  <a16:creationId xmlns:a16="http://schemas.microsoft.com/office/drawing/2014/main" id="{C1938592-C008-430F-AF45-46156CABF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8" y="3990"/>
              <a:ext cx="6" cy="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5" name="Freeform 149">
              <a:extLst>
                <a:ext uri="{FF2B5EF4-FFF2-40B4-BE49-F238E27FC236}">
                  <a16:creationId xmlns:a16="http://schemas.microsoft.com/office/drawing/2014/main" id="{8263EE2A-CC0C-4364-905C-5472DB8B1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4001"/>
              <a:ext cx="30" cy="26"/>
            </a:xfrm>
            <a:custGeom>
              <a:avLst/>
              <a:gdLst>
                <a:gd name="T0" fmla="*/ 13 w 30"/>
                <a:gd name="T1" fmla="*/ 16 h 26"/>
                <a:gd name="T2" fmla="*/ 8 w 30"/>
                <a:gd name="T3" fmla="*/ 19 h 26"/>
                <a:gd name="T4" fmla="*/ 7 w 30"/>
                <a:gd name="T5" fmla="*/ 19 h 26"/>
                <a:gd name="T6" fmla="*/ 5 w 30"/>
                <a:gd name="T7" fmla="*/ 19 h 26"/>
                <a:gd name="T8" fmla="*/ 3 w 30"/>
                <a:gd name="T9" fmla="*/ 13 h 26"/>
                <a:gd name="T10" fmla="*/ 5 w 30"/>
                <a:gd name="T11" fmla="*/ 7 h 26"/>
                <a:gd name="T12" fmla="*/ 8 w 30"/>
                <a:gd name="T13" fmla="*/ 5 h 26"/>
                <a:gd name="T14" fmla="*/ 7 w 30"/>
                <a:gd name="T15" fmla="*/ 0 h 26"/>
                <a:gd name="T16" fmla="*/ 3 w 30"/>
                <a:gd name="T17" fmla="*/ 2 h 26"/>
                <a:gd name="T18" fmla="*/ 0 w 30"/>
                <a:gd name="T19" fmla="*/ 7 h 26"/>
                <a:gd name="T20" fmla="*/ 0 w 30"/>
                <a:gd name="T21" fmla="*/ 13 h 26"/>
                <a:gd name="T22" fmla="*/ 2 w 30"/>
                <a:gd name="T23" fmla="*/ 22 h 26"/>
                <a:gd name="T24" fmla="*/ 3 w 30"/>
                <a:gd name="T25" fmla="*/ 24 h 26"/>
                <a:gd name="T26" fmla="*/ 8 w 30"/>
                <a:gd name="T27" fmla="*/ 24 h 26"/>
                <a:gd name="T28" fmla="*/ 15 w 30"/>
                <a:gd name="T29" fmla="*/ 22 h 26"/>
                <a:gd name="T30" fmla="*/ 16 w 30"/>
                <a:gd name="T31" fmla="*/ 16 h 26"/>
                <a:gd name="T32" fmla="*/ 18 w 30"/>
                <a:gd name="T33" fmla="*/ 8 h 26"/>
                <a:gd name="T34" fmla="*/ 21 w 30"/>
                <a:gd name="T35" fmla="*/ 3 h 26"/>
                <a:gd name="T36" fmla="*/ 24 w 30"/>
                <a:gd name="T37" fmla="*/ 5 h 26"/>
                <a:gd name="T38" fmla="*/ 26 w 30"/>
                <a:gd name="T39" fmla="*/ 7 h 26"/>
                <a:gd name="T40" fmla="*/ 27 w 30"/>
                <a:gd name="T41" fmla="*/ 13 h 26"/>
                <a:gd name="T42" fmla="*/ 26 w 30"/>
                <a:gd name="T43" fmla="*/ 19 h 26"/>
                <a:gd name="T44" fmla="*/ 22 w 30"/>
                <a:gd name="T45" fmla="*/ 21 h 26"/>
                <a:gd name="T46" fmla="*/ 21 w 30"/>
                <a:gd name="T47" fmla="*/ 26 h 26"/>
                <a:gd name="T48" fmla="*/ 22 w 30"/>
                <a:gd name="T49" fmla="*/ 26 h 26"/>
                <a:gd name="T50" fmla="*/ 29 w 30"/>
                <a:gd name="T51" fmla="*/ 22 h 26"/>
                <a:gd name="T52" fmla="*/ 30 w 30"/>
                <a:gd name="T53" fmla="*/ 18 h 26"/>
                <a:gd name="T54" fmla="*/ 30 w 30"/>
                <a:gd name="T55" fmla="*/ 13 h 26"/>
                <a:gd name="T56" fmla="*/ 29 w 30"/>
                <a:gd name="T57" fmla="*/ 2 h 26"/>
                <a:gd name="T58" fmla="*/ 26 w 30"/>
                <a:gd name="T59" fmla="*/ 0 h 26"/>
                <a:gd name="T60" fmla="*/ 21 w 30"/>
                <a:gd name="T61" fmla="*/ 0 h 26"/>
                <a:gd name="T62" fmla="*/ 16 w 30"/>
                <a:gd name="T63" fmla="*/ 2 h 26"/>
                <a:gd name="T64" fmla="*/ 13 w 30"/>
                <a:gd name="T6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6">
                  <a:moveTo>
                    <a:pt x="13" y="16"/>
                  </a:moveTo>
                  <a:lnTo>
                    <a:pt x="13" y="16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3" y="24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1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4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18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7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3" y="8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6" name="Rectangle 150">
              <a:extLst>
                <a:ext uri="{FF2B5EF4-FFF2-40B4-BE49-F238E27FC236}">
                  <a16:creationId xmlns:a16="http://schemas.microsoft.com/office/drawing/2014/main" id="{37C16E02-2637-4D56-820A-64288D543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1" y="4033"/>
              <a:ext cx="5" cy="3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7" name="Freeform 151">
              <a:extLst>
                <a:ext uri="{FF2B5EF4-FFF2-40B4-BE49-F238E27FC236}">
                  <a16:creationId xmlns:a16="http://schemas.microsoft.com/office/drawing/2014/main" id="{874957F4-6E5F-47EA-8D73-A9F845ACE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4043"/>
              <a:ext cx="30" cy="25"/>
            </a:xfrm>
            <a:custGeom>
              <a:avLst/>
              <a:gdLst>
                <a:gd name="T0" fmla="*/ 5 w 30"/>
                <a:gd name="T1" fmla="*/ 6 h 25"/>
                <a:gd name="T2" fmla="*/ 8 w 30"/>
                <a:gd name="T3" fmla="*/ 6 h 25"/>
                <a:gd name="T4" fmla="*/ 7 w 30"/>
                <a:gd name="T5" fmla="*/ 1 h 25"/>
                <a:gd name="T6" fmla="*/ 3 w 30"/>
                <a:gd name="T7" fmla="*/ 1 h 25"/>
                <a:gd name="T8" fmla="*/ 0 w 30"/>
                <a:gd name="T9" fmla="*/ 8 h 25"/>
                <a:gd name="T10" fmla="*/ 0 w 30"/>
                <a:gd name="T11" fmla="*/ 12 h 25"/>
                <a:gd name="T12" fmla="*/ 2 w 30"/>
                <a:gd name="T13" fmla="*/ 22 h 25"/>
                <a:gd name="T14" fmla="*/ 3 w 30"/>
                <a:gd name="T15" fmla="*/ 25 h 25"/>
                <a:gd name="T16" fmla="*/ 8 w 30"/>
                <a:gd name="T17" fmla="*/ 25 h 25"/>
                <a:gd name="T18" fmla="*/ 15 w 30"/>
                <a:gd name="T19" fmla="*/ 22 h 25"/>
                <a:gd name="T20" fmla="*/ 16 w 30"/>
                <a:gd name="T21" fmla="*/ 17 h 25"/>
                <a:gd name="T22" fmla="*/ 18 w 30"/>
                <a:gd name="T23" fmla="*/ 9 h 25"/>
                <a:gd name="T24" fmla="*/ 21 w 30"/>
                <a:gd name="T25" fmla="*/ 4 h 25"/>
                <a:gd name="T26" fmla="*/ 24 w 30"/>
                <a:gd name="T27" fmla="*/ 4 h 25"/>
                <a:gd name="T28" fmla="*/ 26 w 30"/>
                <a:gd name="T29" fmla="*/ 6 h 25"/>
                <a:gd name="T30" fmla="*/ 27 w 30"/>
                <a:gd name="T31" fmla="*/ 14 h 25"/>
                <a:gd name="T32" fmla="*/ 26 w 30"/>
                <a:gd name="T33" fmla="*/ 19 h 25"/>
                <a:gd name="T34" fmla="*/ 21 w 30"/>
                <a:gd name="T35" fmla="*/ 20 h 25"/>
                <a:gd name="T36" fmla="*/ 22 w 30"/>
                <a:gd name="T37" fmla="*/ 25 h 25"/>
                <a:gd name="T38" fmla="*/ 26 w 30"/>
                <a:gd name="T39" fmla="*/ 25 h 25"/>
                <a:gd name="T40" fmla="*/ 29 w 30"/>
                <a:gd name="T41" fmla="*/ 22 h 25"/>
                <a:gd name="T42" fmla="*/ 30 w 30"/>
                <a:gd name="T43" fmla="*/ 12 h 25"/>
                <a:gd name="T44" fmla="*/ 30 w 30"/>
                <a:gd name="T45" fmla="*/ 6 h 25"/>
                <a:gd name="T46" fmla="*/ 29 w 30"/>
                <a:gd name="T47" fmla="*/ 3 h 25"/>
                <a:gd name="T48" fmla="*/ 21 w 30"/>
                <a:gd name="T49" fmla="*/ 0 h 25"/>
                <a:gd name="T50" fmla="*/ 18 w 30"/>
                <a:gd name="T51" fmla="*/ 1 h 25"/>
                <a:gd name="T52" fmla="*/ 15 w 30"/>
                <a:gd name="T53" fmla="*/ 4 h 25"/>
                <a:gd name="T54" fmla="*/ 13 w 30"/>
                <a:gd name="T55" fmla="*/ 16 h 25"/>
                <a:gd name="T56" fmla="*/ 11 w 30"/>
                <a:gd name="T57" fmla="*/ 19 h 25"/>
                <a:gd name="T58" fmla="*/ 8 w 30"/>
                <a:gd name="T59" fmla="*/ 20 h 25"/>
                <a:gd name="T60" fmla="*/ 5 w 30"/>
                <a:gd name="T61" fmla="*/ 19 h 25"/>
                <a:gd name="T62" fmla="*/ 3 w 30"/>
                <a:gd name="T63" fmla="*/ 12 h 25"/>
                <a:gd name="T64" fmla="*/ 5 w 30"/>
                <a:gd name="T6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25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3" y="1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3" y="24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17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6" y="25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6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8" y="1"/>
                  </a:lnTo>
                  <a:lnTo>
                    <a:pt x="16" y="3"/>
                  </a:lnTo>
                  <a:lnTo>
                    <a:pt x="15" y="4"/>
                  </a:lnTo>
                  <a:lnTo>
                    <a:pt x="13" y="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8" name="Rectangle 152">
              <a:extLst>
                <a:ext uri="{FF2B5EF4-FFF2-40B4-BE49-F238E27FC236}">
                  <a16:creationId xmlns:a16="http://schemas.microsoft.com/office/drawing/2014/main" id="{69C69F99-E543-4C13-9FE1-DB7B998F5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" y="4033"/>
              <a:ext cx="30" cy="3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9" name="Freeform 153">
              <a:extLst>
                <a:ext uri="{FF2B5EF4-FFF2-40B4-BE49-F238E27FC236}">
                  <a16:creationId xmlns:a16="http://schemas.microsoft.com/office/drawing/2014/main" id="{526AE1EB-A6DD-4314-B50F-EC272E001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4071"/>
              <a:ext cx="30" cy="21"/>
            </a:xfrm>
            <a:custGeom>
              <a:avLst/>
              <a:gdLst>
                <a:gd name="T0" fmla="*/ 3 w 30"/>
                <a:gd name="T1" fmla="*/ 16 h 21"/>
                <a:gd name="T2" fmla="*/ 3 w 30"/>
                <a:gd name="T3" fmla="*/ 16 h 21"/>
                <a:gd name="T4" fmla="*/ 0 w 30"/>
                <a:gd name="T5" fmla="*/ 16 h 21"/>
                <a:gd name="T6" fmla="*/ 0 w 30"/>
                <a:gd name="T7" fmla="*/ 21 h 21"/>
                <a:gd name="T8" fmla="*/ 30 w 30"/>
                <a:gd name="T9" fmla="*/ 21 h 21"/>
                <a:gd name="T10" fmla="*/ 30 w 30"/>
                <a:gd name="T11" fmla="*/ 16 h 21"/>
                <a:gd name="T12" fmla="*/ 11 w 30"/>
                <a:gd name="T13" fmla="*/ 16 h 21"/>
                <a:gd name="T14" fmla="*/ 11 w 30"/>
                <a:gd name="T15" fmla="*/ 16 h 21"/>
                <a:gd name="T16" fmla="*/ 8 w 30"/>
                <a:gd name="T17" fmla="*/ 16 h 21"/>
                <a:gd name="T18" fmla="*/ 5 w 30"/>
                <a:gd name="T19" fmla="*/ 15 h 21"/>
                <a:gd name="T20" fmla="*/ 3 w 30"/>
                <a:gd name="T21" fmla="*/ 13 h 21"/>
                <a:gd name="T22" fmla="*/ 3 w 30"/>
                <a:gd name="T23" fmla="*/ 10 h 21"/>
                <a:gd name="T24" fmla="*/ 3 w 30"/>
                <a:gd name="T25" fmla="*/ 10 h 21"/>
                <a:gd name="T26" fmla="*/ 5 w 30"/>
                <a:gd name="T27" fmla="*/ 5 h 21"/>
                <a:gd name="T28" fmla="*/ 8 w 30"/>
                <a:gd name="T29" fmla="*/ 4 h 21"/>
                <a:gd name="T30" fmla="*/ 8 w 30"/>
                <a:gd name="T31" fmla="*/ 4 h 21"/>
                <a:gd name="T32" fmla="*/ 10 w 30"/>
                <a:gd name="T33" fmla="*/ 5 h 21"/>
                <a:gd name="T34" fmla="*/ 10 w 30"/>
                <a:gd name="T35" fmla="*/ 5 h 21"/>
                <a:gd name="T36" fmla="*/ 10 w 30"/>
                <a:gd name="T37" fmla="*/ 0 h 21"/>
                <a:gd name="T38" fmla="*/ 8 w 30"/>
                <a:gd name="T39" fmla="*/ 0 h 21"/>
                <a:gd name="T40" fmla="*/ 8 w 30"/>
                <a:gd name="T41" fmla="*/ 0 h 21"/>
                <a:gd name="T42" fmla="*/ 5 w 30"/>
                <a:gd name="T43" fmla="*/ 0 h 21"/>
                <a:gd name="T44" fmla="*/ 2 w 30"/>
                <a:gd name="T45" fmla="*/ 2 h 21"/>
                <a:gd name="T46" fmla="*/ 0 w 30"/>
                <a:gd name="T47" fmla="*/ 5 h 21"/>
                <a:gd name="T48" fmla="*/ 0 w 30"/>
                <a:gd name="T49" fmla="*/ 8 h 21"/>
                <a:gd name="T50" fmla="*/ 0 w 30"/>
                <a:gd name="T51" fmla="*/ 8 h 21"/>
                <a:gd name="T52" fmla="*/ 0 w 30"/>
                <a:gd name="T53" fmla="*/ 13 h 21"/>
                <a:gd name="T54" fmla="*/ 3 w 30"/>
                <a:gd name="T55" fmla="*/ 16 h 21"/>
                <a:gd name="T56" fmla="*/ 3 w 30"/>
                <a:gd name="T57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1">
                  <a:moveTo>
                    <a:pt x="3" y="16"/>
                  </a:moveTo>
                  <a:lnTo>
                    <a:pt x="3" y="16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30" y="21"/>
                  </a:lnTo>
                  <a:lnTo>
                    <a:pt x="30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3"/>
                  </a:lnTo>
                  <a:lnTo>
                    <a:pt x="3" y="16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0" name="Freeform 154">
              <a:extLst>
                <a:ext uri="{FF2B5EF4-FFF2-40B4-BE49-F238E27FC236}">
                  <a16:creationId xmlns:a16="http://schemas.microsoft.com/office/drawing/2014/main" id="{63E2631B-33D6-4C68-901D-ADE2DE4D88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4" y="4100"/>
              <a:ext cx="30" cy="26"/>
            </a:xfrm>
            <a:custGeom>
              <a:avLst/>
              <a:gdLst>
                <a:gd name="T0" fmla="*/ 0 w 30"/>
                <a:gd name="T1" fmla="*/ 13 h 26"/>
                <a:gd name="T2" fmla="*/ 0 w 30"/>
                <a:gd name="T3" fmla="*/ 13 h 26"/>
                <a:gd name="T4" fmla="*/ 0 w 30"/>
                <a:gd name="T5" fmla="*/ 19 h 26"/>
                <a:gd name="T6" fmla="*/ 3 w 30"/>
                <a:gd name="T7" fmla="*/ 22 h 26"/>
                <a:gd name="T8" fmla="*/ 3 w 30"/>
                <a:gd name="T9" fmla="*/ 22 h 26"/>
                <a:gd name="T10" fmla="*/ 8 w 30"/>
                <a:gd name="T11" fmla="*/ 26 h 26"/>
                <a:gd name="T12" fmla="*/ 15 w 30"/>
                <a:gd name="T13" fmla="*/ 26 h 26"/>
                <a:gd name="T14" fmla="*/ 15 w 30"/>
                <a:gd name="T15" fmla="*/ 26 h 26"/>
                <a:gd name="T16" fmla="*/ 22 w 30"/>
                <a:gd name="T17" fmla="*/ 26 h 26"/>
                <a:gd name="T18" fmla="*/ 27 w 30"/>
                <a:gd name="T19" fmla="*/ 22 h 26"/>
                <a:gd name="T20" fmla="*/ 27 w 30"/>
                <a:gd name="T21" fmla="*/ 22 h 26"/>
                <a:gd name="T22" fmla="*/ 29 w 30"/>
                <a:gd name="T23" fmla="*/ 19 h 26"/>
                <a:gd name="T24" fmla="*/ 30 w 30"/>
                <a:gd name="T25" fmla="*/ 13 h 26"/>
                <a:gd name="T26" fmla="*/ 30 w 30"/>
                <a:gd name="T27" fmla="*/ 13 h 26"/>
                <a:gd name="T28" fmla="*/ 30 w 30"/>
                <a:gd name="T29" fmla="*/ 6 h 26"/>
                <a:gd name="T30" fmla="*/ 29 w 30"/>
                <a:gd name="T31" fmla="*/ 3 h 26"/>
                <a:gd name="T32" fmla="*/ 29 w 30"/>
                <a:gd name="T33" fmla="*/ 3 h 26"/>
                <a:gd name="T34" fmla="*/ 26 w 30"/>
                <a:gd name="T35" fmla="*/ 0 h 26"/>
                <a:gd name="T36" fmla="*/ 22 w 30"/>
                <a:gd name="T37" fmla="*/ 0 h 26"/>
                <a:gd name="T38" fmla="*/ 21 w 30"/>
                <a:gd name="T39" fmla="*/ 0 h 26"/>
                <a:gd name="T40" fmla="*/ 21 w 30"/>
                <a:gd name="T41" fmla="*/ 3 h 26"/>
                <a:gd name="T42" fmla="*/ 22 w 30"/>
                <a:gd name="T43" fmla="*/ 3 h 26"/>
                <a:gd name="T44" fmla="*/ 22 w 30"/>
                <a:gd name="T45" fmla="*/ 3 h 26"/>
                <a:gd name="T46" fmla="*/ 24 w 30"/>
                <a:gd name="T47" fmla="*/ 5 h 26"/>
                <a:gd name="T48" fmla="*/ 26 w 30"/>
                <a:gd name="T49" fmla="*/ 6 h 26"/>
                <a:gd name="T50" fmla="*/ 26 w 30"/>
                <a:gd name="T51" fmla="*/ 6 h 26"/>
                <a:gd name="T52" fmla="*/ 27 w 30"/>
                <a:gd name="T53" fmla="*/ 13 h 26"/>
                <a:gd name="T54" fmla="*/ 27 w 30"/>
                <a:gd name="T55" fmla="*/ 13 h 26"/>
                <a:gd name="T56" fmla="*/ 26 w 30"/>
                <a:gd name="T57" fmla="*/ 18 h 26"/>
                <a:gd name="T58" fmla="*/ 24 w 30"/>
                <a:gd name="T59" fmla="*/ 19 h 26"/>
                <a:gd name="T60" fmla="*/ 24 w 30"/>
                <a:gd name="T61" fmla="*/ 19 h 26"/>
                <a:gd name="T62" fmla="*/ 22 w 30"/>
                <a:gd name="T63" fmla="*/ 21 h 26"/>
                <a:gd name="T64" fmla="*/ 16 w 30"/>
                <a:gd name="T65" fmla="*/ 21 h 26"/>
                <a:gd name="T66" fmla="*/ 16 w 30"/>
                <a:gd name="T67" fmla="*/ 0 h 26"/>
                <a:gd name="T68" fmla="*/ 15 w 30"/>
                <a:gd name="T69" fmla="*/ 0 h 26"/>
                <a:gd name="T70" fmla="*/ 15 w 30"/>
                <a:gd name="T71" fmla="*/ 0 h 26"/>
                <a:gd name="T72" fmla="*/ 7 w 30"/>
                <a:gd name="T73" fmla="*/ 0 h 26"/>
                <a:gd name="T74" fmla="*/ 2 w 30"/>
                <a:gd name="T75" fmla="*/ 3 h 26"/>
                <a:gd name="T76" fmla="*/ 2 w 30"/>
                <a:gd name="T77" fmla="*/ 3 h 26"/>
                <a:gd name="T78" fmla="*/ 0 w 30"/>
                <a:gd name="T79" fmla="*/ 6 h 26"/>
                <a:gd name="T80" fmla="*/ 0 w 30"/>
                <a:gd name="T81" fmla="*/ 13 h 26"/>
                <a:gd name="T82" fmla="*/ 0 w 30"/>
                <a:gd name="T83" fmla="*/ 13 h 26"/>
                <a:gd name="T84" fmla="*/ 5 w 30"/>
                <a:gd name="T85" fmla="*/ 19 h 26"/>
                <a:gd name="T86" fmla="*/ 5 w 30"/>
                <a:gd name="T87" fmla="*/ 19 h 26"/>
                <a:gd name="T88" fmla="*/ 3 w 30"/>
                <a:gd name="T89" fmla="*/ 13 h 26"/>
                <a:gd name="T90" fmla="*/ 3 w 30"/>
                <a:gd name="T91" fmla="*/ 13 h 26"/>
                <a:gd name="T92" fmla="*/ 3 w 30"/>
                <a:gd name="T93" fmla="*/ 8 h 26"/>
                <a:gd name="T94" fmla="*/ 5 w 30"/>
                <a:gd name="T95" fmla="*/ 6 h 26"/>
                <a:gd name="T96" fmla="*/ 5 w 30"/>
                <a:gd name="T97" fmla="*/ 6 h 26"/>
                <a:gd name="T98" fmla="*/ 7 w 30"/>
                <a:gd name="T99" fmla="*/ 5 h 26"/>
                <a:gd name="T100" fmla="*/ 11 w 30"/>
                <a:gd name="T101" fmla="*/ 3 h 26"/>
                <a:gd name="T102" fmla="*/ 13 w 30"/>
                <a:gd name="T103" fmla="*/ 3 h 26"/>
                <a:gd name="T104" fmla="*/ 13 w 30"/>
                <a:gd name="T105" fmla="*/ 21 h 26"/>
                <a:gd name="T106" fmla="*/ 13 w 30"/>
                <a:gd name="T107" fmla="*/ 21 h 26"/>
                <a:gd name="T108" fmla="*/ 8 w 30"/>
                <a:gd name="T109" fmla="*/ 21 h 26"/>
                <a:gd name="T110" fmla="*/ 5 w 30"/>
                <a:gd name="T111" fmla="*/ 19 h 26"/>
                <a:gd name="T112" fmla="*/ 5 w 30"/>
                <a:gd name="T11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" h="26">
                  <a:moveTo>
                    <a:pt x="0" y="13"/>
                  </a:moveTo>
                  <a:lnTo>
                    <a:pt x="0" y="13"/>
                  </a:lnTo>
                  <a:lnTo>
                    <a:pt x="0" y="19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8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9" y="19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6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6" y="18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2" y="21"/>
                  </a:lnTo>
                  <a:lnTo>
                    <a:pt x="16" y="2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7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8"/>
                  </a:lnTo>
                  <a:lnTo>
                    <a:pt x="5" y="6"/>
                  </a:lnTo>
                  <a:lnTo>
                    <a:pt x="5" y="6"/>
                  </a:lnTo>
                  <a:lnTo>
                    <a:pt x="7" y="5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8" y="21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1" name="Freeform 155">
              <a:extLst>
                <a:ext uri="{FF2B5EF4-FFF2-40B4-BE49-F238E27FC236}">
                  <a16:creationId xmlns:a16="http://schemas.microsoft.com/office/drawing/2014/main" id="{57D6FCF3-26FD-4C91-9AB9-5A4E082E8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4133"/>
              <a:ext cx="30" cy="44"/>
            </a:xfrm>
            <a:custGeom>
              <a:avLst/>
              <a:gdLst>
                <a:gd name="T0" fmla="*/ 13 w 30"/>
                <a:gd name="T1" fmla="*/ 20 h 44"/>
                <a:gd name="T2" fmla="*/ 13 w 30"/>
                <a:gd name="T3" fmla="*/ 20 h 44"/>
                <a:gd name="T4" fmla="*/ 8 w 30"/>
                <a:gd name="T5" fmla="*/ 20 h 44"/>
                <a:gd name="T6" fmla="*/ 5 w 30"/>
                <a:gd name="T7" fmla="*/ 18 h 44"/>
                <a:gd name="T8" fmla="*/ 5 w 30"/>
                <a:gd name="T9" fmla="*/ 18 h 44"/>
                <a:gd name="T10" fmla="*/ 3 w 30"/>
                <a:gd name="T11" fmla="*/ 15 h 44"/>
                <a:gd name="T12" fmla="*/ 3 w 30"/>
                <a:gd name="T13" fmla="*/ 12 h 44"/>
                <a:gd name="T14" fmla="*/ 3 w 30"/>
                <a:gd name="T15" fmla="*/ 12 h 44"/>
                <a:gd name="T16" fmla="*/ 3 w 30"/>
                <a:gd name="T17" fmla="*/ 8 h 44"/>
                <a:gd name="T18" fmla="*/ 5 w 30"/>
                <a:gd name="T19" fmla="*/ 5 h 44"/>
                <a:gd name="T20" fmla="*/ 5 w 30"/>
                <a:gd name="T21" fmla="*/ 5 h 44"/>
                <a:gd name="T22" fmla="*/ 10 w 30"/>
                <a:gd name="T23" fmla="*/ 5 h 44"/>
                <a:gd name="T24" fmla="*/ 30 w 30"/>
                <a:gd name="T25" fmla="*/ 5 h 44"/>
                <a:gd name="T26" fmla="*/ 30 w 30"/>
                <a:gd name="T27" fmla="*/ 0 h 44"/>
                <a:gd name="T28" fmla="*/ 11 w 30"/>
                <a:gd name="T29" fmla="*/ 0 h 44"/>
                <a:gd name="T30" fmla="*/ 11 w 30"/>
                <a:gd name="T31" fmla="*/ 0 h 44"/>
                <a:gd name="T32" fmla="*/ 7 w 30"/>
                <a:gd name="T33" fmla="*/ 0 h 44"/>
                <a:gd name="T34" fmla="*/ 2 w 30"/>
                <a:gd name="T35" fmla="*/ 4 h 44"/>
                <a:gd name="T36" fmla="*/ 0 w 30"/>
                <a:gd name="T37" fmla="*/ 7 h 44"/>
                <a:gd name="T38" fmla="*/ 0 w 30"/>
                <a:gd name="T39" fmla="*/ 12 h 44"/>
                <a:gd name="T40" fmla="*/ 0 w 30"/>
                <a:gd name="T41" fmla="*/ 12 h 44"/>
                <a:gd name="T42" fmla="*/ 2 w 30"/>
                <a:gd name="T43" fmla="*/ 16 h 44"/>
                <a:gd name="T44" fmla="*/ 5 w 30"/>
                <a:gd name="T45" fmla="*/ 21 h 44"/>
                <a:gd name="T46" fmla="*/ 5 w 30"/>
                <a:gd name="T47" fmla="*/ 21 h 44"/>
                <a:gd name="T48" fmla="*/ 3 w 30"/>
                <a:gd name="T49" fmla="*/ 23 h 44"/>
                <a:gd name="T50" fmla="*/ 2 w 30"/>
                <a:gd name="T51" fmla="*/ 24 h 44"/>
                <a:gd name="T52" fmla="*/ 0 w 30"/>
                <a:gd name="T53" fmla="*/ 31 h 44"/>
                <a:gd name="T54" fmla="*/ 0 w 30"/>
                <a:gd name="T55" fmla="*/ 31 h 44"/>
                <a:gd name="T56" fmla="*/ 2 w 30"/>
                <a:gd name="T57" fmla="*/ 37 h 44"/>
                <a:gd name="T58" fmla="*/ 5 w 30"/>
                <a:gd name="T59" fmla="*/ 40 h 44"/>
                <a:gd name="T60" fmla="*/ 5 w 30"/>
                <a:gd name="T61" fmla="*/ 40 h 44"/>
                <a:gd name="T62" fmla="*/ 0 w 30"/>
                <a:gd name="T63" fmla="*/ 40 h 44"/>
                <a:gd name="T64" fmla="*/ 0 w 30"/>
                <a:gd name="T65" fmla="*/ 44 h 44"/>
                <a:gd name="T66" fmla="*/ 30 w 30"/>
                <a:gd name="T67" fmla="*/ 44 h 44"/>
                <a:gd name="T68" fmla="*/ 30 w 30"/>
                <a:gd name="T69" fmla="*/ 40 h 44"/>
                <a:gd name="T70" fmla="*/ 13 w 30"/>
                <a:gd name="T71" fmla="*/ 40 h 44"/>
                <a:gd name="T72" fmla="*/ 13 w 30"/>
                <a:gd name="T73" fmla="*/ 40 h 44"/>
                <a:gd name="T74" fmla="*/ 10 w 30"/>
                <a:gd name="T75" fmla="*/ 39 h 44"/>
                <a:gd name="T76" fmla="*/ 7 w 30"/>
                <a:gd name="T77" fmla="*/ 37 h 44"/>
                <a:gd name="T78" fmla="*/ 5 w 30"/>
                <a:gd name="T79" fmla="*/ 36 h 44"/>
                <a:gd name="T80" fmla="*/ 3 w 30"/>
                <a:gd name="T81" fmla="*/ 31 h 44"/>
                <a:gd name="T82" fmla="*/ 3 w 30"/>
                <a:gd name="T83" fmla="*/ 31 h 44"/>
                <a:gd name="T84" fmla="*/ 5 w 30"/>
                <a:gd name="T85" fmla="*/ 26 h 44"/>
                <a:gd name="T86" fmla="*/ 7 w 30"/>
                <a:gd name="T87" fmla="*/ 24 h 44"/>
                <a:gd name="T88" fmla="*/ 10 w 30"/>
                <a:gd name="T89" fmla="*/ 24 h 44"/>
                <a:gd name="T90" fmla="*/ 30 w 30"/>
                <a:gd name="T91" fmla="*/ 24 h 44"/>
                <a:gd name="T92" fmla="*/ 30 w 30"/>
                <a:gd name="T93" fmla="*/ 20 h 44"/>
                <a:gd name="T94" fmla="*/ 13 w 30"/>
                <a:gd name="T95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44">
                  <a:moveTo>
                    <a:pt x="13" y="20"/>
                  </a:moveTo>
                  <a:lnTo>
                    <a:pt x="13" y="20"/>
                  </a:lnTo>
                  <a:lnTo>
                    <a:pt x="8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30" y="5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37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30" y="44"/>
                  </a:lnTo>
                  <a:lnTo>
                    <a:pt x="30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0" y="39"/>
                  </a:lnTo>
                  <a:lnTo>
                    <a:pt x="7" y="37"/>
                  </a:lnTo>
                  <a:lnTo>
                    <a:pt x="5" y="36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30" y="24"/>
                  </a:lnTo>
                  <a:lnTo>
                    <a:pt x="30" y="20"/>
                  </a:lnTo>
                  <a:lnTo>
                    <a:pt x="13" y="2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2" name="Freeform 156">
              <a:extLst>
                <a:ext uri="{FF2B5EF4-FFF2-40B4-BE49-F238E27FC236}">
                  <a16:creationId xmlns:a16="http://schemas.microsoft.com/office/drawing/2014/main" id="{28E44293-88CE-4011-9D1B-2D3DE1364B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4" y="4185"/>
              <a:ext cx="30" cy="25"/>
            </a:xfrm>
            <a:custGeom>
              <a:avLst/>
              <a:gdLst>
                <a:gd name="T0" fmla="*/ 27 w 30"/>
                <a:gd name="T1" fmla="*/ 1 h 25"/>
                <a:gd name="T2" fmla="*/ 27 w 30"/>
                <a:gd name="T3" fmla="*/ 1 h 25"/>
                <a:gd name="T4" fmla="*/ 22 w 30"/>
                <a:gd name="T5" fmla="*/ 0 h 25"/>
                <a:gd name="T6" fmla="*/ 15 w 30"/>
                <a:gd name="T7" fmla="*/ 0 h 25"/>
                <a:gd name="T8" fmla="*/ 15 w 30"/>
                <a:gd name="T9" fmla="*/ 0 h 25"/>
                <a:gd name="T10" fmla="*/ 7 w 30"/>
                <a:gd name="T11" fmla="*/ 0 h 25"/>
                <a:gd name="T12" fmla="*/ 2 w 30"/>
                <a:gd name="T13" fmla="*/ 1 h 25"/>
                <a:gd name="T14" fmla="*/ 2 w 30"/>
                <a:gd name="T15" fmla="*/ 1 h 25"/>
                <a:gd name="T16" fmla="*/ 0 w 30"/>
                <a:gd name="T17" fmla="*/ 6 h 25"/>
                <a:gd name="T18" fmla="*/ 0 w 30"/>
                <a:gd name="T19" fmla="*/ 12 h 25"/>
                <a:gd name="T20" fmla="*/ 0 w 30"/>
                <a:gd name="T21" fmla="*/ 12 h 25"/>
                <a:gd name="T22" fmla="*/ 0 w 30"/>
                <a:gd name="T23" fmla="*/ 19 h 25"/>
                <a:gd name="T24" fmla="*/ 2 w 30"/>
                <a:gd name="T25" fmla="*/ 23 h 25"/>
                <a:gd name="T26" fmla="*/ 2 w 30"/>
                <a:gd name="T27" fmla="*/ 23 h 25"/>
                <a:gd name="T28" fmla="*/ 7 w 30"/>
                <a:gd name="T29" fmla="*/ 25 h 25"/>
                <a:gd name="T30" fmla="*/ 15 w 30"/>
                <a:gd name="T31" fmla="*/ 25 h 25"/>
                <a:gd name="T32" fmla="*/ 15 w 30"/>
                <a:gd name="T33" fmla="*/ 25 h 25"/>
                <a:gd name="T34" fmla="*/ 22 w 30"/>
                <a:gd name="T35" fmla="*/ 25 h 25"/>
                <a:gd name="T36" fmla="*/ 27 w 30"/>
                <a:gd name="T37" fmla="*/ 23 h 25"/>
                <a:gd name="T38" fmla="*/ 27 w 30"/>
                <a:gd name="T39" fmla="*/ 23 h 25"/>
                <a:gd name="T40" fmla="*/ 29 w 30"/>
                <a:gd name="T41" fmla="*/ 19 h 25"/>
                <a:gd name="T42" fmla="*/ 30 w 30"/>
                <a:gd name="T43" fmla="*/ 12 h 25"/>
                <a:gd name="T44" fmla="*/ 30 w 30"/>
                <a:gd name="T45" fmla="*/ 12 h 25"/>
                <a:gd name="T46" fmla="*/ 29 w 30"/>
                <a:gd name="T47" fmla="*/ 6 h 25"/>
                <a:gd name="T48" fmla="*/ 27 w 30"/>
                <a:gd name="T49" fmla="*/ 1 h 25"/>
                <a:gd name="T50" fmla="*/ 27 w 30"/>
                <a:gd name="T51" fmla="*/ 1 h 25"/>
                <a:gd name="T52" fmla="*/ 15 w 30"/>
                <a:gd name="T53" fmla="*/ 4 h 25"/>
                <a:gd name="T54" fmla="*/ 15 w 30"/>
                <a:gd name="T55" fmla="*/ 4 h 25"/>
                <a:gd name="T56" fmla="*/ 21 w 30"/>
                <a:gd name="T57" fmla="*/ 4 h 25"/>
                <a:gd name="T58" fmla="*/ 24 w 30"/>
                <a:gd name="T59" fmla="*/ 4 h 25"/>
                <a:gd name="T60" fmla="*/ 24 w 30"/>
                <a:gd name="T61" fmla="*/ 4 h 25"/>
                <a:gd name="T62" fmla="*/ 26 w 30"/>
                <a:gd name="T63" fmla="*/ 7 h 25"/>
                <a:gd name="T64" fmla="*/ 27 w 30"/>
                <a:gd name="T65" fmla="*/ 12 h 25"/>
                <a:gd name="T66" fmla="*/ 27 w 30"/>
                <a:gd name="T67" fmla="*/ 12 h 25"/>
                <a:gd name="T68" fmla="*/ 26 w 30"/>
                <a:gd name="T69" fmla="*/ 17 h 25"/>
                <a:gd name="T70" fmla="*/ 24 w 30"/>
                <a:gd name="T71" fmla="*/ 20 h 25"/>
                <a:gd name="T72" fmla="*/ 24 w 30"/>
                <a:gd name="T73" fmla="*/ 20 h 25"/>
                <a:gd name="T74" fmla="*/ 21 w 30"/>
                <a:gd name="T75" fmla="*/ 20 h 25"/>
                <a:gd name="T76" fmla="*/ 15 w 30"/>
                <a:gd name="T77" fmla="*/ 20 h 25"/>
                <a:gd name="T78" fmla="*/ 15 w 30"/>
                <a:gd name="T79" fmla="*/ 20 h 25"/>
                <a:gd name="T80" fmla="*/ 8 w 30"/>
                <a:gd name="T81" fmla="*/ 20 h 25"/>
                <a:gd name="T82" fmla="*/ 5 w 30"/>
                <a:gd name="T83" fmla="*/ 20 h 25"/>
                <a:gd name="T84" fmla="*/ 5 w 30"/>
                <a:gd name="T85" fmla="*/ 20 h 25"/>
                <a:gd name="T86" fmla="*/ 3 w 30"/>
                <a:gd name="T87" fmla="*/ 17 h 25"/>
                <a:gd name="T88" fmla="*/ 3 w 30"/>
                <a:gd name="T89" fmla="*/ 12 h 25"/>
                <a:gd name="T90" fmla="*/ 3 w 30"/>
                <a:gd name="T91" fmla="*/ 12 h 25"/>
                <a:gd name="T92" fmla="*/ 3 w 30"/>
                <a:gd name="T93" fmla="*/ 7 h 25"/>
                <a:gd name="T94" fmla="*/ 5 w 30"/>
                <a:gd name="T95" fmla="*/ 4 h 25"/>
                <a:gd name="T96" fmla="*/ 5 w 30"/>
                <a:gd name="T97" fmla="*/ 4 h 25"/>
                <a:gd name="T98" fmla="*/ 8 w 30"/>
                <a:gd name="T99" fmla="*/ 4 h 25"/>
                <a:gd name="T100" fmla="*/ 15 w 30"/>
                <a:gd name="T101" fmla="*/ 4 h 25"/>
                <a:gd name="T102" fmla="*/ 15 w 30"/>
                <a:gd name="T10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5">
                  <a:moveTo>
                    <a:pt x="27" y="1"/>
                  </a:moveTo>
                  <a:lnTo>
                    <a:pt x="27" y="1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7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7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22" y="25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9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9" y="6"/>
                  </a:lnTo>
                  <a:lnTo>
                    <a:pt x="27" y="1"/>
                  </a:lnTo>
                  <a:lnTo>
                    <a:pt x="27" y="1"/>
                  </a:lnTo>
                  <a:close/>
                  <a:moveTo>
                    <a:pt x="15" y="4"/>
                  </a:moveTo>
                  <a:lnTo>
                    <a:pt x="15" y="4"/>
                  </a:lnTo>
                  <a:lnTo>
                    <a:pt x="21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7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6" y="17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15" y="4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3" name="Freeform 157">
              <a:extLst>
                <a:ext uri="{FF2B5EF4-FFF2-40B4-BE49-F238E27FC236}">
                  <a16:creationId xmlns:a16="http://schemas.microsoft.com/office/drawing/2014/main" id="{527C9C71-3108-44E0-9467-1098EF2F4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" y="4215"/>
              <a:ext cx="30" cy="27"/>
            </a:xfrm>
            <a:custGeom>
              <a:avLst/>
              <a:gdLst>
                <a:gd name="T0" fmla="*/ 5 w 30"/>
                <a:gd name="T1" fmla="*/ 8 h 27"/>
                <a:gd name="T2" fmla="*/ 5 w 30"/>
                <a:gd name="T3" fmla="*/ 8 h 27"/>
                <a:gd name="T4" fmla="*/ 7 w 30"/>
                <a:gd name="T5" fmla="*/ 6 h 27"/>
                <a:gd name="T6" fmla="*/ 10 w 30"/>
                <a:gd name="T7" fmla="*/ 6 h 27"/>
                <a:gd name="T8" fmla="*/ 10 w 30"/>
                <a:gd name="T9" fmla="*/ 6 h 27"/>
                <a:gd name="T10" fmla="*/ 10 w 30"/>
                <a:gd name="T11" fmla="*/ 1 h 27"/>
                <a:gd name="T12" fmla="*/ 10 w 30"/>
                <a:gd name="T13" fmla="*/ 1 h 27"/>
                <a:gd name="T14" fmla="*/ 5 w 30"/>
                <a:gd name="T15" fmla="*/ 1 h 27"/>
                <a:gd name="T16" fmla="*/ 2 w 30"/>
                <a:gd name="T17" fmla="*/ 3 h 27"/>
                <a:gd name="T18" fmla="*/ 2 w 30"/>
                <a:gd name="T19" fmla="*/ 3 h 27"/>
                <a:gd name="T20" fmla="*/ 0 w 30"/>
                <a:gd name="T21" fmla="*/ 8 h 27"/>
                <a:gd name="T22" fmla="*/ 0 w 30"/>
                <a:gd name="T23" fmla="*/ 14 h 27"/>
                <a:gd name="T24" fmla="*/ 0 w 30"/>
                <a:gd name="T25" fmla="*/ 14 h 27"/>
                <a:gd name="T26" fmla="*/ 0 w 30"/>
                <a:gd name="T27" fmla="*/ 21 h 27"/>
                <a:gd name="T28" fmla="*/ 3 w 30"/>
                <a:gd name="T29" fmla="*/ 24 h 27"/>
                <a:gd name="T30" fmla="*/ 3 w 30"/>
                <a:gd name="T31" fmla="*/ 24 h 27"/>
                <a:gd name="T32" fmla="*/ 8 w 30"/>
                <a:gd name="T33" fmla="*/ 25 h 27"/>
                <a:gd name="T34" fmla="*/ 15 w 30"/>
                <a:gd name="T35" fmla="*/ 27 h 27"/>
                <a:gd name="T36" fmla="*/ 15 w 30"/>
                <a:gd name="T37" fmla="*/ 27 h 27"/>
                <a:gd name="T38" fmla="*/ 22 w 30"/>
                <a:gd name="T39" fmla="*/ 25 h 27"/>
                <a:gd name="T40" fmla="*/ 27 w 30"/>
                <a:gd name="T41" fmla="*/ 24 h 27"/>
                <a:gd name="T42" fmla="*/ 27 w 30"/>
                <a:gd name="T43" fmla="*/ 24 h 27"/>
                <a:gd name="T44" fmla="*/ 29 w 30"/>
                <a:gd name="T45" fmla="*/ 21 h 27"/>
                <a:gd name="T46" fmla="*/ 30 w 30"/>
                <a:gd name="T47" fmla="*/ 13 h 27"/>
                <a:gd name="T48" fmla="*/ 30 w 30"/>
                <a:gd name="T49" fmla="*/ 13 h 27"/>
                <a:gd name="T50" fmla="*/ 30 w 30"/>
                <a:gd name="T51" fmla="*/ 8 h 27"/>
                <a:gd name="T52" fmla="*/ 29 w 30"/>
                <a:gd name="T53" fmla="*/ 3 h 27"/>
                <a:gd name="T54" fmla="*/ 26 w 30"/>
                <a:gd name="T55" fmla="*/ 1 h 27"/>
                <a:gd name="T56" fmla="*/ 21 w 30"/>
                <a:gd name="T57" fmla="*/ 0 h 27"/>
                <a:gd name="T58" fmla="*/ 19 w 30"/>
                <a:gd name="T59" fmla="*/ 0 h 27"/>
                <a:gd name="T60" fmla="*/ 19 w 30"/>
                <a:gd name="T61" fmla="*/ 5 h 27"/>
                <a:gd name="T62" fmla="*/ 19 w 30"/>
                <a:gd name="T63" fmla="*/ 5 h 27"/>
                <a:gd name="T64" fmla="*/ 24 w 30"/>
                <a:gd name="T65" fmla="*/ 5 h 27"/>
                <a:gd name="T66" fmla="*/ 26 w 30"/>
                <a:gd name="T67" fmla="*/ 6 h 27"/>
                <a:gd name="T68" fmla="*/ 26 w 30"/>
                <a:gd name="T69" fmla="*/ 6 h 27"/>
                <a:gd name="T70" fmla="*/ 26 w 30"/>
                <a:gd name="T71" fmla="*/ 9 h 27"/>
                <a:gd name="T72" fmla="*/ 27 w 30"/>
                <a:gd name="T73" fmla="*/ 13 h 27"/>
                <a:gd name="T74" fmla="*/ 27 w 30"/>
                <a:gd name="T75" fmla="*/ 13 h 27"/>
                <a:gd name="T76" fmla="*/ 26 w 30"/>
                <a:gd name="T77" fmla="*/ 17 h 27"/>
                <a:gd name="T78" fmla="*/ 24 w 30"/>
                <a:gd name="T79" fmla="*/ 21 h 27"/>
                <a:gd name="T80" fmla="*/ 24 w 30"/>
                <a:gd name="T81" fmla="*/ 21 h 27"/>
                <a:gd name="T82" fmla="*/ 21 w 30"/>
                <a:gd name="T83" fmla="*/ 21 h 27"/>
                <a:gd name="T84" fmla="*/ 15 w 30"/>
                <a:gd name="T85" fmla="*/ 22 h 27"/>
                <a:gd name="T86" fmla="*/ 15 w 30"/>
                <a:gd name="T87" fmla="*/ 22 h 27"/>
                <a:gd name="T88" fmla="*/ 8 w 30"/>
                <a:gd name="T89" fmla="*/ 21 h 27"/>
                <a:gd name="T90" fmla="*/ 5 w 30"/>
                <a:gd name="T91" fmla="*/ 21 h 27"/>
                <a:gd name="T92" fmla="*/ 5 w 30"/>
                <a:gd name="T93" fmla="*/ 21 h 27"/>
                <a:gd name="T94" fmla="*/ 3 w 30"/>
                <a:gd name="T95" fmla="*/ 19 h 27"/>
                <a:gd name="T96" fmla="*/ 3 w 30"/>
                <a:gd name="T97" fmla="*/ 14 h 27"/>
                <a:gd name="T98" fmla="*/ 3 w 30"/>
                <a:gd name="T99" fmla="*/ 14 h 27"/>
                <a:gd name="T100" fmla="*/ 5 w 30"/>
                <a:gd name="T101" fmla="*/ 8 h 27"/>
                <a:gd name="T102" fmla="*/ 5 w 30"/>
                <a:gd name="T10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" h="27">
                  <a:moveTo>
                    <a:pt x="5" y="8"/>
                  </a:moveTo>
                  <a:lnTo>
                    <a:pt x="5" y="8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8" y="25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22" y="25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8"/>
                  </a:lnTo>
                  <a:lnTo>
                    <a:pt x="29" y="3"/>
                  </a:lnTo>
                  <a:lnTo>
                    <a:pt x="26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4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6" y="17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1" y="21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5" y="8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4" name="Freeform 158">
              <a:extLst>
                <a:ext uri="{FF2B5EF4-FFF2-40B4-BE49-F238E27FC236}">
                  <a16:creationId xmlns:a16="http://schemas.microsoft.com/office/drawing/2014/main" id="{3DD2E868-7378-492F-BAF6-26014FACA1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" y="4264"/>
              <a:ext cx="56" cy="56"/>
            </a:xfrm>
            <a:custGeom>
              <a:avLst/>
              <a:gdLst>
                <a:gd name="T0" fmla="*/ 15 w 56"/>
                <a:gd name="T1" fmla="*/ 3 h 56"/>
                <a:gd name="T2" fmla="*/ 3 w 56"/>
                <a:gd name="T3" fmla="*/ 15 h 56"/>
                <a:gd name="T4" fmla="*/ 0 w 56"/>
                <a:gd name="T5" fmla="*/ 21 h 56"/>
                <a:gd name="T6" fmla="*/ 0 w 56"/>
                <a:gd name="T7" fmla="*/ 27 h 56"/>
                <a:gd name="T8" fmla="*/ 3 w 56"/>
                <a:gd name="T9" fmla="*/ 42 h 56"/>
                <a:gd name="T10" fmla="*/ 8 w 56"/>
                <a:gd name="T11" fmla="*/ 48 h 56"/>
                <a:gd name="T12" fmla="*/ 15 w 56"/>
                <a:gd name="T13" fmla="*/ 53 h 56"/>
                <a:gd name="T14" fmla="*/ 27 w 56"/>
                <a:gd name="T15" fmla="*/ 56 h 56"/>
                <a:gd name="T16" fmla="*/ 35 w 56"/>
                <a:gd name="T17" fmla="*/ 54 h 56"/>
                <a:gd name="T18" fmla="*/ 42 w 56"/>
                <a:gd name="T19" fmla="*/ 53 h 56"/>
                <a:gd name="T20" fmla="*/ 53 w 56"/>
                <a:gd name="T21" fmla="*/ 42 h 56"/>
                <a:gd name="T22" fmla="*/ 54 w 56"/>
                <a:gd name="T23" fmla="*/ 35 h 56"/>
                <a:gd name="T24" fmla="*/ 56 w 56"/>
                <a:gd name="T25" fmla="*/ 27 h 56"/>
                <a:gd name="T26" fmla="*/ 53 w 56"/>
                <a:gd name="T27" fmla="*/ 13 h 56"/>
                <a:gd name="T28" fmla="*/ 48 w 56"/>
                <a:gd name="T29" fmla="*/ 8 h 56"/>
                <a:gd name="T30" fmla="*/ 42 w 56"/>
                <a:gd name="T31" fmla="*/ 3 h 56"/>
                <a:gd name="T32" fmla="*/ 27 w 56"/>
                <a:gd name="T33" fmla="*/ 0 h 56"/>
                <a:gd name="T34" fmla="*/ 21 w 56"/>
                <a:gd name="T35" fmla="*/ 0 h 56"/>
                <a:gd name="T36" fmla="*/ 15 w 56"/>
                <a:gd name="T37" fmla="*/ 3 h 56"/>
                <a:gd name="T38" fmla="*/ 8 w 56"/>
                <a:gd name="T39" fmla="*/ 16 h 56"/>
                <a:gd name="T40" fmla="*/ 16 w 56"/>
                <a:gd name="T41" fmla="*/ 7 h 56"/>
                <a:gd name="T42" fmla="*/ 23 w 56"/>
                <a:gd name="T43" fmla="*/ 5 h 56"/>
                <a:gd name="T44" fmla="*/ 27 w 56"/>
                <a:gd name="T45" fmla="*/ 3 h 56"/>
                <a:gd name="T46" fmla="*/ 40 w 56"/>
                <a:gd name="T47" fmla="*/ 7 h 56"/>
                <a:gd name="T48" fmla="*/ 45 w 56"/>
                <a:gd name="T49" fmla="*/ 11 h 56"/>
                <a:gd name="T50" fmla="*/ 48 w 56"/>
                <a:gd name="T51" fmla="*/ 16 h 56"/>
                <a:gd name="T52" fmla="*/ 51 w 56"/>
                <a:gd name="T53" fmla="*/ 27 h 56"/>
                <a:gd name="T54" fmla="*/ 51 w 56"/>
                <a:gd name="T55" fmla="*/ 34 h 56"/>
                <a:gd name="T56" fmla="*/ 48 w 56"/>
                <a:gd name="T57" fmla="*/ 40 h 56"/>
                <a:gd name="T58" fmla="*/ 40 w 56"/>
                <a:gd name="T59" fmla="*/ 48 h 56"/>
                <a:gd name="T60" fmla="*/ 34 w 56"/>
                <a:gd name="T61" fmla="*/ 50 h 56"/>
                <a:gd name="T62" fmla="*/ 27 w 56"/>
                <a:gd name="T63" fmla="*/ 51 h 56"/>
                <a:gd name="T64" fmla="*/ 16 w 56"/>
                <a:gd name="T65" fmla="*/ 48 h 56"/>
                <a:gd name="T66" fmla="*/ 11 w 56"/>
                <a:gd name="T67" fmla="*/ 43 h 56"/>
                <a:gd name="T68" fmla="*/ 8 w 56"/>
                <a:gd name="T69" fmla="*/ 38 h 56"/>
                <a:gd name="T70" fmla="*/ 5 w 56"/>
                <a:gd name="T71" fmla="*/ 27 h 56"/>
                <a:gd name="T72" fmla="*/ 5 w 56"/>
                <a:gd name="T73" fmla="*/ 21 h 56"/>
                <a:gd name="T74" fmla="*/ 8 w 56"/>
                <a:gd name="T75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56">
                  <a:moveTo>
                    <a:pt x="15" y="3"/>
                  </a:moveTo>
                  <a:lnTo>
                    <a:pt x="15" y="3"/>
                  </a:lnTo>
                  <a:lnTo>
                    <a:pt x="8" y="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8" y="48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21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35" y="54"/>
                  </a:lnTo>
                  <a:lnTo>
                    <a:pt x="42" y="53"/>
                  </a:lnTo>
                  <a:lnTo>
                    <a:pt x="42" y="53"/>
                  </a:lnTo>
                  <a:lnTo>
                    <a:pt x="48" y="48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4" y="35"/>
                  </a:lnTo>
                  <a:lnTo>
                    <a:pt x="56" y="27"/>
                  </a:lnTo>
                  <a:lnTo>
                    <a:pt x="56" y="27"/>
                  </a:lnTo>
                  <a:lnTo>
                    <a:pt x="54" y="21"/>
                  </a:lnTo>
                  <a:lnTo>
                    <a:pt x="53" y="13"/>
                  </a:lnTo>
                  <a:lnTo>
                    <a:pt x="53" y="13"/>
                  </a:lnTo>
                  <a:lnTo>
                    <a:pt x="48" y="8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35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1" y="0"/>
                  </a:lnTo>
                  <a:lnTo>
                    <a:pt x="15" y="3"/>
                  </a:lnTo>
                  <a:lnTo>
                    <a:pt x="15" y="3"/>
                  </a:lnTo>
                  <a:close/>
                  <a:moveTo>
                    <a:pt x="8" y="16"/>
                  </a:moveTo>
                  <a:lnTo>
                    <a:pt x="8" y="16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23" y="5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34" y="5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5" y="11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51" y="21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3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5" y="43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23" y="50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1" y="43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5" y="34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1"/>
                  </a:lnTo>
                  <a:lnTo>
                    <a:pt x="8" y="16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5" name="Freeform 159">
              <a:extLst>
                <a:ext uri="{FF2B5EF4-FFF2-40B4-BE49-F238E27FC236}">
                  <a16:creationId xmlns:a16="http://schemas.microsoft.com/office/drawing/2014/main" id="{B93E39C9-8B37-479B-ABDE-2DE71386F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" y="4279"/>
              <a:ext cx="30" cy="28"/>
            </a:xfrm>
            <a:custGeom>
              <a:avLst/>
              <a:gdLst>
                <a:gd name="T0" fmla="*/ 21 w 30"/>
                <a:gd name="T1" fmla="*/ 0 h 28"/>
                <a:gd name="T2" fmla="*/ 19 w 30"/>
                <a:gd name="T3" fmla="*/ 3 h 28"/>
                <a:gd name="T4" fmla="*/ 19 w 30"/>
                <a:gd name="T5" fmla="*/ 3 h 28"/>
                <a:gd name="T6" fmla="*/ 22 w 30"/>
                <a:gd name="T7" fmla="*/ 4 h 28"/>
                <a:gd name="T8" fmla="*/ 25 w 30"/>
                <a:gd name="T9" fmla="*/ 6 h 28"/>
                <a:gd name="T10" fmla="*/ 25 w 30"/>
                <a:gd name="T11" fmla="*/ 6 h 28"/>
                <a:gd name="T12" fmla="*/ 27 w 30"/>
                <a:gd name="T13" fmla="*/ 9 h 28"/>
                <a:gd name="T14" fmla="*/ 27 w 30"/>
                <a:gd name="T15" fmla="*/ 12 h 28"/>
                <a:gd name="T16" fmla="*/ 27 w 30"/>
                <a:gd name="T17" fmla="*/ 12 h 28"/>
                <a:gd name="T18" fmla="*/ 25 w 30"/>
                <a:gd name="T19" fmla="*/ 17 h 28"/>
                <a:gd name="T20" fmla="*/ 24 w 30"/>
                <a:gd name="T21" fmla="*/ 19 h 28"/>
                <a:gd name="T22" fmla="*/ 24 w 30"/>
                <a:gd name="T23" fmla="*/ 19 h 28"/>
                <a:gd name="T24" fmla="*/ 21 w 30"/>
                <a:gd name="T25" fmla="*/ 22 h 28"/>
                <a:gd name="T26" fmla="*/ 14 w 30"/>
                <a:gd name="T27" fmla="*/ 22 h 28"/>
                <a:gd name="T28" fmla="*/ 14 w 30"/>
                <a:gd name="T29" fmla="*/ 22 h 28"/>
                <a:gd name="T30" fmla="*/ 11 w 30"/>
                <a:gd name="T31" fmla="*/ 22 h 28"/>
                <a:gd name="T32" fmla="*/ 6 w 30"/>
                <a:gd name="T33" fmla="*/ 19 h 28"/>
                <a:gd name="T34" fmla="*/ 6 w 30"/>
                <a:gd name="T35" fmla="*/ 19 h 28"/>
                <a:gd name="T36" fmla="*/ 5 w 30"/>
                <a:gd name="T37" fmla="*/ 15 h 28"/>
                <a:gd name="T38" fmla="*/ 3 w 30"/>
                <a:gd name="T39" fmla="*/ 12 h 28"/>
                <a:gd name="T40" fmla="*/ 3 w 30"/>
                <a:gd name="T41" fmla="*/ 12 h 28"/>
                <a:gd name="T42" fmla="*/ 3 w 30"/>
                <a:gd name="T43" fmla="*/ 9 h 28"/>
                <a:gd name="T44" fmla="*/ 5 w 30"/>
                <a:gd name="T45" fmla="*/ 8 h 28"/>
                <a:gd name="T46" fmla="*/ 5 w 30"/>
                <a:gd name="T47" fmla="*/ 8 h 28"/>
                <a:gd name="T48" fmla="*/ 6 w 30"/>
                <a:gd name="T49" fmla="*/ 6 h 28"/>
                <a:gd name="T50" fmla="*/ 10 w 30"/>
                <a:gd name="T51" fmla="*/ 4 h 28"/>
                <a:gd name="T52" fmla="*/ 8 w 30"/>
                <a:gd name="T53" fmla="*/ 0 h 28"/>
                <a:gd name="T54" fmla="*/ 8 w 30"/>
                <a:gd name="T55" fmla="*/ 0 h 28"/>
                <a:gd name="T56" fmla="*/ 5 w 30"/>
                <a:gd name="T57" fmla="*/ 1 h 28"/>
                <a:gd name="T58" fmla="*/ 2 w 30"/>
                <a:gd name="T59" fmla="*/ 4 h 28"/>
                <a:gd name="T60" fmla="*/ 2 w 30"/>
                <a:gd name="T61" fmla="*/ 4 h 28"/>
                <a:gd name="T62" fmla="*/ 0 w 30"/>
                <a:gd name="T63" fmla="*/ 8 h 28"/>
                <a:gd name="T64" fmla="*/ 0 w 30"/>
                <a:gd name="T65" fmla="*/ 12 h 28"/>
                <a:gd name="T66" fmla="*/ 0 w 30"/>
                <a:gd name="T67" fmla="*/ 12 h 28"/>
                <a:gd name="T68" fmla="*/ 0 w 30"/>
                <a:gd name="T69" fmla="*/ 17 h 28"/>
                <a:gd name="T70" fmla="*/ 2 w 30"/>
                <a:gd name="T71" fmla="*/ 20 h 28"/>
                <a:gd name="T72" fmla="*/ 2 w 30"/>
                <a:gd name="T73" fmla="*/ 20 h 28"/>
                <a:gd name="T74" fmla="*/ 3 w 30"/>
                <a:gd name="T75" fmla="*/ 23 h 28"/>
                <a:gd name="T76" fmla="*/ 6 w 30"/>
                <a:gd name="T77" fmla="*/ 25 h 28"/>
                <a:gd name="T78" fmla="*/ 6 w 30"/>
                <a:gd name="T79" fmla="*/ 25 h 28"/>
                <a:gd name="T80" fmla="*/ 14 w 30"/>
                <a:gd name="T81" fmla="*/ 28 h 28"/>
                <a:gd name="T82" fmla="*/ 14 w 30"/>
                <a:gd name="T83" fmla="*/ 28 h 28"/>
                <a:gd name="T84" fmla="*/ 22 w 30"/>
                <a:gd name="T85" fmla="*/ 27 h 28"/>
                <a:gd name="T86" fmla="*/ 27 w 30"/>
                <a:gd name="T87" fmla="*/ 23 h 28"/>
                <a:gd name="T88" fmla="*/ 27 w 30"/>
                <a:gd name="T89" fmla="*/ 23 h 28"/>
                <a:gd name="T90" fmla="*/ 30 w 30"/>
                <a:gd name="T91" fmla="*/ 19 h 28"/>
                <a:gd name="T92" fmla="*/ 30 w 30"/>
                <a:gd name="T93" fmla="*/ 12 h 28"/>
                <a:gd name="T94" fmla="*/ 30 w 30"/>
                <a:gd name="T95" fmla="*/ 12 h 28"/>
                <a:gd name="T96" fmla="*/ 30 w 30"/>
                <a:gd name="T97" fmla="*/ 8 h 28"/>
                <a:gd name="T98" fmla="*/ 29 w 30"/>
                <a:gd name="T99" fmla="*/ 3 h 28"/>
                <a:gd name="T100" fmla="*/ 29 w 30"/>
                <a:gd name="T101" fmla="*/ 3 h 28"/>
                <a:gd name="T102" fmla="*/ 25 w 30"/>
                <a:gd name="T103" fmla="*/ 1 h 28"/>
                <a:gd name="T104" fmla="*/ 21 w 30"/>
                <a:gd name="T105" fmla="*/ 0 h 28"/>
                <a:gd name="T106" fmla="*/ 21 w 30"/>
                <a:gd name="T10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" h="28">
                  <a:moveTo>
                    <a:pt x="21" y="0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2" y="4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9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1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2" y="27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0" y="19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65478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-circonscriptions.pptx" id="{ED3BF050-51EE-4AF1-9374-E591B714ED4D}" vid="{0B648C57-9159-46A6-9558-708011FF90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9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6</cp:revision>
  <dcterms:created xsi:type="dcterms:W3CDTF">2018-10-12T15:58:02Z</dcterms:created>
  <dcterms:modified xsi:type="dcterms:W3CDTF">2018-10-12T16:09:02Z</dcterms:modified>
</cp:coreProperties>
</file>