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057E69-9558-08A3-A4FB-F42E9DB311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A1241A-A4A8-79EE-AAFE-CF33353F61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EE72FC-3AB0-0360-8394-9C1825D30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6C90E0-4345-64A7-393D-199A96BAC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98AC93-FF08-31A0-93D6-A877C6FE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6683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639720-4D12-525F-67E8-F15E73045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598C81F-2564-5FD1-D386-BF61A08F2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DB8E02-7E05-AC79-5945-5A62C97C6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415464-3D23-53ED-9BB7-1003B6BF5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8AE65E-2043-8661-A1C8-C9D546EAE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605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F62574A-7BEA-0EC4-CE8A-B6263EBF48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9F695C5-2520-FF7D-BCBE-6BE21B19AB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4BAE47-DF39-43F1-CB80-AF997C4A2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C341E0-1CE1-4B01-62BF-847D6EBAF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4615D7-FF81-B930-FCC4-855D17D23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091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26B2AC-196D-AD85-79B7-E3388F346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77BA83-1EE3-D9B2-CD59-AE465F92E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7E95AB-EE0D-7945-68F8-30F916C0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8D8616-A917-B31B-D26C-29AA735FB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6F3E439-813E-3322-14DE-88DF1D792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184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DFBF82-82B1-DE34-FB2C-47127489A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DBA3B7-E79A-CB2C-FBE2-2E63E12AC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F9DED-6E32-0781-8402-AE8EFDA75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FBB115-B9B1-E854-DC51-32A8A48D3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61D638-E8D0-FC51-7216-4BCB6B4A8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1265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C1216F-CF2A-4B0C-1025-B124F5CE5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31C74D-41F2-BD6D-717D-53ACAF2549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BAD7751-A8C2-E254-3F04-19431930C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8D1E98-4515-6413-6C49-B5C091283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2455AD1-F89A-1E50-C09D-9D67B066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5BA90EC-CBBB-92B5-5200-6E53D09D9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50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1E6B96-D9F8-FB1A-F942-C999575F4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60D08A-08D6-459D-D811-915D1CE00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95E1AC-53C0-F84C-8ACF-F6E8853ED5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AD7C80E-4D8F-7352-2E1D-A812A6201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F45771E-0A47-3E0B-46AC-4EBDDF6FF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119EF68-CE3A-368F-5AA8-B2D5E4862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2485918-42C5-2294-A235-3B93E82AC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A6E02CB-D2B1-2A86-28BD-67C67F7E7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69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38162F-524F-F8B2-1044-3D9E9B8E6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A9A69B7-BE94-55AC-08F6-4D7A178B1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6A51B39-4A6C-392E-0C57-3FBAC459F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0E5C934-0906-92C3-D808-DBCDCCE2E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11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87E02CC-3A2B-0801-73CB-FB747DB8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F589CDE-5FCF-7DD4-DEF4-AECA370B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DBFD39-6A55-8722-A6CC-682EFFCD2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507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91AF80-D697-DE6F-7112-721E28B8F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6B7162-3939-2BBF-4206-D2F74DAEC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3DC2A01-9840-146E-08DF-DC37032A5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784751A-1BA4-56F0-78EE-FDE984E40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C0FCC3-BE34-96D0-E536-13D0D21C5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F149BC-CE94-4710-A1D0-809177F3C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41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D6DCF6-BEEF-FA7A-EA1E-8E8799D39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BAEDC1D-86EC-C09D-72EB-2206422562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AECA45-8B15-B78C-0D13-090A09842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268B2B-8DBB-AF3E-B07D-6F62A403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C57D43-8336-656C-4165-0A5BEB9B1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52C938E-4F34-2DE7-248A-84493E1E6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511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0DE8554-1AD5-818B-4664-D663B5C4F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F95CF7-926E-5C7A-3D20-41A5CBA867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FB568-C58C-0B33-C7B4-13A75FAD1F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2ED66-3EBB-4135-8242-6665D4A06BCA}" type="datetimeFigureOut">
              <a:rPr lang="fr-FR" smtClean="0"/>
              <a:t>09/11/2023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09DB64-C484-EBCC-603F-DE5E66A403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E8D55E-C130-B43F-019C-B247E50030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68815-8604-4F4E-99CC-A613D5A2CD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9212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1AA5CB62-D801-3A1C-D57A-C93F5369C3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30450" y="0"/>
            <a:ext cx="7531100" cy="6858000"/>
            <a:chOff x="1468" y="0"/>
            <a:chExt cx="4744" cy="4320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D04C1BCC-8407-5C0E-F22E-12D7C2545D3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468" y="0"/>
              <a:ext cx="474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6" name="Group 205">
              <a:extLst>
                <a:ext uri="{FF2B5EF4-FFF2-40B4-BE49-F238E27FC236}">
                  <a16:creationId xmlns:a16="http://schemas.microsoft.com/office/drawing/2014/main" id="{2B00885B-70ED-D550-0442-DC12C68A4B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3" y="168"/>
              <a:ext cx="3584" cy="3694"/>
              <a:chOff x="2623" y="168"/>
              <a:chExt cx="3584" cy="3694"/>
            </a:xfrm>
          </p:grpSpPr>
          <p:sp>
            <p:nvSpPr>
              <p:cNvPr id="1609" name="Freeform 5">
                <a:extLst>
                  <a:ext uri="{FF2B5EF4-FFF2-40B4-BE49-F238E27FC236}">
                    <a16:creationId xmlns:a16="http://schemas.microsoft.com/office/drawing/2014/main" id="{F9E7E2D5-1D91-E823-E544-81F2516A4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9" y="817"/>
                <a:ext cx="158" cy="218"/>
              </a:xfrm>
              <a:custGeom>
                <a:avLst/>
                <a:gdLst>
                  <a:gd name="T0" fmla="*/ 693 w 794"/>
                  <a:gd name="T1" fmla="*/ 208 h 1089"/>
                  <a:gd name="T2" fmla="*/ 620 w 794"/>
                  <a:gd name="T3" fmla="*/ 225 h 1089"/>
                  <a:gd name="T4" fmla="*/ 433 w 794"/>
                  <a:gd name="T5" fmla="*/ 111 h 1089"/>
                  <a:gd name="T6" fmla="*/ 215 w 794"/>
                  <a:gd name="T7" fmla="*/ 111 h 1089"/>
                  <a:gd name="T8" fmla="*/ 192 w 794"/>
                  <a:gd name="T9" fmla="*/ 83 h 1089"/>
                  <a:gd name="T10" fmla="*/ 121 w 794"/>
                  <a:gd name="T11" fmla="*/ 0 h 1089"/>
                  <a:gd name="T12" fmla="*/ 0 w 794"/>
                  <a:gd name="T13" fmla="*/ 163 h 1089"/>
                  <a:gd name="T14" fmla="*/ 59 w 794"/>
                  <a:gd name="T15" fmla="*/ 482 h 1089"/>
                  <a:gd name="T16" fmla="*/ 104 w 794"/>
                  <a:gd name="T17" fmla="*/ 822 h 1089"/>
                  <a:gd name="T18" fmla="*/ 173 w 794"/>
                  <a:gd name="T19" fmla="*/ 1089 h 1089"/>
                  <a:gd name="T20" fmla="*/ 440 w 794"/>
                  <a:gd name="T21" fmla="*/ 999 h 1089"/>
                  <a:gd name="T22" fmla="*/ 579 w 794"/>
                  <a:gd name="T23" fmla="*/ 770 h 1089"/>
                  <a:gd name="T24" fmla="*/ 591 w 794"/>
                  <a:gd name="T25" fmla="*/ 777 h 1089"/>
                  <a:gd name="T26" fmla="*/ 794 w 794"/>
                  <a:gd name="T27" fmla="*/ 478 h 1089"/>
                  <a:gd name="T28" fmla="*/ 693 w 794"/>
                  <a:gd name="T29" fmla="*/ 208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1089">
                    <a:moveTo>
                      <a:pt x="693" y="208"/>
                    </a:moveTo>
                    <a:lnTo>
                      <a:pt x="620" y="225"/>
                    </a:lnTo>
                    <a:lnTo>
                      <a:pt x="433" y="111"/>
                    </a:lnTo>
                    <a:lnTo>
                      <a:pt x="215" y="111"/>
                    </a:lnTo>
                    <a:lnTo>
                      <a:pt x="192" y="83"/>
                    </a:lnTo>
                    <a:lnTo>
                      <a:pt x="121" y="0"/>
                    </a:lnTo>
                    <a:lnTo>
                      <a:pt x="0" y="163"/>
                    </a:lnTo>
                    <a:lnTo>
                      <a:pt x="59" y="482"/>
                    </a:lnTo>
                    <a:lnTo>
                      <a:pt x="104" y="822"/>
                    </a:lnTo>
                    <a:lnTo>
                      <a:pt x="173" y="1089"/>
                    </a:lnTo>
                    <a:lnTo>
                      <a:pt x="440" y="999"/>
                    </a:lnTo>
                    <a:lnTo>
                      <a:pt x="579" y="770"/>
                    </a:lnTo>
                    <a:lnTo>
                      <a:pt x="591" y="777"/>
                    </a:lnTo>
                    <a:lnTo>
                      <a:pt x="794" y="478"/>
                    </a:lnTo>
                    <a:lnTo>
                      <a:pt x="693" y="208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" name="Freeform 6">
                <a:extLst>
                  <a:ext uri="{FF2B5EF4-FFF2-40B4-BE49-F238E27FC236}">
                    <a16:creationId xmlns:a16="http://schemas.microsoft.com/office/drawing/2014/main" id="{1BFAD716-32C6-4F5D-41C4-36F2B9AC1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7" y="971"/>
                <a:ext cx="30" cy="46"/>
              </a:xfrm>
              <a:custGeom>
                <a:avLst/>
                <a:gdLst>
                  <a:gd name="T0" fmla="*/ 151 w 151"/>
                  <a:gd name="T1" fmla="*/ 7 h 229"/>
                  <a:gd name="T2" fmla="*/ 139 w 151"/>
                  <a:gd name="T3" fmla="*/ 0 h 229"/>
                  <a:gd name="T4" fmla="*/ 0 w 151"/>
                  <a:gd name="T5" fmla="*/ 229 h 229"/>
                  <a:gd name="T6" fmla="*/ 151 w 151"/>
                  <a:gd name="T7" fmla="*/ 7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1" h="229">
                    <a:moveTo>
                      <a:pt x="151" y="7"/>
                    </a:moveTo>
                    <a:lnTo>
                      <a:pt x="139" y="0"/>
                    </a:lnTo>
                    <a:lnTo>
                      <a:pt x="0" y="229"/>
                    </a:lnTo>
                    <a:lnTo>
                      <a:pt x="151" y="7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" name="Freeform 7">
                <a:extLst>
                  <a:ext uri="{FF2B5EF4-FFF2-40B4-BE49-F238E27FC236}">
                    <a16:creationId xmlns:a16="http://schemas.microsoft.com/office/drawing/2014/main" id="{F761ECD1-73AC-E458-2CA4-194BE3C31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3" y="973"/>
                <a:ext cx="242" cy="250"/>
              </a:xfrm>
              <a:custGeom>
                <a:avLst/>
                <a:gdLst>
                  <a:gd name="T0" fmla="*/ 645 w 1207"/>
                  <a:gd name="T1" fmla="*/ 111 h 1251"/>
                  <a:gd name="T2" fmla="*/ 418 w 1207"/>
                  <a:gd name="T3" fmla="*/ 0 h 1251"/>
                  <a:gd name="T4" fmla="*/ 267 w 1207"/>
                  <a:gd name="T5" fmla="*/ 222 h 1251"/>
                  <a:gd name="T6" fmla="*/ 0 w 1207"/>
                  <a:gd name="T7" fmla="*/ 312 h 1251"/>
                  <a:gd name="T8" fmla="*/ 104 w 1207"/>
                  <a:gd name="T9" fmla="*/ 502 h 1251"/>
                  <a:gd name="T10" fmla="*/ 90 w 1207"/>
                  <a:gd name="T11" fmla="*/ 801 h 1251"/>
                  <a:gd name="T12" fmla="*/ 326 w 1207"/>
                  <a:gd name="T13" fmla="*/ 1251 h 1251"/>
                  <a:gd name="T14" fmla="*/ 513 w 1207"/>
                  <a:gd name="T15" fmla="*/ 1140 h 1251"/>
                  <a:gd name="T16" fmla="*/ 905 w 1207"/>
                  <a:gd name="T17" fmla="*/ 700 h 1251"/>
                  <a:gd name="T18" fmla="*/ 1207 w 1207"/>
                  <a:gd name="T19" fmla="*/ 489 h 1251"/>
                  <a:gd name="T20" fmla="*/ 1009 w 1207"/>
                  <a:gd name="T21" fmla="*/ 409 h 1251"/>
                  <a:gd name="T22" fmla="*/ 773 w 1207"/>
                  <a:gd name="T23" fmla="*/ 62 h 1251"/>
                  <a:gd name="T24" fmla="*/ 645 w 1207"/>
                  <a:gd name="T25" fmla="*/ 111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07" h="1251">
                    <a:moveTo>
                      <a:pt x="645" y="111"/>
                    </a:moveTo>
                    <a:lnTo>
                      <a:pt x="418" y="0"/>
                    </a:lnTo>
                    <a:lnTo>
                      <a:pt x="267" y="222"/>
                    </a:lnTo>
                    <a:lnTo>
                      <a:pt x="0" y="312"/>
                    </a:lnTo>
                    <a:lnTo>
                      <a:pt x="104" y="502"/>
                    </a:lnTo>
                    <a:lnTo>
                      <a:pt x="90" y="801"/>
                    </a:lnTo>
                    <a:lnTo>
                      <a:pt x="326" y="1251"/>
                    </a:lnTo>
                    <a:lnTo>
                      <a:pt x="513" y="1140"/>
                    </a:lnTo>
                    <a:lnTo>
                      <a:pt x="905" y="700"/>
                    </a:lnTo>
                    <a:lnTo>
                      <a:pt x="1207" y="489"/>
                    </a:lnTo>
                    <a:lnTo>
                      <a:pt x="1009" y="409"/>
                    </a:lnTo>
                    <a:lnTo>
                      <a:pt x="773" y="62"/>
                    </a:lnTo>
                    <a:lnTo>
                      <a:pt x="645" y="111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" name="Freeform 8">
                <a:extLst>
                  <a:ext uri="{FF2B5EF4-FFF2-40B4-BE49-F238E27FC236}">
                    <a16:creationId xmlns:a16="http://schemas.microsoft.com/office/drawing/2014/main" id="{4697E53D-BE39-B02B-CC75-4C9F945E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9" y="1339"/>
                <a:ext cx="212" cy="294"/>
              </a:xfrm>
              <a:custGeom>
                <a:avLst/>
                <a:gdLst>
                  <a:gd name="T0" fmla="*/ 513 w 1064"/>
                  <a:gd name="T1" fmla="*/ 142 h 1470"/>
                  <a:gd name="T2" fmla="*/ 485 w 1064"/>
                  <a:gd name="T3" fmla="*/ 13 h 1470"/>
                  <a:gd name="T4" fmla="*/ 423 w 1064"/>
                  <a:gd name="T5" fmla="*/ 0 h 1470"/>
                  <a:gd name="T6" fmla="*/ 249 w 1064"/>
                  <a:gd name="T7" fmla="*/ 58 h 1470"/>
                  <a:gd name="T8" fmla="*/ 236 w 1064"/>
                  <a:gd name="T9" fmla="*/ 169 h 1470"/>
                  <a:gd name="T10" fmla="*/ 242 w 1064"/>
                  <a:gd name="T11" fmla="*/ 384 h 1470"/>
                  <a:gd name="T12" fmla="*/ 97 w 1064"/>
                  <a:gd name="T13" fmla="*/ 544 h 1470"/>
                  <a:gd name="T14" fmla="*/ 0 w 1064"/>
                  <a:gd name="T15" fmla="*/ 818 h 1470"/>
                  <a:gd name="T16" fmla="*/ 166 w 1064"/>
                  <a:gd name="T17" fmla="*/ 1040 h 1470"/>
                  <a:gd name="T18" fmla="*/ 249 w 1064"/>
                  <a:gd name="T19" fmla="*/ 1470 h 1470"/>
                  <a:gd name="T20" fmla="*/ 294 w 1064"/>
                  <a:gd name="T21" fmla="*/ 1432 h 1470"/>
                  <a:gd name="T22" fmla="*/ 350 w 1064"/>
                  <a:gd name="T23" fmla="*/ 1009 h 1470"/>
                  <a:gd name="T24" fmla="*/ 558 w 1064"/>
                  <a:gd name="T25" fmla="*/ 807 h 1470"/>
                  <a:gd name="T26" fmla="*/ 828 w 1064"/>
                  <a:gd name="T27" fmla="*/ 707 h 1470"/>
                  <a:gd name="T28" fmla="*/ 1064 w 1064"/>
                  <a:gd name="T29" fmla="*/ 537 h 1470"/>
                  <a:gd name="T30" fmla="*/ 1019 w 1064"/>
                  <a:gd name="T31" fmla="*/ 409 h 1470"/>
                  <a:gd name="T32" fmla="*/ 818 w 1064"/>
                  <a:gd name="T33" fmla="*/ 409 h 1470"/>
                  <a:gd name="T34" fmla="*/ 690 w 1064"/>
                  <a:gd name="T35" fmla="*/ 260 h 1470"/>
                  <a:gd name="T36" fmla="*/ 700 w 1064"/>
                  <a:gd name="T37" fmla="*/ 194 h 1470"/>
                  <a:gd name="T38" fmla="*/ 513 w 1064"/>
                  <a:gd name="T39" fmla="*/ 142 h 1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64" h="1470">
                    <a:moveTo>
                      <a:pt x="513" y="142"/>
                    </a:moveTo>
                    <a:lnTo>
                      <a:pt x="485" y="13"/>
                    </a:lnTo>
                    <a:lnTo>
                      <a:pt x="423" y="0"/>
                    </a:lnTo>
                    <a:lnTo>
                      <a:pt x="249" y="58"/>
                    </a:lnTo>
                    <a:lnTo>
                      <a:pt x="236" y="169"/>
                    </a:lnTo>
                    <a:lnTo>
                      <a:pt x="242" y="384"/>
                    </a:lnTo>
                    <a:lnTo>
                      <a:pt x="97" y="544"/>
                    </a:lnTo>
                    <a:lnTo>
                      <a:pt x="0" y="818"/>
                    </a:lnTo>
                    <a:lnTo>
                      <a:pt x="166" y="1040"/>
                    </a:lnTo>
                    <a:lnTo>
                      <a:pt x="249" y="1470"/>
                    </a:lnTo>
                    <a:lnTo>
                      <a:pt x="294" y="1432"/>
                    </a:lnTo>
                    <a:lnTo>
                      <a:pt x="350" y="1009"/>
                    </a:lnTo>
                    <a:lnTo>
                      <a:pt x="558" y="807"/>
                    </a:lnTo>
                    <a:lnTo>
                      <a:pt x="828" y="707"/>
                    </a:lnTo>
                    <a:lnTo>
                      <a:pt x="1064" y="537"/>
                    </a:lnTo>
                    <a:lnTo>
                      <a:pt x="1019" y="409"/>
                    </a:lnTo>
                    <a:lnTo>
                      <a:pt x="818" y="409"/>
                    </a:lnTo>
                    <a:lnTo>
                      <a:pt x="690" y="260"/>
                    </a:lnTo>
                    <a:lnTo>
                      <a:pt x="700" y="194"/>
                    </a:lnTo>
                    <a:lnTo>
                      <a:pt x="513" y="142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" name="Freeform 9">
                <a:extLst>
                  <a:ext uri="{FF2B5EF4-FFF2-40B4-BE49-F238E27FC236}">
                    <a16:creationId xmlns:a16="http://schemas.microsoft.com/office/drawing/2014/main" id="{FACDE618-D9A7-61F5-4E79-E16784664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" y="312"/>
                <a:ext cx="246" cy="245"/>
              </a:xfrm>
              <a:custGeom>
                <a:avLst/>
                <a:gdLst>
                  <a:gd name="T0" fmla="*/ 357 w 1231"/>
                  <a:gd name="T1" fmla="*/ 76 h 1228"/>
                  <a:gd name="T2" fmla="*/ 0 w 1231"/>
                  <a:gd name="T3" fmla="*/ 0 h 1228"/>
                  <a:gd name="T4" fmla="*/ 76 w 1231"/>
                  <a:gd name="T5" fmla="*/ 350 h 1228"/>
                  <a:gd name="T6" fmla="*/ 52 w 1231"/>
                  <a:gd name="T7" fmla="*/ 642 h 1228"/>
                  <a:gd name="T8" fmla="*/ 194 w 1231"/>
                  <a:gd name="T9" fmla="*/ 805 h 1228"/>
                  <a:gd name="T10" fmla="*/ 222 w 1231"/>
                  <a:gd name="T11" fmla="*/ 1020 h 1228"/>
                  <a:gd name="T12" fmla="*/ 281 w 1231"/>
                  <a:gd name="T13" fmla="*/ 1061 h 1228"/>
                  <a:gd name="T14" fmla="*/ 527 w 1231"/>
                  <a:gd name="T15" fmla="*/ 909 h 1228"/>
                  <a:gd name="T16" fmla="*/ 600 w 1231"/>
                  <a:gd name="T17" fmla="*/ 905 h 1228"/>
                  <a:gd name="T18" fmla="*/ 794 w 1231"/>
                  <a:gd name="T19" fmla="*/ 1009 h 1228"/>
                  <a:gd name="T20" fmla="*/ 811 w 1231"/>
                  <a:gd name="T21" fmla="*/ 1151 h 1228"/>
                  <a:gd name="T22" fmla="*/ 1075 w 1231"/>
                  <a:gd name="T23" fmla="*/ 1228 h 1228"/>
                  <a:gd name="T24" fmla="*/ 1231 w 1231"/>
                  <a:gd name="T25" fmla="*/ 978 h 1228"/>
                  <a:gd name="T26" fmla="*/ 1224 w 1231"/>
                  <a:gd name="T27" fmla="*/ 909 h 1228"/>
                  <a:gd name="T28" fmla="*/ 1002 w 1231"/>
                  <a:gd name="T29" fmla="*/ 732 h 1228"/>
                  <a:gd name="T30" fmla="*/ 960 w 1231"/>
                  <a:gd name="T31" fmla="*/ 593 h 1228"/>
                  <a:gd name="T32" fmla="*/ 770 w 1231"/>
                  <a:gd name="T33" fmla="*/ 669 h 1228"/>
                  <a:gd name="T34" fmla="*/ 641 w 1231"/>
                  <a:gd name="T35" fmla="*/ 628 h 1228"/>
                  <a:gd name="T36" fmla="*/ 614 w 1231"/>
                  <a:gd name="T37" fmla="*/ 430 h 1228"/>
                  <a:gd name="T38" fmla="*/ 357 w 1231"/>
                  <a:gd name="T39" fmla="*/ 76 h 1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31" h="1228">
                    <a:moveTo>
                      <a:pt x="357" y="76"/>
                    </a:moveTo>
                    <a:lnTo>
                      <a:pt x="0" y="0"/>
                    </a:lnTo>
                    <a:lnTo>
                      <a:pt x="76" y="350"/>
                    </a:lnTo>
                    <a:lnTo>
                      <a:pt x="52" y="642"/>
                    </a:lnTo>
                    <a:lnTo>
                      <a:pt x="194" y="805"/>
                    </a:lnTo>
                    <a:lnTo>
                      <a:pt x="222" y="1020"/>
                    </a:lnTo>
                    <a:lnTo>
                      <a:pt x="281" y="1061"/>
                    </a:lnTo>
                    <a:lnTo>
                      <a:pt x="527" y="909"/>
                    </a:lnTo>
                    <a:lnTo>
                      <a:pt x="600" y="905"/>
                    </a:lnTo>
                    <a:lnTo>
                      <a:pt x="794" y="1009"/>
                    </a:lnTo>
                    <a:lnTo>
                      <a:pt x="811" y="1151"/>
                    </a:lnTo>
                    <a:lnTo>
                      <a:pt x="1075" y="1228"/>
                    </a:lnTo>
                    <a:lnTo>
                      <a:pt x="1231" y="978"/>
                    </a:lnTo>
                    <a:lnTo>
                      <a:pt x="1224" y="909"/>
                    </a:lnTo>
                    <a:lnTo>
                      <a:pt x="1002" y="732"/>
                    </a:lnTo>
                    <a:lnTo>
                      <a:pt x="960" y="593"/>
                    </a:lnTo>
                    <a:lnTo>
                      <a:pt x="770" y="669"/>
                    </a:lnTo>
                    <a:lnTo>
                      <a:pt x="641" y="628"/>
                    </a:lnTo>
                    <a:lnTo>
                      <a:pt x="614" y="430"/>
                    </a:lnTo>
                    <a:lnTo>
                      <a:pt x="357" y="76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" name="Freeform 10">
                <a:extLst>
                  <a:ext uri="{FF2B5EF4-FFF2-40B4-BE49-F238E27FC236}">
                    <a16:creationId xmlns:a16="http://schemas.microsoft.com/office/drawing/2014/main" id="{DC82F2C9-269B-BA1E-709B-B278EF5A5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7" y="243"/>
                <a:ext cx="218" cy="350"/>
              </a:xfrm>
              <a:custGeom>
                <a:avLst/>
                <a:gdLst>
                  <a:gd name="T0" fmla="*/ 784 w 1092"/>
                  <a:gd name="T1" fmla="*/ 173 h 1748"/>
                  <a:gd name="T2" fmla="*/ 659 w 1092"/>
                  <a:gd name="T3" fmla="*/ 194 h 1748"/>
                  <a:gd name="T4" fmla="*/ 461 w 1092"/>
                  <a:gd name="T5" fmla="*/ 0 h 1748"/>
                  <a:gd name="T6" fmla="*/ 513 w 1092"/>
                  <a:gd name="T7" fmla="*/ 406 h 1748"/>
                  <a:gd name="T8" fmla="*/ 319 w 1092"/>
                  <a:gd name="T9" fmla="*/ 139 h 1748"/>
                  <a:gd name="T10" fmla="*/ 0 w 1092"/>
                  <a:gd name="T11" fmla="*/ 634 h 1748"/>
                  <a:gd name="T12" fmla="*/ 42 w 1092"/>
                  <a:gd name="T13" fmla="*/ 1220 h 1748"/>
                  <a:gd name="T14" fmla="*/ 284 w 1092"/>
                  <a:gd name="T15" fmla="*/ 1491 h 1748"/>
                  <a:gd name="T16" fmla="*/ 721 w 1092"/>
                  <a:gd name="T17" fmla="*/ 1737 h 1748"/>
                  <a:gd name="T18" fmla="*/ 863 w 1092"/>
                  <a:gd name="T19" fmla="*/ 1748 h 1748"/>
                  <a:gd name="T20" fmla="*/ 908 w 1092"/>
                  <a:gd name="T21" fmla="*/ 1616 h 1748"/>
                  <a:gd name="T22" fmla="*/ 843 w 1092"/>
                  <a:gd name="T23" fmla="*/ 1408 h 1748"/>
                  <a:gd name="T24" fmla="*/ 1044 w 1092"/>
                  <a:gd name="T25" fmla="*/ 1110 h 1748"/>
                  <a:gd name="T26" fmla="*/ 999 w 1092"/>
                  <a:gd name="T27" fmla="*/ 829 h 1748"/>
                  <a:gd name="T28" fmla="*/ 1092 w 1092"/>
                  <a:gd name="T29" fmla="*/ 565 h 1748"/>
                  <a:gd name="T30" fmla="*/ 1040 w 1092"/>
                  <a:gd name="T31" fmla="*/ 430 h 1748"/>
                  <a:gd name="T32" fmla="*/ 867 w 1092"/>
                  <a:gd name="T33" fmla="*/ 395 h 1748"/>
                  <a:gd name="T34" fmla="*/ 784 w 1092"/>
                  <a:gd name="T35" fmla="*/ 173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2" h="1748">
                    <a:moveTo>
                      <a:pt x="784" y="173"/>
                    </a:moveTo>
                    <a:lnTo>
                      <a:pt x="659" y="194"/>
                    </a:lnTo>
                    <a:lnTo>
                      <a:pt x="461" y="0"/>
                    </a:lnTo>
                    <a:lnTo>
                      <a:pt x="513" y="406"/>
                    </a:lnTo>
                    <a:lnTo>
                      <a:pt x="319" y="139"/>
                    </a:lnTo>
                    <a:lnTo>
                      <a:pt x="0" y="634"/>
                    </a:lnTo>
                    <a:lnTo>
                      <a:pt x="42" y="1220"/>
                    </a:lnTo>
                    <a:lnTo>
                      <a:pt x="284" y="1491"/>
                    </a:lnTo>
                    <a:lnTo>
                      <a:pt x="721" y="1737"/>
                    </a:lnTo>
                    <a:lnTo>
                      <a:pt x="863" y="1748"/>
                    </a:lnTo>
                    <a:lnTo>
                      <a:pt x="908" y="1616"/>
                    </a:lnTo>
                    <a:lnTo>
                      <a:pt x="843" y="1408"/>
                    </a:lnTo>
                    <a:lnTo>
                      <a:pt x="1044" y="1110"/>
                    </a:lnTo>
                    <a:lnTo>
                      <a:pt x="999" y="829"/>
                    </a:lnTo>
                    <a:lnTo>
                      <a:pt x="1092" y="565"/>
                    </a:lnTo>
                    <a:lnTo>
                      <a:pt x="1040" y="430"/>
                    </a:lnTo>
                    <a:lnTo>
                      <a:pt x="867" y="395"/>
                    </a:lnTo>
                    <a:lnTo>
                      <a:pt x="784" y="173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" name="Freeform 11">
                <a:extLst>
                  <a:ext uri="{FF2B5EF4-FFF2-40B4-BE49-F238E27FC236}">
                    <a16:creationId xmlns:a16="http://schemas.microsoft.com/office/drawing/2014/main" id="{FB4BDF10-629A-C9F3-11E0-8749503B9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303"/>
                <a:ext cx="144" cy="345"/>
              </a:xfrm>
              <a:custGeom>
                <a:avLst/>
                <a:gdLst>
                  <a:gd name="T0" fmla="*/ 440 w 724"/>
                  <a:gd name="T1" fmla="*/ 0 h 1727"/>
                  <a:gd name="T2" fmla="*/ 197 w 724"/>
                  <a:gd name="T3" fmla="*/ 132 h 1727"/>
                  <a:gd name="T4" fmla="*/ 249 w 724"/>
                  <a:gd name="T5" fmla="*/ 267 h 1727"/>
                  <a:gd name="T6" fmla="*/ 156 w 724"/>
                  <a:gd name="T7" fmla="*/ 531 h 1727"/>
                  <a:gd name="T8" fmla="*/ 201 w 724"/>
                  <a:gd name="T9" fmla="*/ 812 h 1727"/>
                  <a:gd name="T10" fmla="*/ 0 w 724"/>
                  <a:gd name="T11" fmla="*/ 1110 h 1727"/>
                  <a:gd name="T12" fmla="*/ 65 w 724"/>
                  <a:gd name="T13" fmla="*/ 1318 h 1727"/>
                  <a:gd name="T14" fmla="*/ 20 w 724"/>
                  <a:gd name="T15" fmla="*/ 1450 h 1727"/>
                  <a:gd name="T16" fmla="*/ 218 w 724"/>
                  <a:gd name="T17" fmla="*/ 1529 h 1727"/>
                  <a:gd name="T18" fmla="*/ 256 w 724"/>
                  <a:gd name="T19" fmla="*/ 1588 h 1727"/>
                  <a:gd name="T20" fmla="*/ 211 w 724"/>
                  <a:gd name="T21" fmla="*/ 1723 h 1727"/>
                  <a:gd name="T22" fmla="*/ 357 w 724"/>
                  <a:gd name="T23" fmla="*/ 1727 h 1727"/>
                  <a:gd name="T24" fmla="*/ 478 w 724"/>
                  <a:gd name="T25" fmla="*/ 1644 h 1727"/>
                  <a:gd name="T26" fmla="*/ 454 w 724"/>
                  <a:gd name="T27" fmla="*/ 1352 h 1727"/>
                  <a:gd name="T28" fmla="*/ 547 w 724"/>
                  <a:gd name="T29" fmla="*/ 926 h 1727"/>
                  <a:gd name="T30" fmla="*/ 592 w 724"/>
                  <a:gd name="T31" fmla="*/ 784 h 1727"/>
                  <a:gd name="T32" fmla="*/ 700 w 724"/>
                  <a:gd name="T33" fmla="*/ 687 h 1727"/>
                  <a:gd name="T34" fmla="*/ 724 w 724"/>
                  <a:gd name="T35" fmla="*/ 395 h 1727"/>
                  <a:gd name="T36" fmla="*/ 648 w 724"/>
                  <a:gd name="T37" fmla="*/ 45 h 1727"/>
                  <a:gd name="T38" fmla="*/ 440 w 724"/>
                  <a:gd name="T39" fmla="*/ 0 h 1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4" h="1727">
                    <a:moveTo>
                      <a:pt x="440" y="0"/>
                    </a:moveTo>
                    <a:lnTo>
                      <a:pt x="197" y="132"/>
                    </a:lnTo>
                    <a:lnTo>
                      <a:pt x="249" y="267"/>
                    </a:lnTo>
                    <a:lnTo>
                      <a:pt x="156" y="531"/>
                    </a:lnTo>
                    <a:lnTo>
                      <a:pt x="201" y="812"/>
                    </a:lnTo>
                    <a:lnTo>
                      <a:pt x="0" y="1110"/>
                    </a:lnTo>
                    <a:lnTo>
                      <a:pt x="65" y="1318"/>
                    </a:lnTo>
                    <a:lnTo>
                      <a:pt x="20" y="1450"/>
                    </a:lnTo>
                    <a:lnTo>
                      <a:pt x="218" y="1529"/>
                    </a:lnTo>
                    <a:lnTo>
                      <a:pt x="256" y="1588"/>
                    </a:lnTo>
                    <a:lnTo>
                      <a:pt x="211" y="1723"/>
                    </a:lnTo>
                    <a:lnTo>
                      <a:pt x="357" y="1727"/>
                    </a:lnTo>
                    <a:lnTo>
                      <a:pt x="478" y="1644"/>
                    </a:lnTo>
                    <a:lnTo>
                      <a:pt x="454" y="1352"/>
                    </a:lnTo>
                    <a:lnTo>
                      <a:pt x="547" y="926"/>
                    </a:lnTo>
                    <a:lnTo>
                      <a:pt x="592" y="784"/>
                    </a:lnTo>
                    <a:lnTo>
                      <a:pt x="700" y="687"/>
                    </a:lnTo>
                    <a:lnTo>
                      <a:pt x="724" y="395"/>
                    </a:lnTo>
                    <a:lnTo>
                      <a:pt x="648" y="45"/>
                    </a:lnTo>
                    <a:lnTo>
                      <a:pt x="440" y="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" name="Freeform 12">
                <a:extLst>
                  <a:ext uri="{FF2B5EF4-FFF2-40B4-BE49-F238E27FC236}">
                    <a16:creationId xmlns:a16="http://schemas.microsoft.com/office/drawing/2014/main" id="{636AD966-A007-298C-B87C-8FC985B0F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8" y="411"/>
                <a:ext cx="164" cy="169"/>
              </a:xfrm>
              <a:custGeom>
                <a:avLst/>
                <a:gdLst>
                  <a:gd name="T0" fmla="*/ 748 w 819"/>
                  <a:gd name="T1" fmla="*/ 187 h 846"/>
                  <a:gd name="T2" fmla="*/ 738 w 819"/>
                  <a:gd name="T3" fmla="*/ 90 h 846"/>
                  <a:gd name="T4" fmla="*/ 322 w 819"/>
                  <a:gd name="T5" fmla="*/ 0 h 846"/>
                  <a:gd name="T6" fmla="*/ 194 w 819"/>
                  <a:gd name="T7" fmla="*/ 316 h 846"/>
                  <a:gd name="T8" fmla="*/ 0 w 819"/>
                  <a:gd name="T9" fmla="*/ 368 h 846"/>
                  <a:gd name="T10" fmla="*/ 76 w 819"/>
                  <a:gd name="T11" fmla="*/ 569 h 846"/>
                  <a:gd name="T12" fmla="*/ 617 w 819"/>
                  <a:gd name="T13" fmla="*/ 777 h 846"/>
                  <a:gd name="T14" fmla="*/ 717 w 819"/>
                  <a:gd name="T15" fmla="*/ 846 h 846"/>
                  <a:gd name="T16" fmla="*/ 819 w 819"/>
                  <a:gd name="T17" fmla="*/ 783 h 846"/>
                  <a:gd name="T18" fmla="*/ 710 w 819"/>
                  <a:gd name="T19" fmla="*/ 707 h 846"/>
                  <a:gd name="T20" fmla="*/ 603 w 819"/>
                  <a:gd name="T21" fmla="*/ 603 h 846"/>
                  <a:gd name="T22" fmla="*/ 533 w 819"/>
                  <a:gd name="T23" fmla="*/ 388 h 846"/>
                  <a:gd name="T24" fmla="*/ 520 w 819"/>
                  <a:gd name="T25" fmla="*/ 253 h 846"/>
                  <a:gd name="T26" fmla="*/ 748 w 819"/>
                  <a:gd name="T27" fmla="*/ 187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9" h="846">
                    <a:moveTo>
                      <a:pt x="748" y="187"/>
                    </a:moveTo>
                    <a:lnTo>
                      <a:pt x="738" y="90"/>
                    </a:lnTo>
                    <a:lnTo>
                      <a:pt x="322" y="0"/>
                    </a:lnTo>
                    <a:lnTo>
                      <a:pt x="194" y="316"/>
                    </a:lnTo>
                    <a:lnTo>
                      <a:pt x="0" y="368"/>
                    </a:lnTo>
                    <a:lnTo>
                      <a:pt x="76" y="569"/>
                    </a:lnTo>
                    <a:lnTo>
                      <a:pt x="617" y="777"/>
                    </a:lnTo>
                    <a:lnTo>
                      <a:pt x="717" y="846"/>
                    </a:lnTo>
                    <a:lnTo>
                      <a:pt x="819" y="783"/>
                    </a:lnTo>
                    <a:lnTo>
                      <a:pt x="710" y="707"/>
                    </a:lnTo>
                    <a:lnTo>
                      <a:pt x="603" y="603"/>
                    </a:lnTo>
                    <a:lnTo>
                      <a:pt x="533" y="388"/>
                    </a:lnTo>
                    <a:lnTo>
                      <a:pt x="520" y="253"/>
                    </a:lnTo>
                    <a:lnTo>
                      <a:pt x="748" y="187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7" name="Freeform 13">
                <a:extLst>
                  <a:ext uri="{FF2B5EF4-FFF2-40B4-BE49-F238E27FC236}">
                    <a16:creationId xmlns:a16="http://schemas.microsoft.com/office/drawing/2014/main" id="{1372072C-357B-D2DA-6A5F-AD7988ADB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" y="566"/>
                <a:ext cx="239" cy="322"/>
              </a:xfrm>
              <a:custGeom>
                <a:avLst/>
                <a:gdLst>
                  <a:gd name="T0" fmla="*/ 896 w 1193"/>
                  <a:gd name="T1" fmla="*/ 6 h 1609"/>
                  <a:gd name="T2" fmla="*/ 794 w 1193"/>
                  <a:gd name="T3" fmla="*/ 69 h 1609"/>
                  <a:gd name="T4" fmla="*/ 694 w 1193"/>
                  <a:gd name="T5" fmla="*/ 0 h 1609"/>
                  <a:gd name="T6" fmla="*/ 558 w 1193"/>
                  <a:gd name="T7" fmla="*/ 156 h 1609"/>
                  <a:gd name="T8" fmla="*/ 368 w 1193"/>
                  <a:gd name="T9" fmla="*/ 232 h 1609"/>
                  <a:gd name="T10" fmla="*/ 170 w 1193"/>
                  <a:gd name="T11" fmla="*/ 506 h 1609"/>
                  <a:gd name="T12" fmla="*/ 45 w 1193"/>
                  <a:gd name="T13" fmla="*/ 447 h 1609"/>
                  <a:gd name="T14" fmla="*/ 0 w 1193"/>
                  <a:gd name="T15" fmla="*/ 503 h 1609"/>
                  <a:gd name="T16" fmla="*/ 70 w 1193"/>
                  <a:gd name="T17" fmla="*/ 783 h 1609"/>
                  <a:gd name="T18" fmla="*/ 70 w 1193"/>
                  <a:gd name="T19" fmla="*/ 794 h 1609"/>
                  <a:gd name="T20" fmla="*/ 212 w 1193"/>
                  <a:gd name="T21" fmla="*/ 1023 h 1609"/>
                  <a:gd name="T22" fmla="*/ 160 w 1193"/>
                  <a:gd name="T23" fmla="*/ 1154 h 1609"/>
                  <a:gd name="T24" fmla="*/ 233 w 1193"/>
                  <a:gd name="T25" fmla="*/ 1505 h 1609"/>
                  <a:gd name="T26" fmla="*/ 333 w 1193"/>
                  <a:gd name="T27" fmla="*/ 1609 h 1609"/>
                  <a:gd name="T28" fmla="*/ 489 w 1193"/>
                  <a:gd name="T29" fmla="*/ 1383 h 1609"/>
                  <a:gd name="T30" fmla="*/ 680 w 1193"/>
                  <a:gd name="T31" fmla="*/ 1300 h 1609"/>
                  <a:gd name="T32" fmla="*/ 701 w 1193"/>
                  <a:gd name="T33" fmla="*/ 1234 h 1609"/>
                  <a:gd name="T34" fmla="*/ 909 w 1193"/>
                  <a:gd name="T35" fmla="*/ 1206 h 1609"/>
                  <a:gd name="T36" fmla="*/ 884 w 1193"/>
                  <a:gd name="T37" fmla="*/ 1071 h 1609"/>
                  <a:gd name="T38" fmla="*/ 975 w 1193"/>
                  <a:gd name="T39" fmla="*/ 752 h 1609"/>
                  <a:gd name="T40" fmla="*/ 1137 w 1193"/>
                  <a:gd name="T41" fmla="*/ 648 h 1609"/>
                  <a:gd name="T42" fmla="*/ 1103 w 1193"/>
                  <a:gd name="T43" fmla="*/ 579 h 1609"/>
                  <a:gd name="T44" fmla="*/ 1172 w 1193"/>
                  <a:gd name="T45" fmla="*/ 471 h 1609"/>
                  <a:gd name="T46" fmla="*/ 1002 w 1193"/>
                  <a:gd name="T47" fmla="*/ 378 h 1609"/>
                  <a:gd name="T48" fmla="*/ 1006 w 1193"/>
                  <a:gd name="T49" fmla="*/ 308 h 1609"/>
                  <a:gd name="T50" fmla="*/ 1193 w 1193"/>
                  <a:gd name="T51" fmla="*/ 249 h 1609"/>
                  <a:gd name="T52" fmla="*/ 1151 w 1193"/>
                  <a:gd name="T53" fmla="*/ 180 h 1609"/>
                  <a:gd name="T54" fmla="*/ 1024 w 1193"/>
                  <a:gd name="T55" fmla="*/ 92 h 1609"/>
                  <a:gd name="T56" fmla="*/ 896 w 1193"/>
                  <a:gd name="T57" fmla="*/ 6 h 1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93" h="1609">
                    <a:moveTo>
                      <a:pt x="896" y="6"/>
                    </a:moveTo>
                    <a:lnTo>
                      <a:pt x="794" y="69"/>
                    </a:lnTo>
                    <a:lnTo>
                      <a:pt x="694" y="0"/>
                    </a:lnTo>
                    <a:lnTo>
                      <a:pt x="558" y="156"/>
                    </a:lnTo>
                    <a:lnTo>
                      <a:pt x="368" y="232"/>
                    </a:lnTo>
                    <a:lnTo>
                      <a:pt x="170" y="506"/>
                    </a:lnTo>
                    <a:lnTo>
                      <a:pt x="45" y="447"/>
                    </a:lnTo>
                    <a:lnTo>
                      <a:pt x="0" y="503"/>
                    </a:lnTo>
                    <a:lnTo>
                      <a:pt x="70" y="783"/>
                    </a:lnTo>
                    <a:lnTo>
                      <a:pt x="70" y="794"/>
                    </a:lnTo>
                    <a:lnTo>
                      <a:pt x="212" y="1023"/>
                    </a:lnTo>
                    <a:lnTo>
                      <a:pt x="160" y="1154"/>
                    </a:lnTo>
                    <a:lnTo>
                      <a:pt x="233" y="1505"/>
                    </a:lnTo>
                    <a:lnTo>
                      <a:pt x="333" y="1609"/>
                    </a:lnTo>
                    <a:lnTo>
                      <a:pt x="489" y="1383"/>
                    </a:lnTo>
                    <a:lnTo>
                      <a:pt x="680" y="1300"/>
                    </a:lnTo>
                    <a:lnTo>
                      <a:pt x="701" y="1234"/>
                    </a:lnTo>
                    <a:lnTo>
                      <a:pt x="909" y="1206"/>
                    </a:lnTo>
                    <a:lnTo>
                      <a:pt x="884" y="1071"/>
                    </a:lnTo>
                    <a:lnTo>
                      <a:pt x="975" y="752"/>
                    </a:lnTo>
                    <a:lnTo>
                      <a:pt x="1137" y="648"/>
                    </a:lnTo>
                    <a:lnTo>
                      <a:pt x="1103" y="579"/>
                    </a:lnTo>
                    <a:lnTo>
                      <a:pt x="1172" y="471"/>
                    </a:lnTo>
                    <a:lnTo>
                      <a:pt x="1002" y="378"/>
                    </a:lnTo>
                    <a:lnTo>
                      <a:pt x="1006" y="308"/>
                    </a:lnTo>
                    <a:lnTo>
                      <a:pt x="1193" y="249"/>
                    </a:lnTo>
                    <a:lnTo>
                      <a:pt x="1151" y="180"/>
                    </a:lnTo>
                    <a:lnTo>
                      <a:pt x="1024" y="92"/>
                    </a:lnTo>
                    <a:lnTo>
                      <a:pt x="896" y="6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8" name="Freeform 14">
                <a:extLst>
                  <a:ext uri="{FF2B5EF4-FFF2-40B4-BE49-F238E27FC236}">
                    <a16:creationId xmlns:a16="http://schemas.microsoft.com/office/drawing/2014/main" id="{D8DF8A0D-C794-522E-85B9-A7AF18FD8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4" y="429"/>
                <a:ext cx="253" cy="273"/>
              </a:xfrm>
              <a:custGeom>
                <a:avLst/>
                <a:gdLst>
                  <a:gd name="T0" fmla="*/ 208 w 1265"/>
                  <a:gd name="T1" fmla="*/ 291 h 1366"/>
                  <a:gd name="T2" fmla="*/ 114 w 1265"/>
                  <a:gd name="T3" fmla="*/ 239 h 1366"/>
                  <a:gd name="T4" fmla="*/ 107 w 1265"/>
                  <a:gd name="T5" fmla="*/ 0 h 1366"/>
                  <a:gd name="T6" fmla="*/ 0 w 1265"/>
                  <a:gd name="T7" fmla="*/ 24 h 1366"/>
                  <a:gd name="T8" fmla="*/ 135 w 1265"/>
                  <a:gd name="T9" fmla="*/ 926 h 1366"/>
                  <a:gd name="T10" fmla="*/ 634 w 1265"/>
                  <a:gd name="T11" fmla="*/ 988 h 1366"/>
                  <a:gd name="T12" fmla="*/ 877 w 1265"/>
                  <a:gd name="T13" fmla="*/ 1366 h 1366"/>
                  <a:gd name="T14" fmla="*/ 1057 w 1265"/>
                  <a:gd name="T15" fmla="*/ 1307 h 1366"/>
                  <a:gd name="T16" fmla="*/ 1220 w 1265"/>
                  <a:gd name="T17" fmla="*/ 1092 h 1366"/>
                  <a:gd name="T18" fmla="*/ 1265 w 1265"/>
                  <a:gd name="T19" fmla="*/ 957 h 1366"/>
                  <a:gd name="T20" fmla="*/ 1227 w 1265"/>
                  <a:gd name="T21" fmla="*/ 898 h 1366"/>
                  <a:gd name="T22" fmla="*/ 1029 w 1265"/>
                  <a:gd name="T23" fmla="*/ 819 h 1366"/>
                  <a:gd name="T24" fmla="*/ 887 w 1265"/>
                  <a:gd name="T25" fmla="*/ 808 h 1366"/>
                  <a:gd name="T26" fmla="*/ 450 w 1265"/>
                  <a:gd name="T27" fmla="*/ 562 h 1366"/>
                  <a:gd name="T28" fmla="*/ 208 w 1265"/>
                  <a:gd name="T29" fmla="*/ 291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65" h="1366">
                    <a:moveTo>
                      <a:pt x="208" y="291"/>
                    </a:moveTo>
                    <a:lnTo>
                      <a:pt x="114" y="239"/>
                    </a:lnTo>
                    <a:lnTo>
                      <a:pt x="107" y="0"/>
                    </a:lnTo>
                    <a:lnTo>
                      <a:pt x="0" y="24"/>
                    </a:lnTo>
                    <a:lnTo>
                      <a:pt x="135" y="926"/>
                    </a:lnTo>
                    <a:lnTo>
                      <a:pt x="634" y="988"/>
                    </a:lnTo>
                    <a:lnTo>
                      <a:pt x="877" y="1366"/>
                    </a:lnTo>
                    <a:lnTo>
                      <a:pt x="1057" y="1307"/>
                    </a:lnTo>
                    <a:lnTo>
                      <a:pt x="1220" y="1092"/>
                    </a:lnTo>
                    <a:lnTo>
                      <a:pt x="1265" y="957"/>
                    </a:lnTo>
                    <a:lnTo>
                      <a:pt x="1227" y="898"/>
                    </a:lnTo>
                    <a:lnTo>
                      <a:pt x="1029" y="819"/>
                    </a:lnTo>
                    <a:lnTo>
                      <a:pt x="887" y="808"/>
                    </a:lnTo>
                    <a:lnTo>
                      <a:pt x="450" y="562"/>
                    </a:lnTo>
                    <a:lnTo>
                      <a:pt x="208" y="291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9" name="Freeform 15">
                <a:extLst>
                  <a:ext uri="{FF2B5EF4-FFF2-40B4-BE49-F238E27FC236}">
                    <a16:creationId xmlns:a16="http://schemas.microsoft.com/office/drawing/2014/main" id="{6C212870-2F5D-F721-1938-ECC05F6CA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" y="616"/>
                <a:ext cx="38" cy="45"/>
              </a:xfrm>
              <a:custGeom>
                <a:avLst/>
                <a:gdLst>
                  <a:gd name="T0" fmla="*/ 170 w 191"/>
                  <a:gd name="T1" fmla="*/ 222 h 222"/>
                  <a:gd name="T2" fmla="*/ 191 w 191"/>
                  <a:gd name="T3" fmla="*/ 0 h 222"/>
                  <a:gd name="T4" fmla="*/ 4 w 191"/>
                  <a:gd name="T5" fmla="*/ 59 h 222"/>
                  <a:gd name="T6" fmla="*/ 0 w 191"/>
                  <a:gd name="T7" fmla="*/ 129 h 222"/>
                  <a:gd name="T8" fmla="*/ 170 w 191"/>
                  <a:gd name="T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222">
                    <a:moveTo>
                      <a:pt x="170" y="222"/>
                    </a:moveTo>
                    <a:lnTo>
                      <a:pt x="191" y="0"/>
                    </a:lnTo>
                    <a:lnTo>
                      <a:pt x="4" y="59"/>
                    </a:lnTo>
                    <a:lnTo>
                      <a:pt x="0" y="129"/>
                    </a:lnTo>
                    <a:lnTo>
                      <a:pt x="170" y="222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0" name="Freeform 16">
                <a:extLst>
                  <a:ext uri="{FF2B5EF4-FFF2-40B4-BE49-F238E27FC236}">
                    <a16:creationId xmlns:a16="http://schemas.microsoft.com/office/drawing/2014/main" id="{2ECEB085-97B1-3F81-46CB-1C72B11E51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8" y="706"/>
                <a:ext cx="113" cy="266"/>
              </a:xfrm>
              <a:custGeom>
                <a:avLst/>
                <a:gdLst>
                  <a:gd name="T0" fmla="*/ 336 w 562"/>
                  <a:gd name="T1" fmla="*/ 0 h 1331"/>
                  <a:gd name="T2" fmla="*/ 146 w 562"/>
                  <a:gd name="T3" fmla="*/ 55 h 1331"/>
                  <a:gd name="T4" fmla="*/ 55 w 562"/>
                  <a:gd name="T5" fmla="*/ 374 h 1331"/>
                  <a:gd name="T6" fmla="*/ 80 w 562"/>
                  <a:gd name="T7" fmla="*/ 509 h 1331"/>
                  <a:gd name="T8" fmla="*/ 17 w 562"/>
                  <a:gd name="T9" fmla="*/ 704 h 1331"/>
                  <a:gd name="T10" fmla="*/ 132 w 562"/>
                  <a:gd name="T11" fmla="*/ 1030 h 1331"/>
                  <a:gd name="T12" fmla="*/ 0 w 562"/>
                  <a:gd name="T13" fmla="*/ 1193 h 1331"/>
                  <a:gd name="T14" fmla="*/ 111 w 562"/>
                  <a:gd name="T15" fmla="*/ 1265 h 1331"/>
                  <a:gd name="T16" fmla="*/ 243 w 562"/>
                  <a:gd name="T17" fmla="*/ 1241 h 1331"/>
                  <a:gd name="T18" fmla="*/ 347 w 562"/>
                  <a:gd name="T19" fmla="*/ 1331 h 1331"/>
                  <a:gd name="T20" fmla="*/ 527 w 562"/>
                  <a:gd name="T21" fmla="*/ 1137 h 1331"/>
                  <a:gd name="T22" fmla="*/ 548 w 562"/>
                  <a:gd name="T23" fmla="*/ 853 h 1331"/>
                  <a:gd name="T24" fmla="*/ 471 w 562"/>
                  <a:gd name="T25" fmla="*/ 735 h 1331"/>
                  <a:gd name="T26" fmla="*/ 562 w 562"/>
                  <a:gd name="T27" fmla="*/ 405 h 1331"/>
                  <a:gd name="T28" fmla="*/ 523 w 562"/>
                  <a:gd name="T29" fmla="*/ 197 h 1331"/>
                  <a:gd name="T30" fmla="*/ 437 w 562"/>
                  <a:gd name="T31" fmla="*/ 86 h 1331"/>
                  <a:gd name="T32" fmla="*/ 336 w 562"/>
                  <a:gd name="T33" fmla="*/ 0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2" h="1331">
                    <a:moveTo>
                      <a:pt x="336" y="0"/>
                    </a:moveTo>
                    <a:lnTo>
                      <a:pt x="146" y="55"/>
                    </a:lnTo>
                    <a:lnTo>
                      <a:pt x="55" y="374"/>
                    </a:lnTo>
                    <a:lnTo>
                      <a:pt x="80" y="509"/>
                    </a:lnTo>
                    <a:lnTo>
                      <a:pt x="17" y="704"/>
                    </a:lnTo>
                    <a:lnTo>
                      <a:pt x="132" y="1030"/>
                    </a:lnTo>
                    <a:lnTo>
                      <a:pt x="0" y="1193"/>
                    </a:lnTo>
                    <a:lnTo>
                      <a:pt x="111" y="1265"/>
                    </a:lnTo>
                    <a:lnTo>
                      <a:pt x="243" y="1241"/>
                    </a:lnTo>
                    <a:lnTo>
                      <a:pt x="347" y="1331"/>
                    </a:lnTo>
                    <a:lnTo>
                      <a:pt x="527" y="1137"/>
                    </a:lnTo>
                    <a:lnTo>
                      <a:pt x="548" y="853"/>
                    </a:lnTo>
                    <a:lnTo>
                      <a:pt x="471" y="735"/>
                    </a:lnTo>
                    <a:lnTo>
                      <a:pt x="562" y="405"/>
                    </a:lnTo>
                    <a:lnTo>
                      <a:pt x="523" y="197"/>
                    </a:lnTo>
                    <a:lnTo>
                      <a:pt x="437" y="86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1" name="Freeform 17">
                <a:extLst>
                  <a:ext uri="{FF2B5EF4-FFF2-40B4-BE49-F238E27FC236}">
                    <a16:creationId xmlns:a16="http://schemas.microsoft.com/office/drawing/2014/main" id="{8C218FE7-C7B3-87CD-03B3-F43318934E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627"/>
                <a:ext cx="202" cy="274"/>
              </a:xfrm>
              <a:custGeom>
                <a:avLst/>
                <a:gdLst>
                  <a:gd name="T0" fmla="*/ 201 w 1013"/>
                  <a:gd name="T1" fmla="*/ 593 h 1370"/>
                  <a:gd name="T2" fmla="*/ 240 w 1013"/>
                  <a:gd name="T3" fmla="*/ 801 h 1370"/>
                  <a:gd name="T4" fmla="*/ 149 w 1013"/>
                  <a:gd name="T5" fmla="*/ 1131 h 1370"/>
                  <a:gd name="T6" fmla="*/ 226 w 1013"/>
                  <a:gd name="T7" fmla="*/ 1249 h 1370"/>
                  <a:gd name="T8" fmla="*/ 361 w 1013"/>
                  <a:gd name="T9" fmla="*/ 1287 h 1370"/>
                  <a:gd name="T10" fmla="*/ 458 w 1013"/>
                  <a:gd name="T11" fmla="*/ 1186 h 1370"/>
                  <a:gd name="T12" fmla="*/ 669 w 1013"/>
                  <a:gd name="T13" fmla="*/ 1370 h 1370"/>
                  <a:gd name="T14" fmla="*/ 735 w 1013"/>
                  <a:gd name="T15" fmla="*/ 1349 h 1370"/>
                  <a:gd name="T16" fmla="*/ 735 w 1013"/>
                  <a:gd name="T17" fmla="*/ 1308 h 1370"/>
                  <a:gd name="T18" fmla="*/ 593 w 1013"/>
                  <a:gd name="T19" fmla="*/ 1159 h 1370"/>
                  <a:gd name="T20" fmla="*/ 621 w 1013"/>
                  <a:gd name="T21" fmla="*/ 1096 h 1370"/>
                  <a:gd name="T22" fmla="*/ 884 w 1013"/>
                  <a:gd name="T23" fmla="*/ 1023 h 1370"/>
                  <a:gd name="T24" fmla="*/ 857 w 1013"/>
                  <a:gd name="T25" fmla="*/ 881 h 1370"/>
                  <a:gd name="T26" fmla="*/ 968 w 1013"/>
                  <a:gd name="T27" fmla="*/ 791 h 1370"/>
                  <a:gd name="T28" fmla="*/ 1013 w 1013"/>
                  <a:gd name="T29" fmla="*/ 656 h 1370"/>
                  <a:gd name="T30" fmla="*/ 933 w 1013"/>
                  <a:gd name="T31" fmla="*/ 378 h 1370"/>
                  <a:gd name="T32" fmla="*/ 690 w 1013"/>
                  <a:gd name="T33" fmla="*/ 0 h 1370"/>
                  <a:gd name="T34" fmla="*/ 181 w 1013"/>
                  <a:gd name="T35" fmla="*/ 14 h 1370"/>
                  <a:gd name="T36" fmla="*/ 0 w 1013"/>
                  <a:gd name="T37" fmla="*/ 247 h 1370"/>
                  <a:gd name="T38" fmla="*/ 115 w 1013"/>
                  <a:gd name="T39" fmla="*/ 482 h 1370"/>
                  <a:gd name="T40" fmla="*/ 201 w 1013"/>
                  <a:gd name="T41" fmla="*/ 593 h 1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13" h="1370">
                    <a:moveTo>
                      <a:pt x="201" y="593"/>
                    </a:moveTo>
                    <a:lnTo>
                      <a:pt x="240" y="801"/>
                    </a:lnTo>
                    <a:lnTo>
                      <a:pt x="149" y="1131"/>
                    </a:lnTo>
                    <a:lnTo>
                      <a:pt x="226" y="1249"/>
                    </a:lnTo>
                    <a:lnTo>
                      <a:pt x="361" y="1287"/>
                    </a:lnTo>
                    <a:lnTo>
                      <a:pt x="458" y="1186"/>
                    </a:lnTo>
                    <a:lnTo>
                      <a:pt x="669" y="1370"/>
                    </a:lnTo>
                    <a:lnTo>
                      <a:pt x="735" y="1349"/>
                    </a:lnTo>
                    <a:lnTo>
                      <a:pt x="735" y="1308"/>
                    </a:lnTo>
                    <a:lnTo>
                      <a:pt x="593" y="1159"/>
                    </a:lnTo>
                    <a:lnTo>
                      <a:pt x="621" y="1096"/>
                    </a:lnTo>
                    <a:lnTo>
                      <a:pt x="884" y="1023"/>
                    </a:lnTo>
                    <a:lnTo>
                      <a:pt x="857" y="881"/>
                    </a:lnTo>
                    <a:lnTo>
                      <a:pt x="968" y="791"/>
                    </a:lnTo>
                    <a:lnTo>
                      <a:pt x="1013" y="656"/>
                    </a:lnTo>
                    <a:lnTo>
                      <a:pt x="933" y="378"/>
                    </a:lnTo>
                    <a:lnTo>
                      <a:pt x="690" y="0"/>
                    </a:lnTo>
                    <a:lnTo>
                      <a:pt x="181" y="14"/>
                    </a:lnTo>
                    <a:lnTo>
                      <a:pt x="0" y="247"/>
                    </a:lnTo>
                    <a:lnTo>
                      <a:pt x="115" y="482"/>
                    </a:lnTo>
                    <a:lnTo>
                      <a:pt x="201" y="593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2" name="Freeform 18">
                <a:extLst>
                  <a:ext uri="{FF2B5EF4-FFF2-40B4-BE49-F238E27FC236}">
                    <a16:creationId xmlns:a16="http://schemas.microsoft.com/office/drawing/2014/main" id="{2EF0FA5B-B2E0-9099-3149-834FACC55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4" y="632"/>
                <a:ext cx="150" cy="199"/>
              </a:xfrm>
              <a:custGeom>
                <a:avLst/>
                <a:gdLst>
                  <a:gd name="T0" fmla="*/ 419 w 752"/>
                  <a:gd name="T1" fmla="*/ 79 h 998"/>
                  <a:gd name="T2" fmla="*/ 256 w 752"/>
                  <a:gd name="T3" fmla="*/ 294 h 998"/>
                  <a:gd name="T4" fmla="*/ 76 w 752"/>
                  <a:gd name="T5" fmla="*/ 353 h 998"/>
                  <a:gd name="T6" fmla="*/ 156 w 752"/>
                  <a:gd name="T7" fmla="*/ 631 h 998"/>
                  <a:gd name="T8" fmla="*/ 111 w 752"/>
                  <a:gd name="T9" fmla="*/ 766 h 998"/>
                  <a:gd name="T10" fmla="*/ 0 w 752"/>
                  <a:gd name="T11" fmla="*/ 856 h 998"/>
                  <a:gd name="T12" fmla="*/ 27 w 752"/>
                  <a:gd name="T13" fmla="*/ 998 h 998"/>
                  <a:gd name="T14" fmla="*/ 235 w 752"/>
                  <a:gd name="T15" fmla="*/ 995 h 998"/>
                  <a:gd name="T16" fmla="*/ 703 w 752"/>
                  <a:gd name="T17" fmla="*/ 839 h 998"/>
                  <a:gd name="T18" fmla="*/ 658 w 752"/>
                  <a:gd name="T19" fmla="*/ 496 h 998"/>
                  <a:gd name="T20" fmla="*/ 700 w 752"/>
                  <a:gd name="T21" fmla="*/ 437 h 998"/>
                  <a:gd name="T22" fmla="*/ 752 w 752"/>
                  <a:gd name="T23" fmla="*/ 183 h 998"/>
                  <a:gd name="T24" fmla="*/ 686 w 752"/>
                  <a:gd name="T25" fmla="*/ 0 h 998"/>
                  <a:gd name="T26" fmla="*/ 565 w 752"/>
                  <a:gd name="T27" fmla="*/ 83 h 998"/>
                  <a:gd name="T28" fmla="*/ 419 w 752"/>
                  <a:gd name="T29" fmla="*/ 79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2" h="998">
                    <a:moveTo>
                      <a:pt x="419" y="79"/>
                    </a:moveTo>
                    <a:lnTo>
                      <a:pt x="256" y="294"/>
                    </a:lnTo>
                    <a:lnTo>
                      <a:pt x="76" y="353"/>
                    </a:lnTo>
                    <a:lnTo>
                      <a:pt x="156" y="631"/>
                    </a:lnTo>
                    <a:lnTo>
                      <a:pt x="111" y="766"/>
                    </a:lnTo>
                    <a:lnTo>
                      <a:pt x="0" y="856"/>
                    </a:lnTo>
                    <a:lnTo>
                      <a:pt x="27" y="998"/>
                    </a:lnTo>
                    <a:lnTo>
                      <a:pt x="235" y="995"/>
                    </a:lnTo>
                    <a:lnTo>
                      <a:pt x="703" y="839"/>
                    </a:lnTo>
                    <a:lnTo>
                      <a:pt x="658" y="496"/>
                    </a:lnTo>
                    <a:lnTo>
                      <a:pt x="700" y="437"/>
                    </a:lnTo>
                    <a:lnTo>
                      <a:pt x="752" y="183"/>
                    </a:lnTo>
                    <a:lnTo>
                      <a:pt x="686" y="0"/>
                    </a:lnTo>
                    <a:lnTo>
                      <a:pt x="565" y="83"/>
                    </a:lnTo>
                    <a:lnTo>
                      <a:pt x="419" y="79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3" name="Freeform 19">
                <a:extLst>
                  <a:ext uri="{FF2B5EF4-FFF2-40B4-BE49-F238E27FC236}">
                    <a16:creationId xmlns:a16="http://schemas.microsoft.com/office/drawing/2014/main" id="{11CBAC85-CA85-C9FD-BBAC-150198A83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8" y="385"/>
                <a:ext cx="168" cy="122"/>
              </a:xfrm>
              <a:custGeom>
                <a:avLst/>
                <a:gdLst>
                  <a:gd name="T0" fmla="*/ 828 w 839"/>
                  <a:gd name="T1" fmla="*/ 45 h 610"/>
                  <a:gd name="T2" fmla="*/ 637 w 839"/>
                  <a:gd name="T3" fmla="*/ 0 h 610"/>
                  <a:gd name="T4" fmla="*/ 305 w 839"/>
                  <a:gd name="T5" fmla="*/ 145 h 610"/>
                  <a:gd name="T6" fmla="*/ 173 w 839"/>
                  <a:gd name="T7" fmla="*/ 34 h 610"/>
                  <a:gd name="T8" fmla="*/ 0 w 839"/>
                  <a:gd name="T9" fmla="*/ 62 h 610"/>
                  <a:gd name="T10" fmla="*/ 27 w 839"/>
                  <a:gd name="T11" fmla="*/ 260 h 610"/>
                  <a:gd name="T12" fmla="*/ 156 w 839"/>
                  <a:gd name="T13" fmla="*/ 301 h 610"/>
                  <a:gd name="T14" fmla="*/ 346 w 839"/>
                  <a:gd name="T15" fmla="*/ 225 h 610"/>
                  <a:gd name="T16" fmla="*/ 388 w 839"/>
                  <a:gd name="T17" fmla="*/ 364 h 610"/>
                  <a:gd name="T18" fmla="*/ 610 w 839"/>
                  <a:gd name="T19" fmla="*/ 541 h 610"/>
                  <a:gd name="T20" fmla="*/ 617 w 839"/>
                  <a:gd name="T21" fmla="*/ 610 h 610"/>
                  <a:gd name="T22" fmla="*/ 839 w 839"/>
                  <a:gd name="T23" fmla="*/ 468 h 610"/>
                  <a:gd name="T24" fmla="*/ 627 w 839"/>
                  <a:gd name="T25" fmla="*/ 291 h 610"/>
                  <a:gd name="T26" fmla="*/ 828 w 839"/>
                  <a:gd name="T27" fmla="*/ 45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39" h="610">
                    <a:moveTo>
                      <a:pt x="828" y="45"/>
                    </a:moveTo>
                    <a:lnTo>
                      <a:pt x="637" y="0"/>
                    </a:lnTo>
                    <a:lnTo>
                      <a:pt x="305" y="145"/>
                    </a:lnTo>
                    <a:lnTo>
                      <a:pt x="173" y="34"/>
                    </a:lnTo>
                    <a:lnTo>
                      <a:pt x="0" y="62"/>
                    </a:lnTo>
                    <a:lnTo>
                      <a:pt x="27" y="260"/>
                    </a:lnTo>
                    <a:lnTo>
                      <a:pt x="156" y="301"/>
                    </a:lnTo>
                    <a:lnTo>
                      <a:pt x="346" y="225"/>
                    </a:lnTo>
                    <a:lnTo>
                      <a:pt x="388" y="364"/>
                    </a:lnTo>
                    <a:lnTo>
                      <a:pt x="610" y="541"/>
                    </a:lnTo>
                    <a:lnTo>
                      <a:pt x="617" y="610"/>
                    </a:lnTo>
                    <a:lnTo>
                      <a:pt x="839" y="468"/>
                    </a:lnTo>
                    <a:lnTo>
                      <a:pt x="627" y="291"/>
                    </a:lnTo>
                    <a:lnTo>
                      <a:pt x="828" y="45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4" name="Freeform 20">
                <a:extLst>
                  <a:ext uri="{FF2B5EF4-FFF2-40B4-BE49-F238E27FC236}">
                    <a16:creationId xmlns:a16="http://schemas.microsoft.com/office/drawing/2014/main" id="{E9EE118D-6EC1-1807-89FF-C66DEFC19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6" y="440"/>
                <a:ext cx="201" cy="279"/>
              </a:xfrm>
              <a:custGeom>
                <a:avLst/>
                <a:gdLst>
                  <a:gd name="T0" fmla="*/ 1005 w 1005"/>
                  <a:gd name="T1" fmla="*/ 509 h 1394"/>
                  <a:gd name="T2" fmla="*/ 988 w 1005"/>
                  <a:gd name="T3" fmla="*/ 367 h 1394"/>
                  <a:gd name="T4" fmla="*/ 794 w 1005"/>
                  <a:gd name="T5" fmla="*/ 263 h 1394"/>
                  <a:gd name="T6" fmla="*/ 721 w 1005"/>
                  <a:gd name="T7" fmla="*/ 267 h 1394"/>
                  <a:gd name="T8" fmla="*/ 475 w 1005"/>
                  <a:gd name="T9" fmla="*/ 419 h 1394"/>
                  <a:gd name="T10" fmla="*/ 416 w 1005"/>
                  <a:gd name="T11" fmla="*/ 378 h 1394"/>
                  <a:gd name="T12" fmla="*/ 388 w 1005"/>
                  <a:gd name="T13" fmla="*/ 163 h 1394"/>
                  <a:gd name="T14" fmla="*/ 246 w 1005"/>
                  <a:gd name="T15" fmla="*/ 0 h 1394"/>
                  <a:gd name="T16" fmla="*/ 138 w 1005"/>
                  <a:gd name="T17" fmla="*/ 97 h 1394"/>
                  <a:gd name="T18" fmla="*/ 93 w 1005"/>
                  <a:gd name="T19" fmla="*/ 239 h 1394"/>
                  <a:gd name="T20" fmla="*/ 0 w 1005"/>
                  <a:gd name="T21" fmla="*/ 665 h 1394"/>
                  <a:gd name="T22" fmla="*/ 24 w 1005"/>
                  <a:gd name="T23" fmla="*/ 957 h 1394"/>
                  <a:gd name="T24" fmla="*/ 90 w 1005"/>
                  <a:gd name="T25" fmla="*/ 1140 h 1394"/>
                  <a:gd name="T26" fmla="*/ 38 w 1005"/>
                  <a:gd name="T27" fmla="*/ 1394 h 1394"/>
                  <a:gd name="T28" fmla="*/ 624 w 1005"/>
                  <a:gd name="T29" fmla="*/ 1373 h 1394"/>
                  <a:gd name="T30" fmla="*/ 749 w 1005"/>
                  <a:gd name="T31" fmla="*/ 1290 h 1394"/>
                  <a:gd name="T32" fmla="*/ 731 w 1005"/>
                  <a:gd name="T33" fmla="*/ 1002 h 1394"/>
                  <a:gd name="T34" fmla="*/ 964 w 1005"/>
                  <a:gd name="T35" fmla="*/ 724 h 1394"/>
                  <a:gd name="T36" fmla="*/ 1005 w 1005"/>
                  <a:gd name="T37" fmla="*/ 509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5" h="1394">
                    <a:moveTo>
                      <a:pt x="1005" y="509"/>
                    </a:moveTo>
                    <a:lnTo>
                      <a:pt x="988" y="367"/>
                    </a:lnTo>
                    <a:lnTo>
                      <a:pt x="794" y="263"/>
                    </a:lnTo>
                    <a:lnTo>
                      <a:pt x="721" y="267"/>
                    </a:lnTo>
                    <a:lnTo>
                      <a:pt x="475" y="419"/>
                    </a:lnTo>
                    <a:lnTo>
                      <a:pt x="416" y="378"/>
                    </a:lnTo>
                    <a:lnTo>
                      <a:pt x="388" y="163"/>
                    </a:lnTo>
                    <a:lnTo>
                      <a:pt x="246" y="0"/>
                    </a:lnTo>
                    <a:lnTo>
                      <a:pt x="138" y="97"/>
                    </a:lnTo>
                    <a:lnTo>
                      <a:pt x="93" y="239"/>
                    </a:lnTo>
                    <a:lnTo>
                      <a:pt x="0" y="665"/>
                    </a:lnTo>
                    <a:lnTo>
                      <a:pt x="24" y="957"/>
                    </a:lnTo>
                    <a:lnTo>
                      <a:pt x="90" y="1140"/>
                    </a:lnTo>
                    <a:lnTo>
                      <a:pt x="38" y="1394"/>
                    </a:lnTo>
                    <a:lnTo>
                      <a:pt x="624" y="1373"/>
                    </a:lnTo>
                    <a:lnTo>
                      <a:pt x="749" y="1290"/>
                    </a:lnTo>
                    <a:lnTo>
                      <a:pt x="731" y="1002"/>
                    </a:lnTo>
                    <a:lnTo>
                      <a:pt x="964" y="724"/>
                    </a:lnTo>
                    <a:lnTo>
                      <a:pt x="1005" y="509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5" name="Freeform 21">
                <a:extLst>
                  <a:ext uri="{FF2B5EF4-FFF2-40B4-BE49-F238E27FC236}">
                    <a16:creationId xmlns:a16="http://schemas.microsoft.com/office/drawing/2014/main" id="{0B4EC95C-6BAF-7123-F555-42ABB9653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3" y="542"/>
                <a:ext cx="156" cy="275"/>
              </a:xfrm>
              <a:custGeom>
                <a:avLst/>
                <a:gdLst>
                  <a:gd name="T0" fmla="*/ 538 w 784"/>
                  <a:gd name="T1" fmla="*/ 77 h 1377"/>
                  <a:gd name="T2" fmla="*/ 274 w 784"/>
                  <a:gd name="T3" fmla="*/ 0 h 1377"/>
                  <a:gd name="T4" fmla="*/ 233 w 784"/>
                  <a:gd name="T5" fmla="*/ 215 h 1377"/>
                  <a:gd name="T6" fmla="*/ 0 w 784"/>
                  <a:gd name="T7" fmla="*/ 493 h 1377"/>
                  <a:gd name="T8" fmla="*/ 18 w 784"/>
                  <a:gd name="T9" fmla="*/ 781 h 1377"/>
                  <a:gd name="T10" fmla="*/ 149 w 784"/>
                  <a:gd name="T11" fmla="*/ 822 h 1377"/>
                  <a:gd name="T12" fmla="*/ 181 w 784"/>
                  <a:gd name="T13" fmla="*/ 888 h 1377"/>
                  <a:gd name="T14" fmla="*/ 156 w 784"/>
                  <a:gd name="T15" fmla="*/ 1107 h 1377"/>
                  <a:gd name="T16" fmla="*/ 215 w 784"/>
                  <a:gd name="T17" fmla="*/ 1235 h 1377"/>
                  <a:gd name="T18" fmla="*/ 621 w 784"/>
                  <a:gd name="T19" fmla="*/ 1377 h 1377"/>
                  <a:gd name="T20" fmla="*/ 753 w 784"/>
                  <a:gd name="T21" fmla="*/ 1315 h 1377"/>
                  <a:gd name="T22" fmla="*/ 784 w 784"/>
                  <a:gd name="T23" fmla="*/ 1041 h 1377"/>
                  <a:gd name="T24" fmla="*/ 662 w 784"/>
                  <a:gd name="T25" fmla="*/ 978 h 1377"/>
                  <a:gd name="T26" fmla="*/ 600 w 784"/>
                  <a:gd name="T27" fmla="*/ 853 h 1377"/>
                  <a:gd name="T28" fmla="*/ 538 w 784"/>
                  <a:gd name="T29" fmla="*/ 77 h 1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84" h="1377">
                    <a:moveTo>
                      <a:pt x="538" y="77"/>
                    </a:moveTo>
                    <a:lnTo>
                      <a:pt x="274" y="0"/>
                    </a:lnTo>
                    <a:lnTo>
                      <a:pt x="233" y="215"/>
                    </a:lnTo>
                    <a:lnTo>
                      <a:pt x="0" y="493"/>
                    </a:lnTo>
                    <a:lnTo>
                      <a:pt x="18" y="781"/>
                    </a:lnTo>
                    <a:lnTo>
                      <a:pt x="149" y="822"/>
                    </a:lnTo>
                    <a:lnTo>
                      <a:pt x="181" y="888"/>
                    </a:lnTo>
                    <a:lnTo>
                      <a:pt x="156" y="1107"/>
                    </a:lnTo>
                    <a:lnTo>
                      <a:pt x="215" y="1235"/>
                    </a:lnTo>
                    <a:lnTo>
                      <a:pt x="621" y="1377"/>
                    </a:lnTo>
                    <a:lnTo>
                      <a:pt x="753" y="1315"/>
                    </a:lnTo>
                    <a:lnTo>
                      <a:pt x="784" y="1041"/>
                    </a:lnTo>
                    <a:lnTo>
                      <a:pt x="662" y="978"/>
                    </a:lnTo>
                    <a:lnTo>
                      <a:pt x="600" y="853"/>
                    </a:lnTo>
                    <a:lnTo>
                      <a:pt x="538" y="77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6" name="Freeform 22">
                <a:extLst>
                  <a:ext uri="{FF2B5EF4-FFF2-40B4-BE49-F238E27FC236}">
                    <a16:creationId xmlns:a16="http://schemas.microsoft.com/office/drawing/2014/main" id="{87A223D6-82CC-F6CC-CDF5-C16101FBB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698"/>
                <a:ext cx="492" cy="392"/>
              </a:xfrm>
              <a:custGeom>
                <a:avLst/>
                <a:gdLst>
                  <a:gd name="T0" fmla="*/ 964 w 2458"/>
                  <a:gd name="T1" fmla="*/ 104 h 1959"/>
                  <a:gd name="T2" fmla="*/ 922 w 2458"/>
                  <a:gd name="T3" fmla="*/ 163 h 1959"/>
                  <a:gd name="T4" fmla="*/ 967 w 2458"/>
                  <a:gd name="T5" fmla="*/ 506 h 1959"/>
                  <a:gd name="T6" fmla="*/ 499 w 2458"/>
                  <a:gd name="T7" fmla="*/ 662 h 1959"/>
                  <a:gd name="T8" fmla="*/ 291 w 2458"/>
                  <a:gd name="T9" fmla="*/ 665 h 1959"/>
                  <a:gd name="T10" fmla="*/ 28 w 2458"/>
                  <a:gd name="T11" fmla="*/ 738 h 1959"/>
                  <a:gd name="T12" fmla="*/ 0 w 2458"/>
                  <a:gd name="T13" fmla="*/ 801 h 1959"/>
                  <a:gd name="T14" fmla="*/ 142 w 2458"/>
                  <a:gd name="T15" fmla="*/ 950 h 1959"/>
                  <a:gd name="T16" fmla="*/ 555 w 2458"/>
                  <a:gd name="T17" fmla="*/ 1071 h 1959"/>
                  <a:gd name="T18" fmla="*/ 922 w 2458"/>
                  <a:gd name="T19" fmla="*/ 1088 h 1959"/>
                  <a:gd name="T20" fmla="*/ 1182 w 2458"/>
                  <a:gd name="T21" fmla="*/ 1220 h 1959"/>
                  <a:gd name="T22" fmla="*/ 1505 w 2458"/>
                  <a:gd name="T23" fmla="*/ 1706 h 1959"/>
                  <a:gd name="T24" fmla="*/ 1571 w 2458"/>
                  <a:gd name="T25" fmla="*/ 1914 h 1959"/>
                  <a:gd name="T26" fmla="*/ 2039 w 2458"/>
                  <a:gd name="T27" fmla="*/ 1959 h 1959"/>
                  <a:gd name="T28" fmla="*/ 2264 w 2458"/>
                  <a:gd name="T29" fmla="*/ 1556 h 1959"/>
                  <a:gd name="T30" fmla="*/ 2441 w 2458"/>
                  <a:gd name="T31" fmla="*/ 1418 h 1959"/>
                  <a:gd name="T32" fmla="*/ 2390 w 2458"/>
                  <a:gd name="T33" fmla="*/ 1093 h 1959"/>
                  <a:gd name="T34" fmla="*/ 2337 w 2458"/>
                  <a:gd name="T35" fmla="*/ 759 h 1959"/>
                  <a:gd name="T36" fmla="*/ 2458 w 2458"/>
                  <a:gd name="T37" fmla="*/ 596 h 1959"/>
                  <a:gd name="T38" fmla="*/ 2410 w 2458"/>
                  <a:gd name="T39" fmla="*/ 534 h 1959"/>
                  <a:gd name="T40" fmla="*/ 2278 w 2458"/>
                  <a:gd name="T41" fmla="*/ 596 h 1959"/>
                  <a:gd name="T42" fmla="*/ 1872 w 2458"/>
                  <a:gd name="T43" fmla="*/ 454 h 1959"/>
                  <a:gd name="T44" fmla="*/ 1813 w 2458"/>
                  <a:gd name="T45" fmla="*/ 326 h 1959"/>
                  <a:gd name="T46" fmla="*/ 1838 w 2458"/>
                  <a:gd name="T47" fmla="*/ 107 h 1959"/>
                  <a:gd name="T48" fmla="*/ 1806 w 2458"/>
                  <a:gd name="T49" fmla="*/ 41 h 1959"/>
                  <a:gd name="T50" fmla="*/ 1675 w 2458"/>
                  <a:gd name="T51" fmla="*/ 0 h 1959"/>
                  <a:gd name="T52" fmla="*/ 1550 w 2458"/>
                  <a:gd name="T53" fmla="*/ 83 h 1959"/>
                  <a:gd name="T54" fmla="*/ 964 w 2458"/>
                  <a:gd name="T55" fmla="*/ 104 h 19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58" h="1959">
                    <a:moveTo>
                      <a:pt x="964" y="104"/>
                    </a:moveTo>
                    <a:lnTo>
                      <a:pt x="922" y="163"/>
                    </a:lnTo>
                    <a:lnTo>
                      <a:pt x="967" y="506"/>
                    </a:lnTo>
                    <a:lnTo>
                      <a:pt x="499" y="662"/>
                    </a:lnTo>
                    <a:lnTo>
                      <a:pt x="291" y="665"/>
                    </a:lnTo>
                    <a:lnTo>
                      <a:pt x="28" y="738"/>
                    </a:lnTo>
                    <a:lnTo>
                      <a:pt x="0" y="801"/>
                    </a:lnTo>
                    <a:lnTo>
                      <a:pt x="142" y="950"/>
                    </a:lnTo>
                    <a:lnTo>
                      <a:pt x="555" y="1071"/>
                    </a:lnTo>
                    <a:lnTo>
                      <a:pt x="922" y="1088"/>
                    </a:lnTo>
                    <a:lnTo>
                      <a:pt x="1182" y="1220"/>
                    </a:lnTo>
                    <a:lnTo>
                      <a:pt x="1505" y="1706"/>
                    </a:lnTo>
                    <a:lnTo>
                      <a:pt x="1571" y="1914"/>
                    </a:lnTo>
                    <a:lnTo>
                      <a:pt x="2039" y="1959"/>
                    </a:lnTo>
                    <a:lnTo>
                      <a:pt x="2264" y="1556"/>
                    </a:lnTo>
                    <a:lnTo>
                      <a:pt x="2441" y="1418"/>
                    </a:lnTo>
                    <a:lnTo>
                      <a:pt x="2390" y="1093"/>
                    </a:lnTo>
                    <a:lnTo>
                      <a:pt x="2337" y="759"/>
                    </a:lnTo>
                    <a:lnTo>
                      <a:pt x="2458" y="596"/>
                    </a:lnTo>
                    <a:lnTo>
                      <a:pt x="2410" y="534"/>
                    </a:lnTo>
                    <a:lnTo>
                      <a:pt x="2278" y="596"/>
                    </a:lnTo>
                    <a:lnTo>
                      <a:pt x="1872" y="454"/>
                    </a:lnTo>
                    <a:lnTo>
                      <a:pt x="1813" y="326"/>
                    </a:lnTo>
                    <a:lnTo>
                      <a:pt x="1838" y="107"/>
                    </a:lnTo>
                    <a:lnTo>
                      <a:pt x="1806" y="41"/>
                    </a:lnTo>
                    <a:lnTo>
                      <a:pt x="1675" y="0"/>
                    </a:lnTo>
                    <a:lnTo>
                      <a:pt x="1550" y="83"/>
                    </a:lnTo>
                    <a:lnTo>
                      <a:pt x="964" y="104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7" name="Freeform 23">
                <a:extLst>
                  <a:ext uri="{FF2B5EF4-FFF2-40B4-BE49-F238E27FC236}">
                    <a16:creationId xmlns:a16="http://schemas.microsoft.com/office/drawing/2014/main" id="{DDB962A6-26C2-DFC0-1C35-330D701F8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2" y="168"/>
                <a:ext cx="128" cy="134"/>
              </a:xfrm>
              <a:custGeom>
                <a:avLst/>
                <a:gdLst>
                  <a:gd name="T0" fmla="*/ 125 w 638"/>
                  <a:gd name="T1" fmla="*/ 326 h 673"/>
                  <a:gd name="T2" fmla="*/ 114 w 638"/>
                  <a:gd name="T3" fmla="*/ 21 h 673"/>
                  <a:gd name="T4" fmla="*/ 62 w 638"/>
                  <a:gd name="T5" fmla="*/ 28 h 673"/>
                  <a:gd name="T6" fmla="*/ 0 w 638"/>
                  <a:gd name="T7" fmla="*/ 229 h 673"/>
                  <a:gd name="T8" fmla="*/ 0 w 638"/>
                  <a:gd name="T9" fmla="*/ 645 h 673"/>
                  <a:gd name="T10" fmla="*/ 132 w 638"/>
                  <a:gd name="T11" fmla="*/ 673 h 673"/>
                  <a:gd name="T12" fmla="*/ 284 w 638"/>
                  <a:gd name="T13" fmla="*/ 544 h 673"/>
                  <a:gd name="T14" fmla="*/ 482 w 638"/>
                  <a:gd name="T15" fmla="*/ 530 h 673"/>
                  <a:gd name="T16" fmla="*/ 638 w 638"/>
                  <a:gd name="T17" fmla="*/ 170 h 673"/>
                  <a:gd name="T18" fmla="*/ 343 w 638"/>
                  <a:gd name="T19" fmla="*/ 0 h 673"/>
                  <a:gd name="T20" fmla="*/ 125 w 638"/>
                  <a:gd name="T21" fmla="*/ 326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8" h="673">
                    <a:moveTo>
                      <a:pt x="125" y="326"/>
                    </a:moveTo>
                    <a:lnTo>
                      <a:pt x="114" y="21"/>
                    </a:lnTo>
                    <a:lnTo>
                      <a:pt x="62" y="28"/>
                    </a:lnTo>
                    <a:lnTo>
                      <a:pt x="0" y="229"/>
                    </a:lnTo>
                    <a:lnTo>
                      <a:pt x="0" y="645"/>
                    </a:lnTo>
                    <a:lnTo>
                      <a:pt x="132" y="673"/>
                    </a:lnTo>
                    <a:lnTo>
                      <a:pt x="284" y="544"/>
                    </a:lnTo>
                    <a:lnTo>
                      <a:pt x="482" y="530"/>
                    </a:lnTo>
                    <a:lnTo>
                      <a:pt x="638" y="170"/>
                    </a:lnTo>
                    <a:lnTo>
                      <a:pt x="343" y="0"/>
                    </a:lnTo>
                    <a:lnTo>
                      <a:pt x="125" y="326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8" name="Freeform 24">
                <a:extLst>
                  <a:ext uri="{FF2B5EF4-FFF2-40B4-BE49-F238E27FC236}">
                    <a16:creationId xmlns:a16="http://schemas.microsoft.com/office/drawing/2014/main" id="{E3AB0122-0353-C888-12D9-E04150BCF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4" y="173"/>
                <a:ext cx="150" cy="160"/>
              </a:xfrm>
              <a:custGeom>
                <a:avLst/>
                <a:gdLst>
                  <a:gd name="T0" fmla="*/ 752 w 752"/>
                  <a:gd name="T1" fmla="*/ 0 h 801"/>
                  <a:gd name="T2" fmla="*/ 614 w 752"/>
                  <a:gd name="T3" fmla="*/ 249 h 801"/>
                  <a:gd name="T4" fmla="*/ 329 w 752"/>
                  <a:gd name="T5" fmla="*/ 267 h 801"/>
                  <a:gd name="T6" fmla="*/ 264 w 752"/>
                  <a:gd name="T7" fmla="*/ 392 h 801"/>
                  <a:gd name="T8" fmla="*/ 59 w 752"/>
                  <a:gd name="T9" fmla="*/ 437 h 801"/>
                  <a:gd name="T10" fmla="*/ 0 w 752"/>
                  <a:gd name="T11" fmla="*/ 714 h 801"/>
                  <a:gd name="T12" fmla="*/ 274 w 752"/>
                  <a:gd name="T13" fmla="*/ 769 h 801"/>
                  <a:gd name="T14" fmla="*/ 281 w 752"/>
                  <a:gd name="T15" fmla="*/ 766 h 801"/>
                  <a:gd name="T16" fmla="*/ 433 w 752"/>
                  <a:gd name="T17" fmla="*/ 801 h 801"/>
                  <a:gd name="T18" fmla="*/ 624 w 752"/>
                  <a:gd name="T19" fmla="*/ 613 h 801"/>
                  <a:gd name="T20" fmla="*/ 690 w 752"/>
                  <a:gd name="T21" fmla="*/ 617 h 801"/>
                  <a:gd name="T22" fmla="*/ 690 w 752"/>
                  <a:gd name="T23" fmla="*/ 201 h 801"/>
                  <a:gd name="T24" fmla="*/ 752 w 752"/>
                  <a:gd name="T25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2" h="801">
                    <a:moveTo>
                      <a:pt x="752" y="0"/>
                    </a:moveTo>
                    <a:lnTo>
                      <a:pt x="614" y="249"/>
                    </a:lnTo>
                    <a:lnTo>
                      <a:pt x="329" y="267"/>
                    </a:lnTo>
                    <a:lnTo>
                      <a:pt x="264" y="392"/>
                    </a:lnTo>
                    <a:lnTo>
                      <a:pt x="59" y="437"/>
                    </a:lnTo>
                    <a:lnTo>
                      <a:pt x="0" y="714"/>
                    </a:lnTo>
                    <a:lnTo>
                      <a:pt x="274" y="769"/>
                    </a:lnTo>
                    <a:lnTo>
                      <a:pt x="281" y="766"/>
                    </a:lnTo>
                    <a:lnTo>
                      <a:pt x="433" y="801"/>
                    </a:lnTo>
                    <a:lnTo>
                      <a:pt x="624" y="613"/>
                    </a:lnTo>
                    <a:lnTo>
                      <a:pt x="690" y="617"/>
                    </a:lnTo>
                    <a:lnTo>
                      <a:pt x="690" y="201"/>
                    </a:lnTo>
                    <a:lnTo>
                      <a:pt x="752" y="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9" name="Freeform 25">
                <a:extLst>
                  <a:ext uri="{FF2B5EF4-FFF2-40B4-BE49-F238E27FC236}">
                    <a16:creationId xmlns:a16="http://schemas.microsoft.com/office/drawing/2014/main" id="{246742C1-1CA8-0B5C-B54A-E565B1089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8" y="274"/>
                <a:ext cx="205" cy="246"/>
              </a:xfrm>
              <a:custGeom>
                <a:avLst/>
                <a:gdLst>
                  <a:gd name="T0" fmla="*/ 451 w 1026"/>
                  <a:gd name="T1" fmla="*/ 143 h 1231"/>
                  <a:gd name="T2" fmla="*/ 319 w 1026"/>
                  <a:gd name="T3" fmla="*/ 115 h 1231"/>
                  <a:gd name="T4" fmla="*/ 253 w 1026"/>
                  <a:gd name="T5" fmla="*/ 111 h 1231"/>
                  <a:gd name="T6" fmla="*/ 62 w 1026"/>
                  <a:gd name="T7" fmla="*/ 299 h 1231"/>
                  <a:gd name="T8" fmla="*/ 114 w 1026"/>
                  <a:gd name="T9" fmla="*/ 507 h 1231"/>
                  <a:gd name="T10" fmla="*/ 0 w 1026"/>
                  <a:gd name="T11" fmla="*/ 850 h 1231"/>
                  <a:gd name="T12" fmla="*/ 250 w 1026"/>
                  <a:gd name="T13" fmla="*/ 989 h 1231"/>
                  <a:gd name="T14" fmla="*/ 246 w 1026"/>
                  <a:gd name="T15" fmla="*/ 1062 h 1231"/>
                  <a:gd name="T16" fmla="*/ 374 w 1026"/>
                  <a:gd name="T17" fmla="*/ 1048 h 1231"/>
                  <a:gd name="T18" fmla="*/ 725 w 1026"/>
                  <a:gd name="T19" fmla="*/ 1231 h 1231"/>
                  <a:gd name="T20" fmla="*/ 926 w 1026"/>
                  <a:gd name="T21" fmla="*/ 1193 h 1231"/>
                  <a:gd name="T22" fmla="*/ 1009 w 1026"/>
                  <a:gd name="T23" fmla="*/ 989 h 1231"/>
                  <a:gd name="T24" fmla="*/ 1026 w 1026"/>
                  <a:gd name="T25" fmla="*/ 697 h 1231"/>
                  <a:gd name="T26" fmla="*/ 815 w 1026"/>
                  <a:gd name="T27" fmla="*/ 517 h 1231"/>
                  <a:gd name="T28" fmla="*/ 908 w 1026"/>
                  <a:gd name="T29" fmla="*/ 330 h 1231"/>
                  <a:gd name="T30" fmla="*/ 794 w 1026"/>
                  <a:gd name="T31" fmla="*/ 143 h 1231"/>
                  <a:gd name="T32" fmla="*/ 801 w 1026"/>
                  <a:gd name="T33" fmla="*/ 0 h 1231"/>
                  <a:gd name="T34" fmla="*/ 603 w 1026"/>
                  <a:gd name="T35" fmla="*/ 14 h 1231"/>
                  <a:gd name="T36" fmla="*/ 451 w 1026"/>
                  <a:gd name="T37" fmla="*/ 143 h 1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6" h="1231">
                    <a:moveTo>
                      <a:pt x="451" y="143"/>
                    </a:moveTo>
                    <a:lnTo>
                      <a:pt x="319" y="115"/>
                    </a:lnTo>
                    <a:lnTo>
                      <a:pt x="253" y="111"/>
                    </a:lnTo>
                    <a:lnTo>
                      <a:pt x="62" y="299"/>
                    </a:lnTo>
                    <a:lnTo>
                      <a:pt x="114" y="507"/>
                    </a:lnTo>
                    <a:lnTo>
                      <a:pt x="0" y="850"/>
                    </a:lnTo>
                    <a:lnTo>
                      <a:pt x="250" y="989"/>
                    </a:lnTo>
                    <a:lnTo>
                      <a:pt x="246" y="1062"/>
                    </a:lnTo>
                    <a:lnTo>
                      <a:pt x="374" y="1048"/>
                    </a:lnTo>
                    <a:lnTo>
                      <a:pt x="725" y="1231"/>
                    </a:lnTo>
                    <a:lnTo>
                      <a:pt x="926" y="1193"/>
                    </a:lnTo>
                    <a:lnTo>
                      <a:pt x="1009" y="989"/>
                    </a:lnTo>
                    <a:lnTo>
                      <a:pt x="1026" y="697"/>
                    </a:lnTo>
                    <a:lnTo>
                      <a:pt x="815" y="517"/>
                    </a:lnTo>
                    <a:lnTo>
                      <a:pt x="908" y="330"/>
                    </a:lnTo>
                    <a:lnTo>
                      <a:pt x="794" y="143"/>
                    </a:lnTo>
                    <a:lnTo>
                      <a:pt x="801" y="0"/>
                    </a:lnTo>
                    <a:lnTo>
                      <a:pt x="603" y="14"/>
                    </a:lnTo>
                    <a:lnTo>
                      <a:pt x="451" y="143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0" name="Freeform 26">
                <a:extLst>
                  <a:ext uri="{FF2B5EF4-FFF2-40B4-BE49-F238E27FC236}">
                    <a16:creationId xmlns:a16="http://schemas.microsoft.com/office/drawing/2014/main" id="{D68852AE-0CE0-1062-FD16-769F4344C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270"/>
                <a:ext cx="256" cy="320"/>
              </a:xfrm>
              <a:custGeom>
                <a:avLst/>
                <a:gdLst>
                  <a:gd name="T0" fmla="*/ 409 w 1279"/>
                  <a:gd name="T1" fmla="*/ 39 h 1599"/>
                  <a:gd name="T2" fmla="*/ 201 w 1279"/>
                  <a:gd name="T3" fmla="*/ 81 h 1599"/>
                  <a:gd name="T4" fmla="*/ 205 w 1279"/>
                  <a:gd name="T5" fmla="*/ 506 h 1599"/>
                  <a:gd name="T6" fmla="*/ 298 w 1279"/>
                  <a:gd name="T7" fmla="*/ 919 h 1599"/>
                  <a:gd name="T8" fmla="*/ 205 w 1279"/>
                  <a:gd name="T9" fmla="*/ 1009 h 1599"/>
                  <a:gd name="T10" fmla="*/ 0 w 1279"/>
                  <a:gd name="T11" fmla="*/ 943 h 1599"/>
                  <a:gd name="T12" fmla="*/ 281 w 1279"/>
                  <a:gd name="T13" fmla="*/ 1522 h 1599"/>
                  <a:gd name="T14" fmla="*/ 371 w 1279"/>
                  <a:gd name="T15" fmla="*/ 1599 h 1599"/>
                  <a:gd name="T16" fmla="*/ 468 w 1279"/>
                  <a:gd name="T17" fmla="*/ 1502 h 1599"/>
                  <a:gd name="T18" fmla="*/ 808 w 1279"/>
                  <a:gd name="T19" fmla="*/ 1425 h 1599"/>
                  <a:gd name="T20" fmla="*/ 971 w 1279"/>
                  <a:gd name="T21" fmla="*/ 1203 h 1599"/>
                  <a:gd name="T22" fmla="*/ 1110 w 1279"/>
                  <a:gd name="T23" fmla="*/ 1186 h 1599"/>
                  <a:gd name="T24" fmla="*/ 1279 w 1279"/>
                  <a:gd name="T25" fmla="*/ 961 h 1599"/>
                  <a:gd name="T26" fmla="*/ 1231 w 1279"/>
                  <a:gd name="T27" fmla="*/ 909 h 1599"/>
                  <a:gd name="T28" fmla="*/ 1224 w 1279"/>
                  <a:gd name="T29" fmla="*/ 472 h 1599"/>
                  <a:gd name="T30" fmla="*/ 1137 w 1279"/>
                  <a:gd name="T31" fmla="*/ 208 h 1599"/>
                  <a:gd name="T32" fmla="*/ 1116 w 1279"/>
                  <a:gd name="T33" fmla="*/ 66 h 1599"/>
                  <a:gd name="T34" fmla="*/ 617 w 1279"/>
                  <a:gd name="T35" fmla="*/ 0 h 1599"/>
                  <a:gd name="T36" fmla="*/ 409 w 1279"/>
                  <a:gd name="T37" fmla="*/ 39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79" h="1599">
                    <a:moveTo>
                      <a:pt x="409" y="39"/>
                    </a:moveTo>
                    <a:lnTo>
                      <a:pt x="201" y="81"/>
                    </a:lnTo>
                    <a:lnTo>
                      <a:pt x="205" y="506"/>
                    </a:lnTo>
                    <a:lnTo>
                      <a:pt x="298" y="919"/>
                    </a:lnTo>
                    <a:lnTo>
                      <a:pt x="205" y="1009"/>
                    </a:lnTo>
                    <a:lnTo>
                      <a:pt x="0" y="943"/>
                    </a:lnTo>
                    <a:lnTo>
                      <a:pt x="281" y="1522"/>
                    </a:lnTo>
                    <a:lnTo>
                      <a:pt x="371" y="1599"/>
                    </a:lnTo>
                    <a:lnTo>
                      <a:pt x="468" y="1502"/>
                    </a:lnTo>
                    <a:lnTo>
                      <a:pt x="808" y="1425"/>
                    </a:lnTo>
                    <a:lnTo>
                      <a:pt x="971" y="1203"/>
                    </a:lnTo>
                    <a:lnTo>
                      <a:pt x="1110" y="1186"/>
                    </a:lnTo>
                    <a:lnTo>
                      <a:pt x="1279" y="961"/>
                    </a:lnTo>
                    <a:lnTo>
                      <a:pt x="1231" y="909"/>
                    </a:lnTo>
                    <a:lnTo>
                      <a:pt x="1224" y="472"/>
                    </a:lnTo>
                    <a:lnTo>
                      <a:pt x="1137" y="208"/>
                    </a:lnTo>
                    <a:lnTo>
                      <a:pt x="1116" y="66"/>
                    </a:lnTo>
                    <a:lnTo>
                      <a:pt x="617" y="0"/>
                    </a:lnTo>
                    <a:lnTo>
                      <a:pt x="409" y="39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1" name="Freeform 27">
                <a:extLst>
                  <a:ext uri="{FF2B5EF4-FFF2-40B4-BE49-F238E27FC236}">
                    <a16:creationId xmlns:a16="http://schemas.microsoft.com/office/drawing/2014/main" id="{DFCA2407-92A5-4CB6-3784-6B6B6A73A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298"/>
                <a:ext cx="121" cy="218"/>
              </a:xfrm>
              <a:custGeom>
                <a:avLst/>
                <a:gdLst>
                  <a:gd name="T0" fmla="*/ 62 w 606"/>
                  <a:gd name="T1" fmla="*/ 3 h 1092"/>
                  <a:gd name="T2" fmla="*/ 27 w 606"/>
                  <a:gd name="T3" fmla="*/ 69 h 1092"/>
                  <a:gd name="T4" fmla="*/ 114 w 606"/>
                  <a:gd name="T5" fmla="*/ 333 h 1092"/>
                  <a:gd name="T6" fmla="*/ 121 w 606"/>
                  <a:gd name="T7" fmla="*/ 770 h 1092"/>
                  <a:gd name="T8" fmla="*/ 169 w 606"/>
                  <a:gd name="T9" fmla="*/ 822 h 1092"/>
                  <a:gd name="T10" fmla="*/ 0 w 606"/>
                  <a:gd name="T11" fmla="*/ 1047 h 1092"/>
                  <a:gd name="T12" fmla="*/ 135 w 606"/>
                  <a:gd name="T13" fmla="*/ 1092 h 1092"/>
                  <a:gd name="T14" fmla="*/ 606 w 606"/>
                  <a:gd name="T15" fmla="*/ 964 h 1092"/>
                  <a:gd name="T16" fmla="*/ 587 w 606"/>
                  <a:gd name="T17" fmla="*/ 868 h 1092"/>
                  <a:gd name="T18" fmla="*/ 578 w 606"/>
                  <a:gd name="T19" fmla="*/ 831 h 1092"/>
                  <a:gd name="T20" fmla="*/ 474 w 606"/>
                  <a:gd name="T21" fmla="*/ 354 h 1092"/>
                  <a:gd name="T22" fmla="*/ 208 w 606"/>
                  <a:gd name="T23" fmla="*/ 0 h 1092"/>
                  <a:gd name="T24" fmla="*/ 62 w 606"/>
                  <a:gd name="T25" fmla="*/ 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6" h="1092">
                    <a:moveTo>
                      <a:pt x="62" y="3"/>
                    </a:moveTo>
                    <a:lnTo>
                      <a:pt x="27" y="69"/>
                    </a:lnTo>
                    <a:lnTo>
                      <a:pt x="114" y="333"/>
                    </a:lnTo>
                    <a:lnTo>
                      <a:pt x="121" y="770"/>
                    </a:lnTo>
                    <a:lnTo>
                      <a:pt x="169" y="822"/>
                    </a:lnTo>
                    <a:lnTo>
                      <a:pt x="0" y="1047"/>
                    </a:lnTo>
                    <a:lnTo>
                      <a:pt x="135" y="1092"/>
                    </a:lnTo>
                    <a:lnTo>
                      <a:pt x="606" y="964"/>
                    </a:lnTo>
                    <a:lnTo>
                      <a:pt x="587" y="868"/>
                    </a:lnTo>
                    <a:lnTo>
                      <a:pt x="578" y="831"/>
                    </a:lnTo>
                    <a:lnTo>
                      <a:pt x="474" y="354"/>
                    </a:lnTo>
                    <a:lnTo>
                      <a:pt x="208" y="0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2" name="Freeform 28">
                <a:extLst>
                  <a:ext uri="{FF2B5EF4-FFF2-40B4-BE49-F238E27FC236}">
                    <a16:creationId xmlns:a16="http://schemas.microsoft.com/office/drawing/2014/main" id="{930D259F-680C-DD25-5B42-061DCD25B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9" y="326"/>
                <a:ext cx="32" cy="7"/>
              </a:xfrm>
              <a:custGeom>
                <a:avLst/>
                <a:gdLst>
                  <a:gd name="T0" fmla="*/ 7 w 159"/>
                  <a:gd name="T1" fmla="*/ 0 h 35"/>
                  <a:gd name="T2" fmla="*/ 0 w 159"/>
                  <a:gd name="T3" fmla="*/ 3 h 35"/>
                  <a:gd name="T4" fmla="*/ 159 w 159"/>
                  <a:gd name="T5" fmla="*/ 35 h 35"/>
                  <a:gd name="T6" fmla="*/ 7 w 159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9" h="35">
                    <a:moveTo>
                      <a:pt x="7" y="0"/>
                    </a:moveTo>
                    <a:lnTo>
                      <a:pt x="0" y="3"/>
                    </a:lnTo>
                    <a:lnTo>
                      <a:pt x="159" y="3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3" name="Freeform 29">
                <a:extLst>
                  <a:ext uri="{FF2B5EF4-FFF2-40B4-BE49-F238E27FC236}">
                    <a16:creationId xmlns:a16="http://schemas.microsoft.com/office/drawing/2014/main" id="{B3FC671B-B124-737B-D7F6-4461FD10A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8" y="322"/>
                <a:ext cx="210" cy="279"/>
              </a:xfrm>
              <a:custGeom>
                <a:avLst/>
                <a:gdLst>
                  <a:gd name="T0" fmla="*/ 695 w 1051"/>
                  <a:gd name="T1" fmla="*/ 31 h 1397"/>
                  <a:gd name="T2" fmla="*/ 666 w 1051"/>
                  <a:gd name="T3" fmla="*/ 41 h 1397"/>
                  <a:gd name="T4" fmla="*/ 361 w 1051"/>
                  <a:gd name="T5" fmla="*/ 0 h 1397"/>
                  <a:gd name="T6" fmla="*/ 291 w 1051"/>
                  <a:gd name="T7" fmla="*/ 41 h 1397"/>
                  <a:gd name="T8" fmla="*/ 406 w 1051"/>
                  <a:gd name="T9" fmla="*/ 319 h 1397"/>
                  <a:gd name="T10" fmla="*/ 382 w 1051"/>
                  <a:gd name="T11" fmla="*/ 374 h 1397"/>
                  <a:gd name="T12" fmla="*/ 450 w 1051"/>
                  <a:gd name="T13" fmla="*/ 718 h 1397"/>
                  <a:gd name="T14" fmla="*/ 451 w 1051"/>
                  <a:gd name="T15" fmla="*/ 728 h 1397"/>
                  <a:gd name="T16" fmla="*/ 456 w 1051"/>
                  <a:gd name="T17" fmla="*/ 750 h 1397"/>
                  <a:gd name="T18" fmla="*/ 475 w 1051"/>
                  <a:gd name="T19" fmla="*/ 846 h 1397"/>
                  <a:gd name="T20" fmla="*/ 208 w 1051"/>
                  <a:gd name="T21" fmla="*/ 926 h 1397"/>
                  <a:gd name="T22" fmla="*/ 212 w 1051"/>
                  <a:gd name="T23" fmla="*/ 1057 h 1397"/>
                  <a:gd name="T24" fmla="*/ 0 w 1051"/>
                  <a:gd name="T25" fmla="*/ 1241 h 1397"/>
                  <a:gd name="T26" fmla="*/ 0 w 1051"/>
                  <a:gd name="T27" fmla="*/ 1383 h 1397"/>
                  <a:gd name="T28" fmla="*/ 18 w 1051"/>
                  <a:gd name="T29" fmla="*/ 1397 h 1397"/>
                  <a:gd name="T30" fmla="*/ 208 w 1051"/>
                  <a:gd name="T31" fmla="*/ 1324 h 1397"/>
                  <a:gd name="T32" fmla="*/ 330 w 1051"/>
                  <a:gd name="T33" fmla="*/ 1387 h 1397"/>
                  <a:gd name="T34" fmla="*/ 395 w 1051"/>
                  <a:gd name="T35" fmla="*/ 1269 h 1397"/>
                  <a:gd name="T36" fmla="*/ 531 w 1051"/>
                  <a:gd name="T37" fmla="*/ 1258 h 1397"/>
                  <a:gd name="T38" fmla="*/ 527 w 1051"/>
                  <a:gd name="T39" fmla="*/ 1054 h 1397"/>
                  <a:gd name="T40" fmla="*/ 791 w 1051"/>
                  <a:gd name="T41" fmla="*/ 1033 h 1397"/>
                  <a:gd name="T42" fmla="*/ 981 w 1051"/>
                  <a:gd name="T43" fmla="*/ 943 h 1397"/>
                  <a:gd name="T44" fmla="*/ 1047 w 1051"/>
                  <a:gd name="T45" fmla="*/ 822 h 1397"/>
                  <a:gd name="T46" fmla="*/ 1051 w 1051"/>
                  <a:gd name="T47" fmla="*/ 749 h 1397"/>
                  <a:gd name="T48" fmla="*/ 801 w 1051"/>
                  <a:gd name="T49" fmla="*/ 610 h 1397"/>
                  <a:gd name="T50" fmla="*/ 915 w 1051"/>
                  <a:gd name="T51" fmla="*/ 267 h 1397"/>
                  <a:gd name="T52" fmla="*/ 863 w 1051"/>
                  <a:gd name="T53" fmla="*/ 59 h 1397"/>
                  <a:gd name="T54" fmla="*/ 704 w 1051"/>
                  <a:gd name="T55" fmla="*/ 27 h 1397"/>
                  <a:gd name="T56" fmla="*/ 695 w 1051"/>
                  <a:gd name="T57" fmla="*/ 31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1" h="1397">
                    <a:moveTo>
                      <a:pt x="695" y="31"/>
                    </a:moveTo>
                    <a:lnTo>
                      <a:pt x="666" y="41"/>
                    </a:lnTo>
                    <a:lnTo>
                      <a:pt x="361" y="0"/>
                    </a:lnTo>
                    <a:lnTo>
                      <a:pt x="291" y="41"/>
                    </a:lnTo>
                    <a:lnTo>
                      <a:pt x="406" y="319"/>
                    </a:lnTo>
                    <a:lnTo>
                      <a:pt x="382" y="374"/>
                    </a:lnTo>
                    <a:lnTo>
                      <a:pt x="450" y="718"/>
                    </a:lnTo>
                    <a:lnTo>
                      <a:pt x="451" y="728"/>
                    </a:lnTo>
                    <a:lnTo>
                      <a:pt x="456" y="750"/>
                    </a:lnTo>
                    <a:lnTo>
                      <a:pt x="475" y="846"/>
                    </a:lnTo>
                    <a:lnTo>
                      <a:pt x="208" y="926"/>
                    </a:lnTo>
                    <a:lnTo>
                      <a:pt x="212" y="1057"/>
                    </a:lnTo>
                    <a:lnTo>
                      <a:pt x="0" y="1241"/>
                    </a:lnTo>
                    <a:lnTo>
                      <a:pt x="0" y="1383"/>
                    </a:lnTo>
                    <a:lnTo>
                      <a:pt x="18" y="1397"/>
                    </a:lnTo>
                    <a:lnTo>
                      <a:pt x="208" y="1324"/>
                    </a:lnTo>
                    <a:lnTo>
                      <a:pt x="330" y="1387"/>
                    </a:lnTo>
                    <a:lnTo>
                      <a:pt x="395" y="1269"/>
                    </a:lnTo>
                    <a:lnTo>
                      <a:pt x="531" y="1258"/>
                    </a:lnTo>
                    <a:lnTo>
                      <a:pt x="527" y="1054"/>
                    </a:lnTo>
                    <a:lnTo>
                      <a:pt x="791" y="1033"/>
                    </a:lnTo>
                    <a:lnTo>
                      <a:pt x="981" y="943"/>
                    </a:lnTo>
                    <a:lnTo>
                      <a:pt x="1047" y="822"/>
                    </a:lnTo>
                    <a:lnTo>
                      <a:pt x="1051" y="749"/>
                    </a:lnTo>
                    <a:lnTo>
                      <a:pt x="801" y="610"/>
                    </a:lnTo>
                    <a:lnTo>
                      <a:pt x="915" y="267"/>
                    </a:lnTo>
                    <a:lnTo>
                      <a:pt x="863" y="59"/>
                    </a:lnTo>
                    <a:lnTo>
                      <a:pt x="704" y="27"/>
                    </a:lnTo>
                    <a:lnTo>
                      <a:pt x="695" y="31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4" name="Freeform 30">
                <a:extLst>
                  <a:ext uri="{FF2B5EF4-FFF2-40B4-BE49-F238E27FC236}">
                    <a16:creationId xmlns:a16="http://schemas.microsoft.com/office/drawing/2014/main" id="{610CEEC7-0E30-0F7D-F37A-183CFE7C7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464"/>
                <a:ext cx="2" cy="8"/>
              </a:xfrm>
              <a:custGeom>
                <a:avLst/>
                <a:gdLst>
                  <a:gd name="T0" fmla="*/ 4 w 9"/>
                  <a:gd name="T1" fmla="*/ 15 h 37"/>
                  <a:gd name="T2" fmla="*/ 0 w 9"/>
                  <a:gd name="T3" fmla="*/ 0 h 37"/>
                  <a:gd name="T4" fmla="*/ 9 w 9"/>
                  <a:gd name="T5" fmla="*/ 37 h 37"/>
                  <a:gd name="T6" fmla="*/ 4 w 9"/>
                  <a:gd name="T7" fmla="*/ 1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37">
                    <a:moveTo>
                      <a:pt x="4" y="15"/>
                    </a:moveTo>
                    <a:lnTo>
                      <a:pt x="0" y="0"/>
                    </a:lnTo>
                    <a:lnTo>
                      <a:pt x="9" y="37"/>
                    </a:lnTo>
                    <a:lnTo>
                      <a:pt x="4" y="15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5" name="Freeform 31">
                <a:extLst>
                  <a:ext uri="{FF2B5EF4-FFF2-40B4-BE49-F238E27FC236}">
                    <a16:creationId xmlns:a16="http://schemas.microsoft.com/office/drawing/2014/main" id="{25133606-2BB9-C7B3-BA1D-B4BB7A023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4" y="507"/>
                <a:ext cx="216" cy="141"/>
              </a:xfrm>
              <a:custGeom>
                <a:avLst/>
                <a:gdLst>
                  <a:gd name="T0" fmla="*/ 874 w 1082"/>
                  <a:gd name="T1" fmla="*/ 48 h 707"/>
                  <a:gd name="T2" fmla="*/ 739 w 1082"/>
                  <a:gd name="T3" fmla="*/ 3 h 707"/>
                  <a:gd name="T4" fmla="*/ 600 w 1082"/>
                  <a:gd name="T5" fmla="*/ 20 h 707"/>
                  <a:gd name="T6" fmla="*/ 437 w 1082"/>
                  <a:gd name="T7" fmla="*/ 242 h 707"/>
                  <a:gd name="T8" fmla="*/ 97 w 1082"/>
                  <a:gd name="T9" fmla="*/ 319 h 707"/>
                  <a:gd name="T10" fmla="*/ 0 w 1082"/>
                  <a:gd name="T11" fmla="*/ 416 h 707"/>
                  <a:gd name="T12" fmla="*/ 135 w 1082"/>
                  <a:gd name="T13" fmla="*/ 662 h 707"/>
                  <a:gd name="T14" fmla="*/ 257 w 1082"/>
                  <a:gd name="T15" fmla="*/ 707 h 707"/>
                  <a:gd name="T16" fmla="*/ 255 w 1082"/>
                  <a:gd name="T17" fmla="*/ 681 h 707"/>
                  <a:gd name="T18" fmla="*/ 246 w 1082"/>
                  <a:gd name="T19" fmla="*/ 353 h 707"/>
                  <a:gd name="T20" fmla="*/ 446 w 1082"/>
                  <a:gd name="T21" fmla="*/ 417 h 707"/>
                  <a:gd name="T22" fmla="*/ 513 w 1082"/>
                  <a:gd name="T23" fmla="*/ 436 h 707"/>
                  <a:gd name="T24" fmla="*/ 578 w 1082"/>
                  <a:gd name="T25" fmla="*/ 458 h 707"/>
                  <a:gd name="T26" fmla="*/ 683 w 1082"/>
                  <a:gd name="T27" fmla="*/ 492 h 707"/>
                  <a:gd name="T28" fmla="*/ 870 w 1082"/>
                  <a:gd name="T29" fmla="*/ 457 h 707"/>
                  <a:gd name="T30" fmla="*/ 870 w 1082"/>
                  <a:gd name="T31" fmla="*/ 315 h 707"/>
                  <a:gd name="T32" fmla="*/ 1082 w 1082"/>
                  <a:gd name="T33" fmla="*/ 131 h 707"/>
                  <a:gd name="T34" fmla="*/ 1078 w 1082"/>
                  <a:gd name="T35" fmla="*/ 0 h 707"/>
                  <a:gd name="T36" fmla="*/ 874 w 1082"/>
                  <a:gd name="T37" fmla="*/ 4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82" h="707">
                    <a:moveTo>
                      <a:pt x="874" y="48"/>
                    </a:moveTo>
                    <a:lnTo>
                      <a:pt x="739" y="3"/>
                    </a:lnTo>
                    <a:lnTo>
                      <a:pt x="600" y="20"/>
                    </a:lnTo>
                    <a:lnTo>
                      <a:pt x="437" y="242"/>
                    </a:lnTo>
                    <a:lnTo>
                      <a:pt x="97" y="319"/>
                    </a:lnTo>
                    <a:lnTo>
                      <a:pt x="0" y="416"/>
                    </a:lnTo>
                    <a:lnTo>
                      <a:pt x="135" y="662"/>
                    </a:lnTo>
                    <a:lnTo>
                      <a:pt x="257" y="707"/>
                    </a:lnTo>
                    <a:lnTo>
                      <a:pt x="255" y="681"/>
                    </a:lnTo>
                    <a:lnTo>
                      <a:pt x="246" y="353"/>
                    </a:lnTo>
                    <a:lnTo>
                      <a:pt x="446" y="417"/>
                    </a:lnTo>
                    <a:lnTo>
                      <a:pt x="513" y="436"/>
                    </a:lnTo>
                    <a:lnTo>
                      <a:pt x="578" y="458"/>
                    </a:lnTo>
                    <a:lnTo>
                      <a:pt x="683" y="492"/>
                    </a:lnTo>
                    <a:lnTo>
                      <a:pt x="870" y="457"/>
                    </a:lnTo>
                    <a:lnTo>
                      <a:pt x="870" y="315"/>
                    </a:lnTo>
                    <a:lnTo>
                      <a:pt x="1082" y="131"/>
                    </a:lnTo>
                    <a:lnTo>
                      <a:pt x="1078" y="0"/>
                    </a:lnTo>
                    <a:lnTo>
                      <a:pt x="874" y="48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6" name="Freeform 32">
                <a:extLst>
                  <a:ext uri="{FF2B5EF4-FFF2-40B4-BE49-F238E27FC236}">
                    <a16:creationId xmlns:a16="http://schemas.microsoft.com/office/drawing/2014/main" id="{74D6B210-1E07-5121-7D5D-BF7FD85B6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573"/>
                <a:ext cx="226" cy="134"/>
              </a:xfrm>
              <a:custGeom>
                <a:avLst/>
                <a:gdLst>
                  <a:gd name="T0" fmla="*/ 517 w 1130"/>
                  <a:gd name="T1" fmla="*/ 0 h 670"/>
                  <a:gd name="T2" fmla="*/ 381 w 1130"/>
                  <a:gd name="T3" fmla="*/ 11 h 670"/>
                  <a:gd name="T4" fmla="*/ 316 w 1130"/>
                  <a:gd name="T5" fmla="*/ 129 h 670"/>
                  <a:gd name="T6" fmla="*/ 194 w 1130"/>
                  <a:gd name="T7" fmla="*/ 66 h 670"/>
                  <a:gd name="T8" fmla="*/ 4 w 1130"/>
                  <a:gd name="T9" fmla="*/ 139 h 670"/>
                  <a:gd name="T10" fmla="*/ 0 w 1130"/>
                  <a:gd name="T11" fmla="*/ 271 h 670"/>
                  <a:gd name="T12" fmla="*/ 128 w 1130"/>
                  <a:gd name="T13" fmla="*/ 306 h 670"/>
                  <a:gd name="T14" fmla="*/ 187 w 1130"/>
                  <a:gd name="T15" fmla="*/ 493 h 670"/>
                  <a:gd name="T16" fmla="*/ 260 w 1130"/>
                  <a:gd name="T17" fmla="*/ 562 h 670"/>
                  <a:gd name="T18" fmla="*/ 423 w 1130"/>
                  <a:gd name="T19" fmla="*/ 420 h 670"/>
                  <a:gd name="T20" fmla="*/ 479 w 1130"/>
                  <a:gd name="T21" fmla="*/ 292 h 670"/>
                  <a:gd name="T22" fmla="*/ 548 w 1130"/>
                  <a:gd name="T23" fmla="*/ 274 h 670"/>
                  <a:gd name="T24" fmla="*/ 655 w 1130"/>
                  <a:gd name="T25" fmla="*/ 368 h 670"/>
                  <a:gd name="T26" fmla="*/ 732 w 1130"/>
                  <a:gd name="T27" fmla="*/ 573 h 670"/>
                  <a:gd name="T28" fmla="*/ 1068 w 1130"/>
                  <a:gd name="T29" fmla="*/ 670 h 670"/>
                  <a:gd name="T30" fmla="*/ 1130 w 1130"/>
                  <a:gd name="T31" fmla="*/ 465 h 670"/>
                  <a:gd name="T32" fmla="*/ 933 w 1130"/>
                  <a:gd name="T33" fmla="*/ 101 h 670"/>
                  <a:gd name="T34" fmla="*/ 517 w 1130"/>
                  <a:gd name="T35" fmla="*/ 0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0" h="670">
                    <a:moveTo>
                      <a:pt x="517" y="0"/>
                    </a:moveTo>
                    <a:lnTo>
                      <a:pt x="381" y="11"/>
                    </a:lnTo>
                    <a:lnTo>
                      <a:pt x="316" y="129"/>
                    </a:lnTo>
                    <a:lnTo>
                      <a:pt x="194" y="66"/>
                    </a:lnTo>
                    <a:lnTo>
                      <a:pt x="4" y="139"/>
                    </a:lnTo>
                    <a:lnTo>
                      <a:pt x="0" y="271"/>
                    </a:lnTo>
                    <a:lnTo>
                      <a:pt x="128" y="306"/>
                    </a:lnTo>
                    <a:lnTo>
                      <a:pt x="187" y="493"/>
                    </a:lnTo>
                    <a:lnTo>
                      <a:pt x="260" y="562"/>
                    </a:lnTo>
                    <a:lnTo>
                      <a:pt x="423" y="420"/>
                    </a:lnTo>
                    <a:lnTo>
                      <a:pt x="479" y="292"/>
                    </a:lnTo>
                    <a:lnTo>
                      <a:pt x="548" y="274"/>
                    </a:lnTo>
                    <a:lnTo>
                      <a:pt x="655" y="368"/>
                    </a:lnTo>
                    <a:lnTo>
                      <a:pt x="732" y="573"/>
                    </a:lnTo>
                    <a:lnTo>
                      <a:pt x="1068" y="670"/>
                    </a:lnTo>
                    <a:lnTo>
                      <a:pt x="1130" y="465"/>
                    </a:lnTo>
                    <a:lnTo>
                      <a:pt x="933" y="101"/>
                    </a:lnTo>
                    <a:lnTo>
                      <a:pt x="517" y="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7" name="Freeform 33">
                <a:extLst>
                  <a:ext uri="{FF2B5EF4-FFF2-40B4-BE49-F238E27FC236}">
                    <a16:creationId xmlns:a16="http://schemas.microsoft.com/office/drawing/2014/main" id="{0EFD22AA-BC6E-F1DB-D97B-A7B9F1C9E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483"/>
                <a:ext cx="283" cy="302"/>
              </a:xfrm>
              <a:custGeom>
                <a:avLst/>
                <a:gdLst>
                  <a:gd name="T0" fmla="*/ 0 w 1415"/>
                  <a:gd name="T1" fmla="*/ 246 h 1511"/>
                  <a:gd name="T2" fmla="*/ 4 w 1415"/>
                  <a:gd name="T3" fmla="*/ 450 h 1511"/>
                  <a:gd name="T4" fmla="*/ 420 w 1415"/>
                  <a:gd name="T5" fmla="*/ 551 h 1511"/>
                  <a:gd name="T6" fmla="*/ 617 w 1415"/>
                  <a:gd name="T7" fmla="*/ 915 h 1511"/>
                  <a:gd name="T8" fmla="*/ 555 w 1415"/>
                  <a:gd name="T9" fmla="*/ 1120 h 1511"/>
                  <a:gd name="T10" fmla="*/ 624 w 1415"/>
                  <a:gd name="T11" fmla="*/ 1227 h 1511"/>
                  <a:gd name="T12" fmla="*/ 825 w 1415"/>
                  <a:gd name="T13" fmla="*/ 1276 h 1511"/>
                  <a:gd name="T14" fmla="*/ 888 w 1415"/>
                  <a:gd name="T15" fmla="*/ 1394 h 1511"/>
                  <a:gd name="T16" fmla="*/ 1023 w 1415"/>
                  <a:gd name="T17" fmla="*/ 1397 h 1511"/>
                  <a:gd name="T18" fmla="*/ 1082 w 1415"/>
                  <a:gd name="T19" fmla="*/ 1511 h 1511"/>
                  <a:gd name="T20" fmla="*/ 1415 w 1415"/>
                  <a:gd name="T21" fmla="*/ 1210 h 1511"/>
                  <a:gd name="T22" fmla="*/ 1415 w 1415"/>
                  <a:gd name="T23" fmla="*/ 1199 h 1511"/>
                  <a:gd name="T24" fmla="*/ 1189 w 1415"/>
                  <a:gd name="T25" fmla="*/ 766 h 1511"/>
                  <a:gd name="T26" fmla="*/ 1273 w 1415"/>
                  <a:gd name="T27" fmla="*/ 343 h 1511"/>
                  <a:gd name="T28" fmla="*/ 1200 w 1415"/>
                  <a:gd name="T29" fmla="*/ 145 h 1511"/>
                  <a:gd name="T30" fmla="*/ 999 w 1415"/>
                  <a:gd name="T31" fmla="*/ 183 h 1511"/>
                  <a:gd name="T32" fmla="*/ 648 w 1415"/>
                  <a:gd name="T33" fmla="*/ 0 h 1511"/>
                  <a:gd name="T34" fmla="*/ 520 w 1415"/>
                  <a:gd name="T35" fmla="*/ 14 h 1511"/>
                  <a:gd name="T36" fmla="*/ 454 w 1415"/>
                  <a:gd name="T37" fmla="*/ 135 h 1511"/>
                  <a:gd name="T38" fmla="*/ 264 w 1415"/>
                  <a:gd name="T39" fmla="*/ 225 h 1511"/>
                  <a:gd name="T40" fmla="*/ 0 w 1415"/>
                  <a:gd name="T41" fmla="*/ 246 h 1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15" h="1511">
                    <a:moveTo>
                      <a:pt x="0" y="246"/>
                    </a:moveTo>
                    <a:lnTo>
                      <a:pt x="4" y="450"/>
                    </a:lnTo>
                    <a:lnTo>
                      <a:pt x="420" y="551"/>
                    </a:lnTo>
                    <a:lnTo>
                      <a:pt x="617" y="915"/>
                    </a:lnTo>
                    <a:lnTo>
                      <a:pt x="555" y="1120"/>
                    </a:lnTo>
                    <a:lnTo>
                      <a:pt x="624" y="1227"/>
                    </a:lnTo>
                    <a:lnTo>
                      <a:pt x="825" y="1276"/>
                    </a:lnTo>
                    <a:lnTo>
                      <a:pt x="888" y="1394"/>
                    </a:lnTo>
                    <a:lnTo>
                      <a:pt x="1023" y="1397"/>
                    </a:lnTo>
                    <a:lnTo>
                      <a:pt x="1082" y="1511"/>
                    </a:lnTo>
                    <a:lnTo>
                      <a:pt x="1415" y="1210"/>
                    </a:lnTo>
                    <a:lnTo>
                      <a:pt x="1415" y="1199"/>
                    </a:lnTo>
                    <a:lnTo>
                      <a:pt x="1189" y="766"/>
                    </a:lnTo>
                    <a:lnTo>
                      <a:pt x="1273" y="343"/>
                    </a:lnTo>
                    <a:lnTo>
                      <a:pt x="1200" y="145"/>
                    </a:lnTo>
                    <a:lnTo>
                      <a:pt x="999" y="183"/>
                    </a:lnTo>
                    <a:lnTo>
                      <a:pt x="648" y="0"/>
                    </a:lnTo>
                    <a:lnTo>
                      <a:pt x="520" y="14"/>
                    </a:lnTo>
                    <a:lnTo>
                      <a:pt x="454" y="135"/>
                    </a:lnTo>
                    <a:lnTo>
                      <a:pt x="264" y="225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8" name="Freeform 34">
                <a:extLst>
                  <a:ext uri="{FF2B5EF4-FFF2-40B4-BE49-F238E27FC236}">
                    <a16:creationId xmlns:a16="http://schemas.microsoft.com/office/drawing/2014/main" id="{2A7F3BE1-F6B6-C98C-ECAC-2D610030B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3" y="286"/>
                <a:ext cx="196" cy="186"/>
              </a:xfrm>
              <a:custGeom>
                <a:avLst/>
                <a:gdLst>
                  <a:gd name="T0" fmla="*/ 984 w 984"/>
                  <a:gd name="T1" fmla="*/ 838 h 928"/>
                  <a:gd name="T2" fmla="*/ 891 w 984"/>
                  <a:gd name="T3" fmla="*/ 425 h 928"/>
                  <a:gd name="T4" fmla="*/ 887 w 984"/>
                  <a:gd name="T5" fmla="*/ 0 h 928"/>
                  <a:gd name="T6" fmla="*/ 710 w 984"/>
                  <a:gd name="T7" fmla="*/ 34 h 928"/>
                  <a:gd name="T8" fmla="*/ 534 w 984"/>
                  <a:gd name="T9" fmla="*/ 68 h 928"/>
                  <a:gd name="T10" fmla="*/ 149 w 984"/>
                  <a:gd name="T11" fmla="*/ 405 h 928"/>
                  <a:gd name="T12" fmla="*/ 0 w 984"/>
                  <a:gd name="T13" fmla="*/ 585 h 928"/>
                  <a:gd name="T14" fmla="*/ 294 w 984"/>
                  <a:gd name="T15" fmla="*/ 651 h 928"/>
                  <a:gd name="T16" fmla="*/ 371 w 984"/>
                  <a:gd name="T17" fmla="*/ 744 h 928"/>
                  <a:gd name="T18" fmla="*/ 891 w 984"/>
                  <a:gd name="T19" fmla="*/ 928 h 928"/>
                  <a:gd name="T20" fmla="*/ 984 w 984"/>
                  <a:gd name="T21" fmla="*/ 838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84" h="928">
                    <a:moveTo>
                      <a:pt x="984" y="838"/>
                    </a:moveTo>
                    <a:lnTo>
                      <a:pt x="891" y="425"/>
                    </a:lnTo>
                    <a:lnTo>
                      <a:pt x="887" y="0"/>
                    </a:lnTo>
                    <a:lnTo>
                      <a:pt x="710" y="34"/>
                    </a:lnTo>
                    <a:lnTo>
                      <a:pt x="534" y="68"/>
                    </a:lnTo>
                    <a:lnTo>
                      <a:pt x="149" y="405"/>
                    </a:lnTo>
                    <a:lnTo>
                      <a:pt x="0" y="585"/>
                    </a:lnTo>
                    <a:lnTo>
                      <a:pt x="294" y="651"/>
                    </a:lnTo>
                    <a:lnTo>
                      <a:pt x="371" y="744"/>
                    </a:lnTo>
                    <a:lnTo>
                      <a:pt x="891" y="928"/>
                    </a:lnTo>
                    <a:lnTo>
                      <a:pt x="984" y="838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9" name="Freeform 35">
                <a:extLst>
                  <a:ext uri="{FF2B5EF4-FFF2-40B4-BE49-F238E27FC236}">
                    <a16:creationId xmlns:a16="http://schemas.microsoft.com/office/drawing/2014/main" id="{9DA30A22-6DA5-6FD3-5FA9-092B1028C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8" y="595"/>
                <a:ext cx="120" cy="89"/>
              </a:xfrm>
              <a:custGeom>
                <a:avLst/>
                <a:gdLst>
                  <a:gd name="T0" fmla="*/ 211 w 599"/>
                  <a:gd name="T1" fmla="*/ 53 h 445"/>
                  <a:gd name="T2" fmla="*/ 106 w 599"/>
                  <a:gd name="T3" fmla="*/ 19 h 445"/>
                  <a:gd name="T4" fmla="*/ 42 w 599"/>
                  <a:gd name="T5" fmla="*/ 0 h 445"/>
                  <a:gd name="T6" fmla="*/ 79 w 599"/>
                  <a:gd name="T7" fmla="*/ 60 h 445"/>
                  <a:gd name="T8" fmla="*/ 0 w 599"/>
                  <a:gd name="T9" fmla="*/ 181 h 445"/>
                  <a:gd name="T10" fmla="*/ 65 w 599"/>
                  <a:gd name="T11" fmla="*/ 296 h 445"/>
                  <a:gd name="T12" fmla="*/ 468 w 599"/>
                  <a:gd name="T13" fmla="*/ 445 h 445"/>
                  <a:gd name="T14" fmla="*/ 599 w 599"/>
                  <a:gd name="T15" fmla="*/ 386 h 445"/>
                  <a:gd name="T16" fmla="*/ 540 w 599"/>
                  <a:gd name="T17" fmla="*/ 199 h 445"/>
                  <a:gd name="T18" fmla="*/ 412 w 599"/>
                  <a:gd name="T19" fmla="*/ 164 h 445"/>
                  <a:gd name="T20" fmla="*/ 416 w 599"/>
                  <a:gd name="T21" fmla="*/ 32 h 445"/>
                  <a:gd name="T22" fmla="*/ 398 w 599"/>
                  <a:gd name="T23" fmla="*/ 18 h 445"/>
                  <a:gd name="T24" fmla="*/ 211 w 599"/>
                  <a:gd name="T25" fmla="*/ 53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9" h="445">
                    <a:moveTo>
                      <a:pt x="211" y="53"/>
                    </a:moveTo>
                    <a:lnTo>
                      <a:pt x="106" y="19"/>
                    </a:lnTo>
                    <a:lnTo>
                      <a:pt x="42" y="0"/>
                    </a:lnTo>
                    <a:lnTo>
                      <a:pt x="79" y="60"/>
                    </a:lnTo>
                    <a:lnTo>
                      <a:pt x="0" y="181"/>
                    </a:lnTo>
                    <a:lnTo>
                      <a:pt x="65" y="296"/>
                    </a:lnTo>
                    <a:lnTo>
                      <a:pt x="468" y="445"/>
                    </a:lnTo>
                    <a:lnTo>
                      <a:pt x="599" y="386"/>
                    </a:lnTo>
                    <a:lnTo>
                      <a:pt x="540" y="199"/>
                    </a:lnTo>
                    <a:lnTo>
                      <a:pt x="412" y="164"/>
                    </a:lnTo>
                    <a:lnTo>
                      <a:pt x="416" y="32"/>
                    </a:lnTo>
                    <a:lnTo>
                      <a:pt x="398" y="18"/>
                    </a:lnTo>
                    <a:lnTo>
                      <a:pt x="211" y="53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0" name="Freeform 36">
                <a:extLst>
                  <a:ext uri="{FF2B5EF4-FFF2-40B4-BE49-F238E27FC236}">
                    <a16:creationId xmlns:a16="http://schemas.microsoft.com/office/drawing/2014/main" id="{ECBD853B-8F7F-2152-1D66-A08EF244C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7" y="594"/>
                <a:ext cx="13" cy="4"/>
              </a:xfrm>
              <a:custGeom>
                <a:avLst/>
                <a:gdLst>
                  <a:gd name="T0" fmla="*/ 1 w 65"/>
                  <a:gd name="T1" fmla="*/ 3 h 22"/>
                  <a:gd name="T2" fmla="*/ 65 w 65"/>
                  <a:gd name="T3" fmla="*/ 22 h 22"/>
                  <a:gd name="T4" fmla="*/ 0 w 65"/>
                  <a:gd name="T5" fmla="*/ 0 h 22"/>
                  <a:gd name="T6" fmla="*/ 1 w 65"/>
                  <a:gd name="T7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22">
                    <a:moveTo>
                      <a:pt x="1" y="3"/>
                    </a:moveTo>
                    <a:lnTo>
                      <a:pt x="65" y="22"/>
                    </a:lnTo>
                    <a:lnTo>
                      <a:pt x="0" y="0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1" name="Freeform 37">
                <a:extLst>
                  <a:ext uri="{FF2B5EF4-FFF2-40B4-BE49-F238E27FC236}">
                    <a16:creationId xmlns:a16="http://schemas.microsoft.com/office/drawing/2014/main" id="{6A804366-9290-189F-5289-67C60205F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590"/>
                <a:ext cx="14" cy="5"/>
              </a:xfrm>
              <a:custGeom>
                <a:avLst/>
                <a:gdLst>
                  <a:gd name="T0" fmla="*/ 68 w 68"/>
                  <a:gd name="T1" fmla="*/ 22 h 22"/>
                  <a:gd name="T2" fmla="*/ 67 w 68"/>
                  <a:gd name="T3" fmla="*/ 19 h 22"/>
                  <a:gd name="T4" fmla="*/ 0 w 68"/>
                  <a:gd name="T5" fmla="*/ 0 h 22"/>
                  <a:gd name="T6" fmla="*/ 68 w 68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22">
                    <a:moveTo>
                      <a:pt x="68" y="22"/>
                    </a:moveTo>
                    <a:lnTo>
                      <a:pt x="67" y="19"/>
                    </a:lnTo>
                    <a:lnTo>
                      <a:pt x="0" y="0"/>
                    </a:lnTo>
                    <a:lnTo>
                      <a:pt x="68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2" name="Freeform 38">
                <a:extLst>
                  <a:ext uri="{FF2B5EF4-FFF2-40B4-BE49-F238E27FC236}">
                    <a16:creationId xmlns:a16="http://schemas.microsoft.com/office/drawing/2014/main" id="{6BC546DE-A8B9-47CB-732A-EF72C3B80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" y="577"/>
                <a:ext cx="207" cy="240"/>
              </a:xfrm>
              <a:custGeom>
                <a:avLst/>
                <a:gdLst>
                  <a:gd name="T0" fmla="*/ 443 w 1036"/>
                  <a:gd name="T1" fmla="*/ 146 h 1200"/>
                  <a:gd name="T2" fmla="*/ 406 w 1036"/>
                  <a:gd name="T3" fmla="*/ 86 h 1200"/>
                  <a:gd name="T4" fmla="*/ 338 w 1036"/>
                  <a:gd name="T5" fmla="*/ 64 h 1200"/>
                  <a:gd name="T6" fmla="*/ 138 w 1036"/>
                  <a:gd name="T7" fmla="*/ 0 h 1200"/>
                  <a:gd name="T8" fmla="*/ 147 w 1036"/>
                  <a:gd name="T9" fmla="*/ 328 h 1200"/>
                  <a:gd name="T10" fmla="*/ 149 w 1036"/>
                  <a:gd name="T11" fmla="*/ 354 h 1200"/>
                  <a:gd name="T12" fmla="*/ 150 w 1036"/>
                  <a:gd name="T13" fmla="*/ 382 h 1200"/>
                  <a:gd name="T14" fmla="*/ 152 w 1036"/>
                  <a:gd name="T15" fmla="*/ 496 h 1200"/>
                  <a:gd name="T16" fmla="*/ 41 w 1036"/>
                  <a:gd name="T17" fmla="*/ 569 h 1200"/>
                  <a:gd name="T18" fmla="*/ 0 w 1036"/>
                  <a:gd name="T19" fmla="*/ 701 h 1200"/>
                  <a:gd name="T20" fmla="*/ 121 w 1036"/>
                  <a:gd name="T21" fmla="*/ 850 h 1200"/>
                  <a:gd name="T22" fmla="*/ 114 w 1036"/>
                  <a:gd name="T23" fmla="*/ 919 h 1200"/>
                  <a:gd name="T24" fmla="*/ 412 w 1036"/>
                  <a:gd name="T25" fmla="*/ 1200 h 1200"/>
                  <a:gd name="T26" fmla="*/ 818 w 1036"/>
                  <a:gd name="T27" fmla="*/ 1040 h 1200"/>
                  <a:gd name="T28" fmla="*/ 790 w 1036"/>
                  <a:gd name="T29" fmla="*/ 905 h 1200"/>
                  <a:gd name="T30" fmla="*/ 963 w 1036"/>
                  <a:gd name="T31" fmla="*/ 801 h 1200"/>
                  <a:gd name="T32" fmla="*/ 1036 w 1036"/>
                  <a:gd name="T33" fmla="*/ 541 h 1200"/>
                  <a:gd name="T34" fmla="*/ 963 w 1036"/>
                  <a:gd name="T35" fmla="*/ 472 h 1200"/>
                  <a:gd name="T36" fmla="*/ 832 w 1036"/>
                  <a:gd name="T37" fmla="*/ 531 h 1200"/>
                  <a:gd name="T38" fmla="*/ 429 w 1036"/>
                  <a:gd name="T39" fmla="*/ 382 h 1200"/>
                  <a:gd name="T40" fmla="*/ 364 w 1036"/>
                  <a:gd name="T41" fmla="*/ 267 h 1200"/>
                  <a:gd name="T42" fmla="*/ 443 w 1036"/>
                  <a:gd name="T43" fmla="*/ 146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36" h="1200">
                    <a:moveTo>
                      <a:pt x="443" y="146"/>
                    </a:moveTo>
                    <a:lnTo>
                      <a:pt x="406" y="86"/>
                    </a:lnTo>
                    <a:lnTo>
                      <a:pt x="338" y="64"/>
                    </a:lnTo>
                    <a:lnTo>
                      <a:pt x="138" y="0"/>
                    </a:lnTo>
                    <a:lnTo>
                      <a:pt x="147" y="328"/>
                    </a:lnTo>
                    <a:lnTo>
                      <a:pt x="149" y="354"/>
                    </a:lnTo>
                    <a:lnTo>
                      <a:pt x="150" y="382"/>
                    </a:lnTo>
                    <a:lnTo>
                      <a:pt x="152" y="496"/>
                    </a:lnTo>
                    <a:lnTo>
                      <a:pt x="41" y="569"/>
                    </a:lnTo>
                    <a:lnTo>
                      <a:pt x="0" y="701"/>
                    </a:lnTo>
                    <a:lnTo>
                      <a:pt x="121" y="850"/>
                    </a:lnTo>
                    <a:lnTo>
                      <a:pt x="114" y="919"/>
                    </a:lnTo>
                    <a:lnTo>
                      <a:pt x="412" y="1200"/>
                    </a:lnTo>
                    <a:lnTo>
                      <a:pt x="818" y="1040"/>
                    </a:lnTo>
                    <a:lnTo>
                      <a:pt x="790" y="905"/>
                    </a:lnTo>
                    <a:lnTo>
                      <a:pt x="963" y="801"/>
                    </a:lnTo>
                    <a:lnTo>
                      <a:pt x="1036" y="541"/>
                    </a:lnTo>
                    <a:lnTo>
                      <a:pt x="963" y="472"/>
                    </a:lnTo>
                    <a:lnTo>
                      <a:pt x="832" y="531"/>
                    </a:lnTo>
                    <a:lnTo>
                      <a:pt x="429" y="382"/>
                    </a:lnTo>
                    <a:lnTo>
                      <a:pt x="364" y="267"/>
                    </a:lnTo>
                    <a:lnTo>
                      <a:pt x="443" y="146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3" name="Freeform 39">
                <a:extLst>
                  <a:ext uri="{FF2B5EF4-FFF2-40B4-BE49-F238E27FC236}">
                    <a16:creationId xmlns:a16="http://schemas.microsoft.com/office/drawing/2014/main" id="{7749827D-A96A-3700-7754-C0EE4C5F2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" y="648"/>
                <a:ext cx="1" cy="6"/>
              </a:xfrm>
              <a:custGeom>
                <a:avLst/>
                <a:gdLst>
                  <a:gd name="T0" fmla="*/ 0 w 1"/>
                  <a:gd name="T1" fmla="*/ 0 h 28"/>
                  <a:gd name="T2" fmla="*/ 1 w 1"/>
                  <a:gd name="T3" fmla="*/ 28 h 28"/>
                  <a:gd name="T4" fmla="*/ 0 w 1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8">
                    <a:moveTo>
                      <a:pt x="0" y="0"/>
                    </a:moveTo>
                    <a:lnTo>
                      <a:pt x="1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4" name="Freeform 40">
                <a:extLst>
                  <a:ext uri="{FF2B5EF4-FFF2-40B4-BE49-F238E27FC236}">
                    <a16:creationId xmlns:a16="http://schemas.microsoft.com/office/drawing/2014/main" id="{78E0CEC1-9A97-7BD6-38D9-67E91D3EB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" y="643"/>
                <a:ext cx="0" cy="5"/>
              </a:xfrm>
              <a:custGeom>
                <a:avLst/>
                <a:gdLst>
                  <a:gd name="T0" fmla="*/ 2 w 2"/>
                  <a:gd name="T1" fmla="*/ 26 h 26"/>
                  <a:gd name="T2" fmla="*/ 0 w 2"/>
                  <a:gd name="T3" fmla="*/ 0 h 26"/>
                  <a:gd name="T4" fmla="*/ 2 w 2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6">
                    <a:moveTo>
                      <a:pt x="2" y="26"/>
                    </a:moveTo>
                    <a:lnTo>
                      <a:pt x="0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5" name="Freeform 41">
                <a:extLst>
                  <a:ext uri="{FF2B5EF4-FFF2-40B4-BE49-F238E27FC236}">
                    <a16:creationId xmlns:a16="http://schemas.microsoft.com/office/drawing/2014/main" id="{07D00F0A-9780-BAD5-4C0C-FC1D39A42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" y="575"/>
                <a:ext cx="151" cy="247"/>
              </a:xfrm>
              <a:custGeom>
                <a:avLst/>
                <a:gdLst>
                  <a:gd name="T0" fmla="*/ 754 w 756"/>
                  <a:gd name="T1" fmla="*/ 396 h 1235"/>
                  <a:gd name="T2" fmla="*/ 753 w 756"/>
                  <a:gd name="T3" fmla="*/ 368 h 1235"/>
                  <a:gd name="T4" fmla="*/ 631 w 756"/>
                  <a:gd name="T5" fmla="*/ 323 h 1235"/>
                  <a:gd name="T6" fmla="*/ 496 w 756"/>
                  <a:gd name="T7" fmla="*/ 77 h 1235"/>
                  <a:gd name="T8" fmla="*/ 406 w 756"/>
                  <a:gd name="T9" fmla="*/ 0 h 1235"/>
                  <a:gd name="T10" fmla="*/ 215 w 756"/>
                  <a:gd name="T11" fmla="*/ 444 h 1235"/>
                  <a:gd name="T12" fmla="*/ 38 w 756"/>
                  <a:gd name="T13" fmla="*/ 555 h 1235"/>
                  <a:gd name="T14" fmla="*/ 66 w 756"/>
                  <a:gd name="T15" fmla="*/ 697 h 1235"/>
                  <a:gd name="T16" fmla="*/ 0 w 756"/>
                  <a:gd name="T17" fmla="*/ 1113 h 1235"/>
                  <a:gd name="T18" fmla="*/ 32 w 756"/>
                  <a:gd name="T19" fmla="*/ 1197 h 1235"/>
                  <a:gd name="T20" fmla="*/ 167 w 756"/>
                  <a:gd name="T21" fmla="*/ 1235 h 1235"/>
                  <a:gd name="T22" fmla="*/ 375 w 756"/>
                  <a:gd name="T23" fmla="*/ 1193 h 1235"/>
                  <a:gd name="T24" fmla="*/ 406 w 756"/>
                  <a:gd name="T25" fmla="*/ 1054 h 1235"/>
                  <a:gd name="T26" fmla="*/ 513 w 756"/>
                  <a:gd name="T27" fmla="*/ 961 h 1235"/>
                  <a:gd name="T28" fmla="*/ 718 w 756"/>
                  <a:gd name="T29" fmla="*/ 933 h 1235"/>
                  <a:gd name="T30" fmla="*/ 725 w 756"/>
                  <a:gd name="T31" fmla="*/ 864 h 1235"/>
                  <a:gd name="T32" fmla="*/ 604 w 756"/>
                  <a:gd name="T33" fmla="*/ 715 h 1235"/>
                  <a:gd name="T34" fmla="*/ 645 w 756"/>
                  <a:gd name="T35" fmla="*/ 583 h 1235"/>
                  <a:gd name="T36" fmla="*/ 756 w 756"/>
                  <a:gd name="T37" fmla="*/ 510 h 1235"/>
                  <a:gd name="T38" fmla="*/ 754 w 756"/>
                  <a:gd name="T39" fmla="*/ 396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56" h="1235">
                    <a:moveTo>
                      <a:pt x="754" y="396"/>
                    </a:moveTo>
                    <a:lnTo>
                      <a:pt x="753" y="368"/>
                    </a:lnTo>
                    <a:lnTo>
                      <a:pt x="631" y="323"/>
                    </a:lnTo>
                    <a:lnTo>
                      <a:pt x="496" y="77"/>
                    </a:lnTo>
                    <a:lnTo>
                      <a:pt x="406" y="0"/>
                    </a:lnTo>
                    <a:lnTo>
                      <a:pt x="215" y="444"/>
                    </a:lnTo>
                    <a:lnTo>
                      <a:pt x="38" y="555"/>
                    </a:lnTo>
                    <a:lnTo>
                      <a:pt x="66" y="697"/>
                    </a:lnTo>
                    <a:lnTo>
                      <a:pt x="0" y="1113"/>
                    </a:lnTo>
                    <a:lnTo>
                      <a:pt x="32" y="1197"/>
                    </a:lnTo>
                    <a:lnTo>
                      <a:pt x="167" y="1235"/>
                    </a:lnTo>
                    <a:lnTo>
                      <a:pt x="375" y="1193"/>
                    </a:lnTo>
                    <a:lnTo>
                      <a:pt x="406" y="1054"/>
                    </a:lnTo>
                    <a:lnTo>
                      <a:pt x="513" y="961"/>
                    </a:lnTo>
                    <a:lnTo>
                      <a:pt x="718" y="933"/>
                    </a:lnTo>
                    <a:lnTo>
                      <a:pt x="725" y="864"/>
                    </a:lnTo>
                    <a:lnTo>
                      <a:pt x="604" y="715"/>
                    </a:lnTo>
                    <a:lnTo>
                      <a:pt x="645" y="583"/>
                    </a:lnTo>
                    <a:lnTo>
                      <a:pt x="756" y="510"/>
                    </a:lnTo>
                    <a:lnTo>
                      <a:pt x="754" y="396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6" name="Freeform 42">
                <a:extLst>
                  <a:ext uri="{FF2B5EF4-FFF2-40B4-BE49-F238E27FC236}">
                    <a16:creationId xmlns:a16="http://schemas.microsoft.com/office/drawing/2014/main" id="{F84A53F9-33A9-BFF0-5991-15C5C34B1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" y="761"/>
                <a:ext cx="226" cy="182"/>
              </a:xfrm>
              <a:custGeom>
                <a:avLst/>
                <a:gdLst>
                  <a:gd name="T0" fmla="*/ 620 w 1130"/>
                  <a:gd name="T1" fmla="*/ 28 h 909"/>
                  <a:gd name="T2" fmla="*/ 513 w 1130"/>
                  <a:gd name="T3" fmla="*/ 121 h 909"/>
                  <a:gd name="T4" fmla="*/ 482 w 1130"/>
                  <a:gd name="T5" fmla="*/ 260 h 909"/>
                  <a:gd name="T6" fmla="*/ 274 w 1130"/>
                  <a:gd name="T7" fmla="*/ 302 h 909"/>
                  <a:gd name="T8" fmla="*/ 139 w 1130"/>
                  <a:gd name="T9" fmla="*/ 264 h 909"/>
                  <a:gd name="T10" fmla="*/ 0 w 1130"/>
                  <a:gd name="T11" fmla="*/ 493 h 909"/>
                  <a:gd name="T12" fmla="*/ 295 w 1130"/>
                  <a:gd name="T13" fmla="*/ 642 h 909"/>
                  <a:gd name="T14" fmla="*/ 402 w 1130"/>
                  <a:gd name="T15" fmla="*/ 728 h 909"/>
                  <a:gd name="T16" fmla="*/ 416 w 1130"/>
                  <a:gd name="T17" fmla="*/ 870 h 909"/>
                  <a:gd name="T18" fmla="*/ 475 w 1130"/>
                  <a:gd name="T19" fmla="*/ 909 h 909"/>
                  <a:gd name="T20" fmla="*/ 582 w 1130"/>
                  <a:gd name="T21" fmla="*/ 825 h 909"/>
                  <a:gd name="T22" fmla="*/ 783 w 1130"/>
                  <a:gd name="T23" fmla="*/ 881 h 909"/>
                  <a:gd name="T24" fmla="*/ 998 w 1130"/>
                  <a:gd name="T25" fmla="*/ 853 h 909"/>
                  <a:gd name="T26" fmla="*/ 988 w 1130"/>
                  <a:gd name="T27" fmla="*/ 645 h 909"/>
                  <a:gd name="T28" fmla="*/ 1130 w 1130"/>
                  <a:gd name="T29" fmla="*/ 496 h 909"/>
                  <a:gd name="T30" fmla="*/ 1123 w 1130"/>
                  <a:gd name="T31" fmla="*/ 281 h 909"/>
                  <a:gd name="T32" fmla="*/ 825 w 1130"/>
                  <a:gd name="T33" fmla="*/ 0 h 909"/>
                  <a:gd name="T34" fmla="*/ 620 w 1130"/>
                  <a:gd name="T35" fmla="*/ 28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0" h="909">
                    <a:moveTo>
                      <a:pt x="620" y="28"/>
                    </a:moveTo>
                    <a:lnTo>
                      <a:pt x="513" y="121"/>
                    </a:lnTo>
                    <a:lnTo>
                      <a:pt x="482" y="260"/>
                    </a:lnTo>
                    <a:lnTo>
                      <a:pt x="274" y="302"/>
                    </a:lnTo>
                    <a:lnTo>
                      <a:pt x="139" y="264"/>
                    </a:lnTo>
                    <a:lnTo>
                      <a:pt x="0" y="493"/>
                    </a:lnTo>
                    <a:lnTo>
                      <a:pt x="295" y="642"/>
                    </a:lnTo>
                    <a:lnTo>
                      <a:pt x="402" y="728"/>
                    </a:lnTo>
                    <a:lnTo>
                      <a:pt x="416" y="870"/>
                    </a:lnTo>
                    <a:lnTo>
                      <a:pt x="475" y="909"/>
                    </a:lnTo>
                    <a:lnTo>
                      <a:pt x="582" y="825"/>
                    </a:lnTo>
                    <a:lnTo>
                      <a:pt x="783" y="881"/>
                    </a:lnTo>
                    <a:lnTo>
                      <a:pt x="998" y="853"/>
                    </a:lnTo>
                    <a:lnTo>
                      <a:pt x="988" y="645"/>
                    </a:lnTo>
                    <a:lnTo>
                      <a:pt x="1130" y="496"/>
                    </a:lnTo>
                    <a:lnTo>
                      <a:pt x="1123" y="281"/>
                    </a:lnTo>
                    <a:lnTo>
                      <a:pt x="825" y="0"/>
                    </a:lnTo>
                    <a:lnTo>
                      <a:pt x="620" y="28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7" name="Freeform 43">
                <a:extLst>
                  <a:ext uri="{FF2B5EF4-FFF2-40B4-BE49-F238E27FC236}">
                    <a16:creationId xmlns:a16="http://schemas.microsoft.com/office/drawing/2014/main" id="{9EC9DAFA-316C-F85C-1EA6-198040715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628"/>
                <a:ext cx="316" cy="336"/>
              </a:xfrm>
              <a:custGeom>
                <a:avLst/>
                <a:gdLst>
                  <a:gd name="T0" fmla="*/ 465 w 1581"/>
                  <a:gd name="T1" fmla="*/ 18 h 1682"/>
                  <a:gd name="T2" fmla="*/ 409 w 1581"/>
                  <a:gd name="T3" fmla="*/ 146 h 1682"/>
                  <a:gd name="T4" fmla="*/ 246 w 1581"/>
                  <a:gd name="T5" fmla="*/ 288 h 1682"/>
                  <a:gd name="T6" fmla="*/ 173 w 1581"/>
                  <a:gd name="T7" fmla="*/ 548 h 1682"/>
                  <a:gd name="T8" fmla="*/ 0 w 1581"/>
                  <a:gd name="T9" fmla="*/ 652 h 1682"/>
                  <a:gd name="T10" fmla="*/ 28 w 1581"/>
                  <a:gd name="T11" fmla="*/ 787 h 1682"/>
                  <a:gd name="T12" fmla="*/ 295 w 1581"/>
                  <a:gd name="T13" fmla="*/ 829 h 1682"/>
                  <a:gd name="T14" fmla="*/ 239 w 1581"/>
                  <a:gd name="T15" fmla="*/ 1186 h 1682"/>
                  <a:gd name="T16" fmla="*/ 90 w 1581"/>
                  <a:gd name="T17" fmla="*/ 1523 h 1682"/>
                  <a:gd name="T18" fmla="*/ 104 w 1581"/>
                  <a:gd name="T19" fmla="*/ 1592 h 1682"/>
                  <a:gd name="T20" fmla="*/ 229 w 1581"/>
                  <a:gd name="T21" fmla="*/ 1665 h 1682"/>
                  <a:gd name="T22" fmla="*/ 506 w 1581"/>
                  <a:gd name="T23" fmla="*/ 1682 h 1682"/>
                  <a:gd name="T24" fmla="*/ 593 w 1581"/>
                  <a:gd name="T25" fmla="*/ 1422 h 1682"/>
                  <a:gd name="T26" fmla="*/ 783 w 1581"/>
                  <a:gd name="T27" fmla="*/ 1211 h 1682"/>
                  <a:gd name="T28" fmla="*/ 1050 w 1581"/>
                  <a:gd name="T29" fmla="*/ 1096 h 1682"/>
                  <a:gd name="T30" fmla="*/ 1179 w 1581"/>
                  <a:gd name="T31" fmla="*/ 1159 h 1682"/>
                  <a:gd name="T32" fmla="*/ 1390 w 1581"/>
                  <a:gd name="T33" fmla="*/ 881 h 1682"/>
                  <a:gd name="T34" fmla="*/ 1581 w 1581"/>
                  <a:gd name="T35" fmla="*/ 787 h 1682"/>
                  <a:gd name="T36" fmla="*/ 1522 w 1581"/>
                  <a:gd name="T37" fmla="*/ 673 h 1682"/>
                  <a:gd name="T38" fmla="*/ 1387 w 1581"/>
                  <a:gd name="T39" fmla="*/ 670 h 1682"/>
                  <a:gd name="T40" fmla="*/ 1324 w 1581"/>
                  <a:gd name="T41" fmla="*/ 552 h 1682"/>
                  <a:gd name="T42" fmla="*/ 1123 w 1581"/>
                  <a:gd name="T43" fmla="*/ 503 h 1682"/>
                  <a:gd name="T44" fmla="*/ 1054 w 1581"/>
                  <a:gd name="T45" fmla="*/ 396 h 1682"/>
                  <a:gd name="T46" fmla="*/ 718 w 1581"/>
                  <a:gd name="T47" fmla="*/ 299 h 1682"/>
                  <a:gd name="T48" fmla="*/ 641 w 1581"/>
                  <a:gd name="T49" fmla="*/ 94 h 1682"/>
                  <a:gd name="T50" fmla="*/ 534 w 1581"/>
                  <a:gd name="T51" fmla="*/ 0 h 1682"/>
                  <a:gd name="T52" fmla="*/ 465 w 1581"/>
                  <a:gd name="T53" fmla="*/ 18 h 1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81" h="1682">
                    <a:moveTo>
                      <a:pt x="465" y="18"/>
                    </a:moveTo>
                    <a:lnTo>
                      <a:pt x="409" y="146"/>
                    </a:lnTo>
                    <a:lnTo>
                      <a:pt x="246" y="288"/>
                    </a:lnTo>
                    <a:lnTo>
                      <a:pt x="173" y="548"/>
                    </a:lnTo>
                    <a:lnTo>
                      <a:pt x="0" y="652"/>
                    </a:lnTo>
                    <a:lnTo>
                      <a:pt x="28" y="787"/>
                    </a:lnTo>
                    <a:lnTo>
                      <a:pt x="295" y="829"/>
                    </a:lnTo>
                    <a:lnTo>
                      <a:pt x="239" y="1186"/>
                    </a:lnTo>
                    <a:lnTo>
                      <a:pt x="90" y="1523"/>
                    </a:lnTo>
                    <a:lnTo>
                      <a:pt x="104" y="1592"/>
                    </a:lnTo>
                    <a:lnTo>
                      <a:pt x="229" y="1665"/>
                    </a:lnTo>
                    <a:lnTo>
                      <a:pt x="506" y="1682"/>
                    </a:lnTo>
                    <a:lnTo>
                      <a:pt x="593" y="1422"/>
                    </a:lnTo>
                    <a:lnTo>
                      <a:pt x="783" y="1211"/>
                    </a:lnTo>
                    <a:lnTo>
                      <a:pt x="1050" y="1096"/>
                    </a:lnTo>
                    <a:lnTo>
                      <a:pt x="1179" y="1159"/>
                    </a:lnTo>
                    <a:lnTo>
                      <a:pt x="1390" y="881"/>
                    </a:lnTo>
                    <a:lnTo>
                      <a:pt x="1581" y="787"/>
                    </a:lnTo>
                    <a:lnTo>
                      <a:pt x="1522" y="673"/>
                    </a:lnTo>
                    <a:lnTo>
                      <a:pt x="1387" y="670"/>
                    </a:lnTo>
                    <a:lnTo>
                      <a:pt x="1324" y="552"/>
                    </a:lnTo>
                    <a:lnTo>
                      <a:pt x="1123" y="503"/>
                    </a:lnTo>
                    <a:lnTo>
                      <a:pt x="1054" y="396"/>
                    </a:lnTo>
                    <a:lnTo>
                      <a:pt x="718" y="299"/>
                    </a:lnTo>
                    <a:lnTo>
                      <a:pt x="641" y="94"/>
                    </a:lnTo>
                    <a:lnTo>
                      <a:pt x="534" y="0"/>
                    </a:lnTo>
                    <a:lnTo>
                      <a:pt x="465" y="18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8" name="Freeform 44">
                <a:extLst>
                  <a:ext uri="{FF2B5EF4-FFF2-40B4-BE49-F238E27FC236}">
                    <a16:creationId xmlns:a16="http://schemas.microsoft.com/office/drawing/2014/main" id="{429B2A18-BA9C-9E63-BCB3-6E6F17F9F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1" y="785"/>
                <a:ext cx="162" cy="197"/>
              </a:xfrm>
              <a:custGeom>
                <a:avLst/>
                <a:gdLst>
                  <a:gd name="T0" fmla="*/ 808 w 808"/>
                  <a:gd name="T1" fmla="*/ 42 h 985"/>
                  <a:gd name="T2" fmla="*/ 541 w 808"/>
                  <a:gd name="T3" fmla="*/ 0 h 985"/>
                  <a:gd name="T4" fmla="*/ 135 w 808"/>
                  <a:gd name="T5" fmla="*/ 160 h 985"/>
                  <a:gd name="T6" fmla="*/ 142 w 808"/>
                  <a:gd name="T7" fmla="*/ 375 h 985"/>
                  <a:gd name="T8" fmla="*/ 0 w 808"/>
                  <a:gd name="T9" fmla="*/ 524 h 985"/>
                  <a:gd name="T10" fmla="*/ 10 w 808"/>
                  <a:gd name="T11" fmla="*/ 732 h 985"/>
                  <a:gd name="T12" fmla="*/ 208 w 808"/>
                  <a:gd name="T13" fmla="*/ 746 h 985"/>
                  <a:gd name="T14" fmla="*/ 236 w 808"/>
                  <a:gd name="T15" fmla="*/ 947 h 985"/>
                  <a:gd name="T16" fmla="*/ 364 w 808"/>
                  <a:gd name="T17" fmla="*/ 985 h 985"/>
                  <a:gd name="T18" fmla="*/ 503 w 808"/>
                  <a:gd name="T19" fmla="*/ 843 h 985"/>
                  <a:gd name="T20" fmla="*/ 693 w 808"/>
                  <a:gd name="T21" fmla="*/ 926 h 985"/>
                  <a:gd name="T22" fmla="*/ 742 w 808"/>
                  <a:gd name="T23" fmla="*/ 878 h 985"/>
                  <a:gd name="T24" fmla="*/ 617 w 808"/>
                  <a:gd name="T25" fmla="*/ 805 h 985"/>
                  <a:gd name="T26" fmla="*/ 603 w 808"/>
                  <a:gd name="T27" fmla="*/ 736 h 985"/>
                  <a:gd name="T28" fmla="*/ 752 w 808"/>
                  <a:gd name="T29" fmla="*/ 399 h 985"/>
                  <a:gd name="T30" fmla="*/ 808 w 808"/>
                  <a:gd name="T31" fmla="*/ 42 h 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08" h="985">
                    <a:moveTo>
                      <a:pt x="808" y="42"/>
                    </a:moveTo>
                    <a:lnTo>
                      <a:pt x="541" y="0"/>
                    </a:lnTo>
                    <a:lnTo>
                      <a:pt x="135" y="160"/>
                    </a:lnTo>
                    <a:lnTo>
                      <a:pt x="142" y="375"/>
                    </a:lnTo>
                    <a:lnTo>
                      <a:pt x="0" y="524"/>
                    </a:lnTo>
                    <a:lnTo>
                      <a:pt x="10" y="732"/>
                    </a:lnTo>
                    <a:lnTo>
                      <a:pt x="208" y="746"/>
                    </a:lnTo>
                    <a:lnTo>
                      <a:pt x="236" y="947"/>
                    </a:lnTo>
                    <a:lnTo>
                      <a:pt x="364" y="985"/>
                    </a:lnTo>
                    <a:lnTo>
                      <a:pt x="503" y="843"/>
                    </a:lnTo>
                    <a:lnTo>
                      <a:pt x="693" y="926"/>
                    </a:lnTo>
                    <a:lnTo>
                      <a:pt x="742" y="878"/>
                    </a:lnTo>
                    <a:lnTo>
                      <a:pt x="617" y="805"/>
                    </a:lnTo>
                    <a:lnTo>
                      <a:pt x="603" y="736"/>
                    </a:lnTo>
                    <a:lnTo>
                      <a:pt x="752" y="399"/>
                    </a:lnTo>
                    <a:lnTo>
                      <a:pt x="808" y="42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9" name="Freeform 45">
                <a:extLst>
                  <a:ext uri="{FF2B5EF4-FFF2-40B4-BE49-F238E27FC236}">
                    <a16:creationId xmlns:a16="http://schemas.microsoft.com/office/drawing/2014/main" id="{C33DF128-3AFE-FA5A-2DF9-B89CE085F6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3" y="485"/>
                <a:ext cx="158" cy="183"/>
              </a:xfrm>
              <a:custGeom>
                <a:avLst/>
                <a:gdLst>
                  <a:gd name="T0" fmla="*/ 250 w 791"/>
                  <a:gd name="T1" fmla="*/ 201 h 915"/>
                  <a:gd name="T2" fmla="*/ 174 w 791"/>
                  <a:gd name="T3" fmla="*/ 0 h 915"/>
                  <a:gd name="T4" fmla="*/ 45 w 791"/>
                  <a:gd name="T5" fmla="*/ 72 h 915"/>
                  <a:gd name="T6" fmla="*/ 87 w 791"/>
                  <a:gd name="T7" fmla="*/ 274 h 915"/>
                  <a:gd name="T8" fmla="*/ 0 w 791"/>
                  <a:gd name="T9" fmla="*/ 624 h 915"/>
                  <a:gd name="T10" fmla="*/ 77 w 791"/>
                  <a:gd name="T11" fmla="*/ 825 h 915"/>
                  <a:gd name="T12" fmla="*/ 142 w 791"/>
                  <a:gd name="T13" fmla="*/ 856 h 915"/>
                  <a:gd name="T14" fmla="*/ 267 w 791"/>
                  <a:gd name="T15" fmla="*/ 915 h 915"/>
                  <a:gd name="T16" fmla="*/ 465 w 791"/>
                  <a:gd name="T17" fmla="*/ 641 h 915"/>
                  <a:gd name="T18" fmla="*/ 655 w 791"/>
                  <a:gd name="T19" fmla="*/ 565 h 915"/>
                  <a:gd name="T20" fmla="*/ 791 w 791"/>
                  <a:gd name="T21" fmla="*/ 409 h 915"/>
                  <a:gd name="T22" fmla="*/ 250 w 791"/>
                  <a:gd name="T23" fmla="*/ 201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1" h="915">
                    <a:moveTo>
                      <a:pt x="250" y="201"/>
                    </a:moveTo>
                    <a:lnTo>
                      <a:pt x="174" y="0"/>
                    </a:lnTo>
                    <a:lnTo>
                      <a:pt x="45" y="72"/>
                    </a:lnTo>
                    <a:lnTo>
                      <a:pt x="87" y="274"/>
                    </a:lnTo>
                    <a:lnTo>
                      <a:pt x="0" y="624"/>
                    </a:lnTo>
                    <a:lnTo>
                      <a:pt x="77" y="825"/>
                    </a:lnTo>
                    <a:lnTo>
                      <a:pt x="142" y="856"/>
                    </a:lnTo>
                    <a:lnTo>
                      <a:pt x="267" y="915"/>
                    </a:lnTo>
                    <a:lnTo>
                      <a:pt x="465" y="641"/>
                    </a:lnTo>
                    <a:lnTo>
                      <a:pt x="655" y="565"/>
                    </a:lnTo>
                    <a:lnTo>
                      <a:pt x="791" y="409"/>
                    </a:lnTo>
                    <a:lnTo>
                      <a:pt x="250" y="201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0" name="Freeform 46">
                <a:extLst>
                  <a:ext uri="{FF2B5EF4-FFF2-40B4-BE49-F238E27FC236}">
                    <a16:creationId xmlns:a16="http://schemas.microsoft.com/office/drawing/2014/main" id="{8DD6113C-92AA-ACB8-7A9A-AA5178BEF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1" y="725"/>
                <a:ext cx="324" cy="405"/>
              </a:xfrm>
              <a:custGeom>
                <a:avLst/>
                <a:gdLst>
                  <a:gd name="T0" fmla="*/ 1144 w 1619"/>
                  <a:gd name="T1" fmla="*/ 301 h 2025"/>
                  <a:gd name="T2" fmla="*/ 953 w 1619"/>
                  <a:gd name="T3" fmla="*/ 395 h 2025"/>
                  <a:gd name="T4" fmla="*/ 742 w 1619"/>
                  <a:gd name="T5" fmla="*/ 673 h 2025"/>
                  <a:gd name="T6" fmla="*/ 613 w 1619"/>
                  <a:gd name="T7" fmla="*/ 610 h 2025"/>
                  <a:gd name="T8" fmla="*/ 346 w 1619"/>
                  <a:gd name="T9" fmla="*/ 725 h 2025"/>
                  <a:gd name="T10" fmla="*/ 156 w 1619"/>
                  <a:gd name="T11" fmla="*/ 936 h 2025"/>
                  <a:gd name="T12" fmla="*/ 69 w 1619"/>
                  <a:gd name="T13" fmla="*/ 1196 h 2025"/>
                  <a:gd name="T14" fmla="*/ 125 w 1619"/>
                  <a:gd name="T15" fmla="*/ 1245 h 2025"/>
                  <a:gd name="T16" fmla="*/ 121 w 1619"/>
                  <a:gd name="T17" fmla="*/ 1463 h 2025"/>
                  <a:gd name="T18" fmla="*/ 0 w 1619"/>
                  <a:gd name="T19" fmla="*/ 1803 h 2025"/>
                  <a:gd name="T20" fmla="*/ 159 w 1619"/>
                  <a:gd name="T21" fmla="*/ 1928 h 2025"/>
                  <a:gd name="T22" fmla="*/ 686 w 1619"/>
                  <a:gd name="T23" fmla="*/ 2025 h 2025"/>
                  <a:gd name="T24" fmla="*/ 749 w 1619"/>
                  <a:gd name="T25" fmla="*/ 1987 h 2025"/>
                  <a:gd name="T26" fmla="*/ 828 w 1619"/>
                  <a:gd name="T27" fmla="*/ 1709 h 2025"/>
                  <a:gd name="T28" fmla="*/ 1019 w 1619"/>
                  <a:gd name="T29" fmla="*/ 1487 h 2025"/>
                  <a:gd name="T30" fmla="*/ 1036 w 1619"/>
                  <a:gd name="T31" fmla="*/ 1276 h 2025"/>
                  <a:gd name="T32" fmla="*/ 1414 w 1619"/>
                  <a:gd name="T33" fmla="*/ 839 h 2025"/>
                  <a:gd name="T34" fmla="*/ 1442 w 1619"/>
                  <a:gd name="T35" fmla="*/ 620 h 2025"/>
                  <a:gd name="T36" fmla="*/ 1619 w 1619"/>
                  <a:gd name="T37" fmla="*/ 229 h 2025"/>
                  <a:gd name="T38" fmla="*/ 1477 w 1619"/>
                  <a:gd name="T39" fmla="*/ 0 h 2025"/>
                  <a:gd name="T40" fmla="*/ 1144 w 1619"/>
                  <a:gd name="T41" fmla="*/ 301 h 2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9" h="2025">
                    <a:moveTo>
                      <a:pt x="1144" y="301"/>
                    </a:moveTo>
                    <a:lnTo>
                      <a:pt x="953" y="395"/>
                    </a:lnTo>
                    <a:lnTo>
                      <a:pt x="742" y="673"/>
                    </a:lnTo>
                    <a:lnTo>
                      <a:pt x="613" y="610"/>
                    </a:lnTo>
                    <a:lnTo>
                      <a:pt x="346" y="725"/>
                    </a:lnTo>
                    <a:lnTo>
                      <a:pt x="156" y="936"/>
                    </a:lnTo>
                    <a:lnTo>
                      <a:pt x="69" y="1196"/>
                    </a:lnTo>
                    <a:lnTo>
                      <a:pt x="125" y="1245"/>
                    </a:lnTo>
                    <a:lnTo>
                      <a:pt x="121" y="1463"/>
                    </a:lnTo>
                    <a:lnTo>
                      <a:pt x="0" y="1803"/>
                    </a:lnTo>
                    <a:lnTo>
                      <a:pt x="159" y="1928"/>
                    </a:lnTo>
                    <a:lnTo>
                      <a:pt x="686" y="2025"/>
                    </a:lnTo>
                    <a:lnTo>
                      <a:pt x="749" y="1987"/>
                    </a:lnTo>
                    <a:lnTo>
                      <a:pt x="828" y="1709"/>
                    </a:lnTo>
                    <a:lnTo>
                      <a:pt x="1019" y="1487"/>
                    </a:lnTo>
                    <a:lnTo>
                      <a:pt x="1036" y="1276"/>
                    </a:lnTo>
                    <a:lnTo>
                      <a:pt x="1414" y="839"/>
                    </a:lnTo>
                    <a:lnTo>
                      <a:pt x="1442" y="620"/>
                    </a:lnTo>
                    <a:lnTo>
                      <a:pt x="1619" y="229"/>
                    </a:lnTo>
                    <a:lnTo>
                      <a:pt x="1477" y="0"/>
                    </a:lnTo>
                    <a:lnTo>
                      <a:pt x="1144" y="301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1" name="Freeform 47">
                <a:extLst>
                  <a:ext uri="{FF2B5EF4-FFF2-40B4-BE49-F238E27FC236}">
                    <a16:creationId xmlns:a16="http://schemas.microsoft.com/office/drawing/2014/main" id="{EAFD1CFB-422A-C241-705E-5B8BE64C6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808"/>
                <a:ext cx="126" cy="163"/>
              </a:xfrm>
              <a:custGeom>
                <a:avLst/>
                <a:gdLst>
                  <a:gd name="T0" fmla="*/ 156 w 628"/>
                  <a:gd name="T1" fmla="*/ 177 h 815"/>
                  <a:gd name="T2" fmla="*/ 0 w 628"/>
                  <a:gd name="T3" fmla="*/ 403 h 815"/>
                  <a:gd name="T4" fmla="*/ 56 w 628"/>
                  <a:gd name="T5" fmla="*/ 815 h 815"/>
                  <a:gd name="T6" fmla="*/ 496 w 628"/>
                  <a:gd name="T7" fmla="*/ 684 h 815"/>
                  <a:gd name="T8" fmla="*/ 628 w 628"/>
                  <a:gd name="T9" fmla="*/ 521 h 815"/>
                  <a:gd name="T10" fmla="*/ 513 w 628"/>
                  <a:gd name="T11" fmla="*/ 195 h 815"/>
                  <a:gd name="T12" fmla="*/ 576 w 628"/>
                  <a:gd name="T13" fmla="*/ 0 h 815"/>
                  <a:gd name="T14" fmla="*/ 368 w 628"/>
                  <a:gd name="T15" fmla="*/ 28 h 815"/>
                  <a:gd name="T16" fmla="*/ 347 w 628"/>
                  <a:gd name="T17" fmla="*/ 94 h 815"/>
                  <a:gd name="T18" fmla="*/ 156 w 628"/>
                  <a:gd name="T19" fmla="*/ 177 h 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8" h="815">
                    <a:moveTo>
                      <a:pt x="156" y="177"/>
                    </a:moveTo>
                    <a:lnTo>
                      <a:pt x="0" y="403"/>
                    </a:lnTo>
                    <a:lnTo>
                      <a:pt x="56" y="815"/>
                    </a:lnTo>
                    <a:lnTo>
                      <a:pt x="496" y="684"/>
                    </a:lnTo>
                    <a:lnTo>
                      <a:pt x="628" y="521"/>
                    </a:lnTo>
                    <a:lnTo>
                      <a:pt x="513" y="195"/>
                    </a:lnTo>
                    <a:lnTo>
                      <a:pt x="576" y="0"/>
                    </a:lnTo>
                    <a:lnTo>
                      <a:pt x="368" y="28"/>
                    </a:lnTo>
                    <a:lnTo>
                      <a:pt x="347" y="94"/>
                    </a:lnTo>
                    <a:lnTo>
                      <a:pt x="156" y="177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2" name="Freeform 48">
                <a:extLst>
                  <a:ext uri="{FF2B5EF4-FFF2-40B4-BE49-F238E27FC236}">
                    <a16:creationId xmlns:a16="http://schemas.microsoft.com/office/drawing/2014/main" id="{16758915-854E-FF50-B8A4-61CDB95C2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6" y="797"/>
                <a:ext cx="236" cy="583"/>
              </a:xfrm>
              <a:custGeom>
                <a:avLst/>
                <a:gdLst>
                  <a:gd name="T0" fmla="*/ 818 w 1179"/>
                  <a:gd name="T1" fmla="*/ 260 h 2913"/>
                  <a:gd name="T2" fmla="*/ 790 w 1179"/>
                  <a:gd name="T3" fmla="*/ 479 h 2913"/>
                  <a:gd name="T4" fmla="*/ 412 w 1179"/>
                  <a:gd name="T5" fmla="*/ 916 h 2913"/>
                  <a:gd name="T6" fmla="*/ 395 w 1179"/>
                  <a:gd name="T7" fmla="*/ 1127 h 2913"/>
                  <a:gd name="T8" fmla="*/ 204 w 1179"/>
                  <a:gd name="T9" fmla="*/ 1349 h 2913"/>
                  <a:gd name="T10" fmla="*/ 125 w 1179"/>
                  <a:gd name="T11" fmla="*/ 1627 h 2913"/>
                  <a:gd name="T12" fmla="*/ 62 w 1179"/>
                  <a:gd name="T13" fmla="*/ 1665 h 2913"/>
                  <a:gd name="T14" fmla="*/ 7 w 1179"/>
                  <a:gd name="T15" fmla="*/ 1939 h 2913"/>
                  <a:gd name="T16" fmla="*/ 135 w 1179"/>
                  <a:gd name="T17" fmla="*/ 2265 h 2913"/>
                  <a:gd name="T18" fmla="*/ 89 w 1179"/>
                  <a:gd name="T19" fmla="*/ 2355 h 2913"/>
                  <a:gd name="T20" fmla="*/ 78 w 1179"/>
                  <a:gd name="T21" fmla="*/ 2374 h 2913"/>
                  <a:gd name="T22" fmla="*/ 0 w 1179"/>
                  <a:gd name="T23" fmla="*/ 2528 h 2913"/>
                  <a:gd name="T24" fmla="*/ 194 w 1179"/>
                  <a:gd name="T25" fmla="*/ 2858 h 2913"/>
                  <a:gd name="T26" fmla="*/ 360 w 1179"/>
                  <a:gd name="T27" fmla="*/ 2913 h 2913"/>
                  <a:gd name="T28" fmla="*/ 430 w 1179"/>
                  <a:gd name="T29" fmla="*/ 2910 h 2913"/>
                  <a:gd name="T30" fmla="*/ 676 w 1179"/>
                  <a:gd name="T31" fmla="*/ 2660 h 2913"/>
                  <a:gd name="T32" fmla="*/ 665 w 1179"/>
                  <a:gd name="T33" fmla="*/ 2525 h 2913"/>
                  <a:gd name="T34" fmla="*/ 548 w 1179"/>
                  <a:gd name="T35" fmla="*/ 2355 h 2913"/>
                  <a:gd name="T36" fmla="*/ 731 w 1179"/>
                  <a:gd name="T37" fmla="*/ 2386 h 2913"/>
                  <a:gd name="T38" fmla="*/ 801 w 1179"/>
                  <a:gd name="T39" fmla="*/ 2362 h 2913"/>
                  <a:gd name="T40" fmla="*/ 842 w 1179"/>
                  <a:gd name="T41" fmla="*/ 2143 h 2913"/>
                  <a:gd name="T42" fmla="*/ 1123 w 1179"/>
                  <a:gd name="T43" fmla="*/ 2095 h 2913"/>
                  <a:gd name="T44" fmla="*/ 1179 w 1179"/>
                  <a:gd name="T45" fmla="*/ 2043 h 2913"/>
                  <a:gd name="T46" fmla="*/ 1161 w 1179"/>
                  <a:gd name="T47" fmla="*/ 1901 h 2913"/>
                  <a:gd name="T48" fmla="*/ 901 w 1179"/>
                  <a:gd name="T49" fmla="*/ 1543 h 2913"/>
                  <a:gd name="T50" fmla="*/ 1023 w 1179"/>
                  <a:gd name="T51" fmla="*/ 1120 h 2913"/>
                  <a:gd name="T52" fmla="*/ 1172 w 1179"/>
                  <a:gd name="T53" fmla="*/ 867 h 2913"/>
                  <a:gd name="T54" fmla="*/ 1116 w 1179"/>
                  <a:gd name="T55" fmla="*/ 455 h 2913"/>
                  <a:gd name="T56" fmla="*/ 1016 w 1179"/>
                  <a:gd name="T57" fmla="*/ 351 h 2913"/>
                  <a:gd name="T58" fmla="*/ 943 w 1179"/>
                  <a:gd name="T59" fmla="*/ 0 h 2913"/>
                  <a:gd name="T60" fmla="*/ 818 w 1179"/>
                  <a:gd name="T61" fmla="*/ 260 h 2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79" h="2913">
                    <a:moveTo>
                      <a:pt x="818" y="260"/>
                    </a:moveTo>
                    <a:lnTo>
                      <a:pt x="790" y="479"/>
                    </a:lnTo>
                    <a:lnTo>
                      <a:pt x="412" y="916"/>
                    </a:lnTo>
                    <a:lnTo>
                      <a:pt x="395" y="1127"/>
                    </a:lnTo>
                    <a:lnTo>
                      <a:pt x="204" y="1349"/>
                    </a:lnTo>
                    <a:lnTo>
                      <a:pt x="125" y="1627"/>
                    </a:lnTo>
                    <a:lnTo>
                      <a:pt x="62" y="1665"/>
                    </a:lnTo>
                    <a:lnTo>
                      <a:pt x="7" y="1939"/>
                    </a:lnTo>
                    <a:lnTo>
                      <a:pt x="135" y="2265"/>
                    </a:lnTo>
                    <a:lnTo>
                      <a:pt x="89" y="2355"/>
                    </a:lnTo>
                    <a:lnTo>
                      <a:pt x="78" y="2374"/>
                    </a:lnTo>
                    <a:lnTo>
                      <a:pt x="0" y="2528"/>
                    </a:lnTo>
                    <a:lnTo>
                      <a:pt x="194" y="2858"/>
                    </a:lnTo>
                    <a:lnTo>
                      <a:pt x="360" y="2913"/>
                    </a:lnTo>
                    <a:lnTo>
                      <a:pt x="430" y="2910"/>
                    </a:lnTo>
                    <a:lnTo>
                      <a:pt x="676" y="2660"/>
                    </a:lnTo>
                    <a:lnTo>
                      <a:pt x="665" y="2525"/>
                    </a:lnTo>
                    <a:lnTo>
                      <a:pt x="548" y="2355"/>
                    </a:lnTo>
                    <a:lnTo>
                      <a:pt x="731" y="2386"/>
                    </a:lnTo>
                    <a:lnTo>
                      <a:pt x="801" y="2362"/>
                    </a:lnTo>
                    <a:lnTo>
                      <a:pt x="842" y="2143"/>
                    </a:lnTo>
                    <a:lnTo>
                      <a:pt x="1123" y="2095"/>
                    </a:lnTo>
                    <a:lnTo>
                      <a:pt x="1179" y="2043"/>
                    </a:lnTo>
                    <a:lnTo>
                      <a:pt x="1161" y="1901"/>
                    </a:lnTo>
                    <a:lnTo>
                      <a:pt x="901" y="1543"/>
                    </a:lnTo>
                    <a:lnTo>
                      <a:pt x="1023" y="1120"/>
                    </a:lnTo>
                    <a:lnTo>
                      <a:pt x="1172" y="867"/>
                    </a:lnTo>
                    <a:lnTo>
                      <a:pt x="1116" y="455"/>
                    </a:lnTo>
                    <a:lnTo>
                      <a:pt x="1016" y="351"/>
                    </a:lnTo>
                    <a:lnTo>
                      <a:pt x="943" y="0"/>
                    </a:lnTo>
                    <a:lnTo>
                      <a:pt x="818" y="26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3" name="Freeform 49">
                <a:extLst>
                  <a:ext uri="{FF2B5EF4-FFF2-40B4-BE49-F238E27FC236}">
                    <a16:creationId xmlns:a16="http://schemas.microsoft.com/office/drawing/2014/main" id="{EDD51E13-A901-EEBF-FC15-F941C9DE6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2" y="933"/>
                <a:ext cx="305" cy="360"/>
              </a:xfrm>
              <a:custGeom>
                <a:avLst/>
                <a:gdLst>
                  <a:gd name="T0" fmla="*/ 441 w 1526"/>
                  <a:gd name="T1" fmla="*/ 187 h 1800"/>
                  <a:gd name="T2" fmla="*/ 292 w 1526"/>
                  <a:gd name="T3" fmla="*/ 440 h 1800"/>
                  <a:gd name="T4" fmla="*/ 170 w 1526"/>
                  <a:gd name="T5" fmla="*/ 863 h 1800"/>
                  <a:gd name="T6" fmla="*/ 430 w 1526"/>
                  <a:gd name="T7" fmla="*/ 1221 h 1800"/>
                  <a:gd name="T8" fmla="*/ 448 w 1526"/>
                  <a:gd name="T9" fmla="*/ 1363 h 1800"/>
                  <a:gd name="T10" fmla="*/ 392 w 1526"/>
                  <a:gd name="T11" fmla="*/ 1415 h 1800"/>
                  <a:gd name="T12" fmla="*/ 111 w 1526"/>
                  <a:gd name="T13" fmla="*/ 1463 h 1800"/>
                  <a:gd name="T14" fmla="*/ 70 w 1526"/>
                  <a:gd name="T15" fmla="*/ 1682 h 1800"/>
                  <a:gd name="T16" fmla="*/ 0 w 1526"/>
                  <a:gd name="T17" fmla="*/ 1706 h 1800"/>
                  <a:gd name="T18" fmla="*/ 14 w 1526"/>
                  <a:gd name="T19" fmla="*/ 1779 h 1800"/>
                  <a:gd name="T20" fmla="*/ 87 w 1526"/>
                  <a:gd name="T21" fmla="*/ 1800 h 1800"/>
                  <a:gd name="T22" fmla="*/ 538 w 1526"/>
                  <a:gd name="T23" fmla="*/ 1536 h 1800"/>
                  <a:gd name="T24" fmla="*/ 905 w 1526"/>
                  <a:gd name="T25" fmla="*/ 1474 h 1800"/>
                  <a:gd name="T26" fmla="*/ 1339 w 1526"/>
                  <a:gd name="T27" fmla="*/ 1741 h 1800"/>
                  <a:gd name="T28" fmla="*/ 1411 w 1526"/>
                  <a:gd name="T29" fmla="*/ 1727 h 1800"/>
                  <a:gd name="T30" fmla="*/ 1432 w 1526"/>
                  <a:gd name="T31" fmla="*/ 1439 h 1800"/>
                  <a:gd name="T32" fmla="*/ 1314 w 1526"/>
                  <a:gd name="T33" fmla="*/ 867 h 1800"/>
                  <a:gd name="T34" fmla="*/ 1335 w 1526"/>
                  <a:gd name="T35" fmla="*/ 648 h 1800"/>
                  <a:gd name="T36" fmla="*/ 1526 w 1526"/>
                  <a:gd name="T37" fmla="*/ 253 h 1800"/>
                  <a:gd name="T38" fmla="*/ 1408 w 1526"/>
                  <a:gd name="T39" fmla="*/ 0 h 1800"/>
                  <a:gd name="T40" fmla="*/ 1228 w 1526"/>
                  <a:gd name="T41" fmla="*/ 194 h 1800"/>
                  <a:gd name="T42" fmla="*/ 1124 w 1526"/>
                  <a:gd name="T43" fmla="*/ 104 h 1800"/>
                  <a:gd name="T44" fmla="*/ 992 w 1526"/>
                  <a:gd name="T45" fmla="*/ 128 h 1800"/>
                  <a:gd name="T46" fmla="*/ 881 w 1526"/>
                  <a:gd name="T47" fmla="*/ 56 h 1800"/>
                  <a:gd name="T48" fmla="*/ 441 w 1526"/>
                  <a:gd name="T49" fmla="*/ 187 h 1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26" h="1800">
                    <a:moveTo>
                      <a:pt x="441" y="187"/>
                    </a:moveTo>
                    <a:lnTo>
                      <a:pt x="292" y="440"/>
                    </a:lnTo>
                    <a:lnTo>
                      <a:pt x="170" y="863"/>
                    </a:lnTo>
                    <a:lnTo>
                      <a:pt x="430" y="1221"/>
                    </a:lnTo>
                    <a:lnTo>
                      <a:pt x="448" y="1363"/>
                    </a:lnTo>
                    <a:lnTo>
                      <a:pt x="392" y="1415"/>
                    </a:lnTo>
                    <a:lnTo>
                      <a:pt x="111" y="1463"/>
                    </a:lnTo>
                    <a:lnTo>
                      <a:pt x="70" y="1682"/>
                    </a:lnTo>
                    <a:lnTo>
                      <a:pt x="0" y="1706"/>
                    </a:lnTo>
                    <a:lnTo>
                      <a:pt x="14" y="1779"/>
                    </a:lnTo>
                    <a:lnTo>
                      <a:pt x="87" y="1800"/>
                    </a:lnTo>
                    <a:lnTo>
                      <a:pt x="538" y="1536"/>
                    </a:lnTo>
                    <a:lnTo>
                      <a:pt x="905" y="1474"/>
                    </a:lnTo>
                    <a:lnTo>
                      <a:pt x="1339" y="1741"/>
                    </a:lnTo>
                    <a:lnTo>
                      <a:pt x="1411" y="1727"/>
                    </a:lnTo>
                    <a:lnTo>
                      <a:pt x="1432" y="1439"/>
                    </a:lnTo>
                    <a:lnTo>
                      <a:pt x="1314" y="867"/>
                    </a:lnTo>
                    <a:lnTo>
                      <a:pt x="1335" y="648"/>
                    </a:lnTo>
                    <a:lnTo>
                      <a:pt x="1526" y="253"/>
                    </a:lnTo>
                    <a:lnTo>
                      <a:pt x="1408" y="0"/>
                    </a:lnTo>
                    <a:lnTo>
                      <a:pt x="1228" y="194"/>
                    </a:lnTo>
                    <a:lnTo>
                      <a:pt x="1124" y="104"/>
                    </a:lnTo>
                    <a:lnTo>
                      <a:pt x="992" y="128"/>
                    </a:lnTo>
                    <a:lnTo>
                      <a:pt x="881" y="56"/>
                    </a:lnTo>
                    <a:lnTo>
                      <a:pt x="441" y="187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4" name="Freeform 50">
                <a:extLst>
                  <a:ext uri="{FF2B5EF4-FFF2-40B4-BE49-F238E27FC236}">
                    <a16:creationId xmlns:a16="http://schemas.microsoft.com/office/drawing/2014/main" id="{7F47655D-1B8C-932D-5A75-52DF49A72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6" y="1111"/>
                <a:ext cx="147" cy="165"/>
              </a:xfrm>
              <a:custGeom>
                <a:avLst/>
                <a:gdLst>
                  <a:gd name="T0" fmla="*/ 689 w 735"/>
                  <a:gd name="T1" fmla="*/ 787 h 825"/>
                  <a:gd name="T2" fmla="*/ 735 w 735"/>
                  <a:gd name="T3" fmla="*/ 697 h 825"/>
                  <a:gd name="T4" fmla="*/ 607 w 735"/>
                  <a:gd name="T5" fmla="*/ 371 h 825"/>
                  <a:gd name="T6" fmla="*/ 662 w 735"/>
                  <a:gd name="T7" fmla="*/ 97 h 825"/>
                  <a:gd name="T8" fmla="*/ 135 w 735"/>
                  <a:gd name="T9" fmla="*/ 0 h 825"/>
                  <a:gd name="T10" fmla="*/ 232 w 735"/>
                  <a:gd name="T11" fmla="*/ 260 h 825"/>
                  <a:gd name="T12" fmla="*/ 128 w 735"/>
                  <a:gd name="T13" fmla="*/ 444 h 825"/>
                  <a:gd name="T14" fmla="*/ 0 w 735"/>
                  <a:gd name="T15" fmla="*/ 509 h 825"/>
                  <a:gd name="T16" fmla="*/ 62 w 735"/>
                  <a:gd name="T17" fmla="*/ 790 h 825"/>
                  <a:gd name="T18" fmla="*/ 198 w 735"/>
                  <a:gd name="T19" fmla="*/ 759 h 825"/>
                  <a:gd name="T20" fmla="*/ 322 w 735"/>
                  <a:gd name="T21" fmla="*/ 825 h 825"/>
                  <a:gd name="T22" fmla="*/ 492 w 735"/>
                  <a:gd name="T23" fmla="*/ 707 h 825"/>
                  <a:gd name="T24" fmla="*/ 683 w 735"/>
                  <a:gd name="T25" fmla="*/ 797 h 825"/>
                  <a:gd name="T26" fmla="*/ 689 w 735"/>
                  <a:gd name="T27" fmla="*/ 787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5" h="825">
                    <a:moveTo>
                      <a:pt x="689" y="787"/>
                    </a:moveTo>
                    <a:lnTo>
                      <a:pt x="735" y="697"/>
                    </a:lnTo>
                    <a:lnTo>
                      <a:pt x="607" y="371"/>
                    </a:lnTo>
                    <a:lnTo>
                      <a:pt x="662" y="97"/>
                    </a:lnTo>
                    <a:lnTo>
                      <a:pt x="135" y="0"/>
                    </a:lnTo>
                    <a:lnTo>
                      <a:pt x="232" y="260"/>
                    </a:lnTo>
                    <a:lnTo>
                      <a:pt x="128" y="444"/>
                    </a:lnTo>
                    <a:lnTo>
                      <a:pt x="0" y="509"/>
                    </a:lnTo>
                    <a:lnTo>
                      <a:pt x="62" y="790"/>
                    </a:lnTo>
                    <a:lnTo>
                      <a:pt x="198" y="759"/>
                    </a:lnTo>
                    <a:lnTo>
                      <a:pt x="322" y="825"/>
                    </a:lnTo>
                    <a:lnTo>
                      <a:pt x="492" y="707"/>
                    </a:lnTo>
                    <a:lnTo>
                      <a:pt x="683" y="797"/>
                    </a:lnTo>
                    <a:lnTo>
                      <a:pt x="689" y="787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5" name="Freeform 51">
                <a:extLst>
                  <a:ext uri="{FF2B5EF4-FFF2-40B4-BE49-F238E27FC236}">
                    <a16:creationId xmlns:a16="http://schemas.microsoft.com/office/drawing/2014/main" id="{960B6E67-F699-4E95-5032-D239CD0E9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4" y="954"/>
                <a:ext cx="222" cy="169"/>
              </a:xfrm>
              <a:custGeom>
                <a:avLst/>
                <a:gdLst>
                  <a:gd name="T0" fmla="*/ 538 w 1110"/>
                  <a:gd name="T1" fmla="*/ 0 h 843"/>
                  <a:gd name="T2" fmla="*/ 399 w 1110"/>
                  <a:gd name="T3" fmla="*/ 142 h 843"/>
                  <a:gd name="T4" fmla="*/ 271 w 1110"/>
                  <a:gd name="T5" fmla="*/ 104 h 843"/>
                  <a:gd name="T6" fmla="*/ 7 w 1110"/>
                  <a:gd name="T7" fmla="*/ 451 h 843"/>
                  <a:gd name="T8" fmla="*/ 0 w 1110"/>
                  <a:gd name="T9" fmla="*/ 739 h 843"/>
                  <a:gd name="T10" fmla="*/ 257 w 1110"/>
                  <a:gd name="T11" fmla="*/ 843 h 843"/>
                  <a:gd name="T12" fmla="*/ 985 w 1110"/>
                  <a:gd name="T13" fmla="*/ 659 h 843"/>
                  <a:gd name="T14" fmla="*/ 1106 w 1110"/>
                  <a:gd name="T15" fmla="*/ 319 h 843"/>
                  <a:gd name="T16" fmla="*/ 1110 w 1110"/>
                  <a:gd name="T17" fmla="*/ 101 h 843"/>
                  <a:gd name="T18" fmla="*/ 1054 w 1110"/>
                  <a:gd name="T19" fmla="*/ 52 h 843"/>
                  <a:gd name="T20" fmla="*/ 777 w 1110"/>
                  <a:gd name="T21" fmla="*/ 35 h 843"/>
                  <a:gd name="T22" fmla="*/ 728 w 1110"/>
                  <a:gd name="T23" fmla="*/ 83 h 843"/>
                  <a:gd name="T24" fmla="*/ 538 w 1110"/>
                  <a:gd name="T25" fmla="*/ 0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10" h="843">
                    <a:moveTo>
                      <a:pt x="538" y="0"/>
                    </a:moveTo>
                    <a:lnTo>
                      <a:pt x="399" y="142"/>
                    </a:lnTo>
                    <a:lnTo>
                      <a:pt x="271" y="104"/>
                    </a:lnTo>
                    <a:lnTo>
                      <a:pt x="7" y="451"/>
                    </a:lnTo>
                    <a:lnTo>
                      <a:pt x="0" y="739"/>
                    </a:lnTo>
                    <a:lnTo>
                      <a:pt x="257" y="843"/>
                    </a:lnTo>
                    <a:lnTo>
                      <a:pt x="985" y="659"/>
                    </a:lnTo>
                    <a:lnTo>
                      <a:pt x="1106" y="319"/>
                    </a:lnTo>
                    <a:lnTo>
                      <a:pt x="1110" y="101"/>
                    </a:lnTo>
                    <a:lnTo>
                      <a:pt x="1054" y="52"/>
                    </a:lnTo>
                    <a:lnTo>
                      <a:pt x="777" y="35"/>
                    </a:lnTo>
                    <a:lnTo>
                      <a:pt x="728" y="83"/>
                    </a:lnTo>
                    <a:lnTo>
                      <a:pt x="538" y="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6" name="Freeform 52">
                <a:extLst>
                  <a:ext uri="{FF2B5EF4-FFF2-40B4-BE49-F238E27FC236}">
                    <a16:creationId xmlns:a16="http://schemas.microsoft.com/office/drawing/2014/main" id="{4DDFD219-67F8-0D15-CF7E-33CD1DAB2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926"/>
                <a:ext cx="200" cy="219"/>
              </a:xfrm>
              <a:custGeom>
                <a:avLst/>
                <a:gdLst>
                  <a:gd name="T0" fmla="*/ 558 w 999"/>
                  <a:gd name="T1" fmla="*/ 56 h 1093"/>
                  <a:gd name="T2" fmla="*/ 357 w 999"/>
                  <a:gd name="T3" fmla="*/ 0 h 1093"/>
                  <a:gd name="T4" fmla="*/ 250 w 999"/>
                  <a:gd name="T5" fmla="*/ 84 h 1093"/>
                  <a:gd name="T6" fmla="*/ 187 w 999"/>
                  <a:gd name="T7" fmla="*/ 118 h 1093"/>
                  <a:gd name="T8" fmla="*/ 90 w 999"/>
                  <a:gd name="T9" fmla="*/ 458 h 1093"/>
                  <a:gd name="T10" fmla="*/ 0 w 999"/>
                  <a:gd name="T11" fmla="*/ 1093 h 1093"/>
                  <a:gd name="T12" fmla="*/ 427 w 999"/>
                  <a:gd name="T13" fmla="*/ 999 h 1093"/>
                  <a:gd name="T14" fmla="*/ 728 w 999"/>
                  <a:gd name="T15" fmla="*/ 878 h 1093"/>
                  <a:gd name="T16" fmla="*/ 735 w 999"/>
                  <a:gd name="T17" fmla="*/ 590 h 1093"/>
                  <a:gd name="T18" fmla="*/ 999 w 999"/>
                  <a:gd name="T19" fmla="*/ 243 h 1093"/>
                  <a:gd name="T20" fmla="*/ 971 w 999"/>
                  <a:gd name="T21" fmla="*/ 42 h 1093"/>
                  <a:gd name="T22" fmla="*/ 773 w 999"/>
                  <a:gd name="T23" fmla="*/ 28 h 1093"/>
                  <a:gd name="T24" fmla="*/ 558 w 999"/>
                  <a:gd name="T25" fmla="*/ 56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9" h="1093">
                    <a:moveTo>
                      <a:pt x="558" y="56"/>
                    </a:moveTo>
                    <a:lnTo>
                      <a:pt x="357" y="0"/>
                    </a:lnTo>
                    <a:lnTo>
                      <a:pt x="250" y="84"/>
                    </a:lnTo>
                    <a:lnTo>
                      <a:pt x="187" y="118"/>
                    </a:lnTo>
                    <a:lnTo>
                      <a:pt x="90" y="458"/>
                    </a:lnTo>
                    <a:lnTo>
                      <a:pt x="0" y="1093"/>
                    </a:lnTo>
                    <a:lnTo>
                      <a:pt x="427" y="999"/>
                    </a:lnTo>
                    <a:lnTo>
                      <a:pt x="728" y="878"/>
                    </a:lnTo>
                    <a:lnTo>
                      <a:pt x="735" y="590"/>
                    </a:lnTo>
                    <a:lnTo>
                      <a:pt x="999" y="243"/>
                    </a:lnTo>
                    <a:lnTo>
                      <a:pt x="971" y="42"/>
                    </a:lnTo>
                    <a:lnTo>
                      <a:pt x="773" y="28"/>
                    </a:lnTo>
                    <a:lnTo>
                      <a:pt x="558" y="56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7" name="Freeform 53">
                <a:extLst>
                  <a:ext uri="{FF2B5EF4-FFF2-40B4-BE49-F238E27FC236}">
                    <a16:creationId xmlns:a16="http://schemas.microsoft.com/office/drawing/2014/main" id="{BEB6470C-F978-0D83-D408-EC5D50B04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4" y="890"/>
                <a:ext cx="124" cy="255"/>
              </a:xfrm>
              <a:custGeom>
                <a:avLst/>
                <a:gdLst>
                  <a:gd name="T0" fmla="*/ 561 w 624"/>
                  <a:gd name="T1" fmla="*/ 301 h 1276"/>
                  <a:gd name="T2" fmla="*/ 624 w 624"/>
                  <a:gd name="T3" fmla="*/ 267 h 1276"/>
                  <a:gd name="T4" fmla="*/ 565 w 624"/>
                  <a:gd name="T5" fmla="*/ 228 h 1276"/>
                  <a:gd name="T6" fmla="*/ 551 w 624"/>
                  <a:gd name="T7" fmla="*/ 86 h 1276"/>
                  <a:gd name="T8" fmla="*/ 444 w 624"/>
                  <a:gd name="T9" fmla="*/ 0 h 1276"/>
                  <a:gd name="T10" fmla="*/ 315 w 624"/>
                  <a:gd name="T11" fmla="*/ 319 h 1276"/>
                  <a:gd name="T12" fmla="*/ 187 w 624"/>
                  <a:gd name="T13" fmla="*/ 378 h 1276"/>
                  <a:gd name="T14" fmla="*/ 0 w 624"/>
                  <a:gd name="T15" fmla="*/ 575 h 1276"/>
                  <a:gd name="T16" fmla="*/ 31 w 624"/>
                  <a:gd name="T17" fmla="*/ 856 h 1276"/>
                  <a:gd name="T18" fmla="*/ 194 w 624"/>
                  <a:gd name="T19" fmla="*/ 991 h 1276"/>
                  <a:gd name="T20" fmla="*/ 190 w 624"/>
                  <a:gd name="T21" fmla="*/ 1199 h 1276"/>
                  <a:gd name="T22" fmla="*/ 305 w 624"/>
                  <a:gd name="T23" fmla="*/ 1196 h 1276"/>
                  <a:gd name="T24" fmla="*/ 374 w 624"/>
                  <a:gd name="T25" fmla="*/ 1276 h 1276"/>
                  <a:gd name="T26" fmla="*/ 464 w 624"/>
                  <a:gd name="T27" fmla="*/ 641 h 1276"/>
                  <a:gd name="T28" fmla="*/ 561 w 624"/>
                  <a:gd name="T29" fmla="*/ 301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24" h="1276">
                    <a:moveTo>
                      <a:pt x="561" y="301"/>
                    </a:moveTo>
                    <a:lnTo>
                      <a:pt x="624" y="267"/>
                    </a:lnTo>
                    <a:lnTo>
                      <a:pt x="565" y="228"/>
                    </a:lnTo>
                    <a:lnTo>
                      <a:pt x="551" y="86"/>
                    </a:lnTo>
                    <a:lnTo>
                      <a:pt x="444" y="0"/>
                    </a:lnTo>
                    <a:lnTo>
                      <a:pt x="315" y="319"/>
                    </a:lnTo>
                    <a:lnTo>
                      <a:pt x="187" y="378"/>
                    </a:lnTo>
                    <a:lnTo>
                      <a:pt x="0" y="575"/>
                    </a:lnTo>
                    <a:lnTo>
                      <a:pt x="31" y="856"/>
                    </a:lnTo>
                    <a:lnTo>
                      <a:pt x="194" y="991"/>
                    </a:lnTo>
                    <a:lnTo>
                      <a:pt x="190" y="1199"/>
                    </a:lnTo>
                    <a:lnTo>
                      <a:pt x="305" y="1196"/>
                    </a:lnTo>
                    <a:lnTo>
                      <a:pt x="374" y="1276"/>
                    </a:lnTo>
                    <a:lnTo>
                      <a:pt x="464" y="641"/>
                    </a:lnTo>
                    <a:lnTo>
                      <a:pt x="561" y="301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8" name="Freeform 54">
                <a:extLst>
                  <a:ext uri="{FF2B5EF4-FFF2-40B4-BE49-F238E27FC236}">
                    <a16:creationId xmlns:a16="http://schemas.microsoft.com/office/drawing/2014/main" id="{DC6B6573-4AA7-D485-45D5-1F78B3831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4" y="1102"/>
                <a:ext cx="123" cy="201"/>
              </a:xfrm>
              <a:custGeom>
                <a:avLst/>
                <a:gdLst>
                  <a:gd name="T0" fmla="*/ 558 w 617"/>
                  <a:gd name="T1" fmla="*/ 104 h 1005"/>
                  <a:gd name="T2" fmla="*/ 301 w 617"/>
                  <a:gd name="T3" fmla="*/ 0 h 1005"/>
                  <a:gd name="T4" fmla="*/ 0 w 617"/>
                  <a:gd name="T5" fmla="*/ 121 h 1005"/>
                  <a:gd name="T6" fmla="*/ 145 w 617"/>
                  <a:gd name="T7" fmla="*/ 360 h 1005"/>
                  <a:gd name="T8" fmla="*/ 159 w 617"/>
                  <a:gd name="T9" fmla="*/ 430 h 1005"/>
                  <a:gd name="T10" fmla="*/ 52 w 617"/>
                  <a:gd name="T11" fmla="*/ 613 h 1005"/>
                  <a:gd name="T12" fmla="*/ 208 w 617"/>
                  <a:gd name="T13" fmla="*/ 745 h 1005"/>
                  <a:gd name="T14" fmla="*/ 197 w 617"/>
                  <a:gd name="T15" fmla="*/ 960 h 1005"/>
                  <a:gd name="T16" fmla="*/ 395 w 617"/>
                  <a:gd name="T17" fmla="*/ 1005 h 1005"/>
                  <a:gd name="T18" fmla="*/ 537 w 617"/>
                  <a:gd name="T19" fmla="*/ 870 h 1005"/>
                  <a:gd name="T20" fmla="*/ 617 w 617"/>
                  <a:gd name="T21" fmla="*/ 485 h 1005"/>
                  <a:gd name="T22" fmla="*/ 558 w 617"/>
                  <a:gd name="T23" fmla="*/ 104 h 1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17" h="1005">
                    <a:moveTo>
                      <a:pt x="558" y="104"/>
                    </a:moveTo>
                    <a:lnTo>
                      <a:pt x="301" y="0"/>
                    </a:lnTo>
                    <a:lnTo>
                      <a:pt x="0" y="121"/>
                    </a:lnTo>
                    <a:lnTo>
                      <a:pt x="145" y="360"/>
                    </a:lnTo>
                    <a:lnTo>
                      <a:pt x="159" y="430"/>
                    </a:lnTo>
                    <a:lnTo>
                      <a:pt x="52" y="613"/>
                    </a:lnTo>
                    <a:lnTo>
                      <a:pt x="208" y="745"/>
                    </a:lnTo>
                    <a:lnTo>
                      <a:pt x="197" y="960"/>
                    </a:lnTo>
                    <a:lnTo>
                      <a:pt x="395" y="1005"/>
                    </a:lnTo>
                    <a:lnTo>
                      <a:pt x="537" y="870"/>
                    </a:lnTo>
                    <a:lnTo>
                      <a:pt x="617" y="485"/>
                    </a:lnTo>
                    <a:lnTo>
                      <a:pt x="558" y="104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9" name="Freeform 55">
                <a:extLst>
                  <a:ext uri="{FF2B5EF4-FFF2-40B4-BE49-F238E27FC236}">
                    <a16:creationId xmlns:a16="http://schemas.microsoft.com/office/drawing/2014/main" id="{C5597C0A-1FB0-4E5A-1368-646ABE014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" y="1126"/>
                <a:ext cx="256" cy="329"/>
              </a:xfrm>
              <a:custGeom>
                <a:avLst/>
                <a:gdLst>
                  <a:gd name="T0" fmla="*/ 936 w 1279"/>
                  <a:gd name="T1" fmla="*/ 492 h 1647"/>
                  <a:gd name="T2" fmla="*/ 1043 w 1279"/>
                  <a:gd name="T3" fmla="*/ 309 h 1647"/>
                  <a:gd name="T4" fmla="*/ 1029 w 1279"/>
                  <a:gd name="T5" fmla="*/ 239 h 1647"/>
                  <a:gd name="T6" fmla="*/ 884 w 1279"/>
                  <a:gd name="T7" fmla="*/ 0 h 1647"/>
                  <a:gd name="T8" fmla="*/ 457 w 1279"/>
                  <a:gd name="T9" fmla="*/ 94 h 1647"/>
                  <a:gd name="T10" fmla="*/ 163 w 1279"/>
                  <a:gd name="T11" fmla="*/ 281 h 1647"/>
                  <a:gd name="T12" fmla="*/ 72 w 1279"/>
                  <a:gd name="T13" fmla="*/ 531 h 1647"/>
                  <a:gd name="T14" fmla="*/ 0 w 1279"/>
                  <a:gd name="T15" fmla="*/ 531 h 1647"/>
                  <a:gd name="T16" fmla="*/ 416 w 1279"/>
                  <a:gd name="T17" fmla="*/ 929 h 1647"/>
                  <a:gd name="T18" fmla="*/ 585 w 1279"/>
                  <a:gd name="T19" fmla="*/ 1162 h 1647"/>
                  <a:gd name="T20" fmla="*/ 634 w 1279"/>
                  <a:gd name="T21" fmla="*/ 1370 h 1647"/>
                  <a:gd name="T22" fmla="*/ 946 w 1279"/>
                  <a:gd name="T23" fmla="*/ 1647 h 1647"/>
                  <a:gd name="T24" fmla="*/ 1029 w 1279"/>
                  <a:gd name="T25" fmla="*/ 1553 h 1647"/>
                  <a:gd name="T26" fmla="*/ 967 w 1279"/>
                  <a:gd name="T27" fmla="*/ 1286 h 1647"/>
                  <a:gd name="T28" fmla="*/ 1010 w 1279"/>
                  <a:gd name="T29" fmla="*/ 1233 h 1647"/>
                  <a:gd name="T30" fmla="*/ 1279 w 1279"/>
                  <a:gd name="T31" fmla="*/ 884 h 1647"/>
                  <a:gd name="T32" fmla="*/ 1081 w 1279"/>
                  <a:gd name="T33" fmla="*/ 839 h 1647"/>
                  <a:gd name="T34" fmla="*/ 1092 w 1279"/>
                  <a:gd name="T35" fmla="*/ 624 h 1647"/>
                  <a:gd name="T36" fmla="*/ 936 w 1279"/>
                  <a:gd name="T37" fmla="*/ 492 h 1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79" h="1647">
                    <a:moveTo>
                      <a:pt x="936" y="492"/>
                    </a:moveTo>
                    <a:lnTo>
                      <a:pt x="1043" y="309"/>
                    </a:lnTo>
                    <a:lnTo>
                      <a:pt x="1029" y="239"/>
                    </a:lnTo>
                    <a:lnTo>
                      <a:pt x="884" y="0"/>
                    </a:lnTo>
                    <a:lnTo>
                      <a:pt x="457" y="94"/>
                    </a:lnTo>
                    <a:lnTo>
                      <a:pt x="163" y="281"/>
                    </a:lnTo>
                    <a:lnTo>
                      <a:pt x="72" y="531"/>
                    </a:lnTo>
                    <a:lnTo>
                      <a:pt x="0" y="531"/>
                    </a:lnTo>
                    <a:lnTo>
                      <a:pt x="416" y="929"/>
                    </a:lnTo>
                    <a:lnTo>
                      <a:pt x="585" y="1162"/>
                    </a:lnTo>
                    <a:lnTo>
                      <a:pt x="634" y="1370"/>
                    </a:lnTo>
                    <a:lnTo>
                      <a:pt x="946" y="1647"/>
                    </a:lnTo>
                    <a:lnTo>
                      <a:pt x="1029" y="1553"/>
                    </a:lnTo>
                    <a:lnTo>
                      <a:pt x="967" y="1286"/>
                    </a:lnTo>
                    <a:lnTo>
                      <a:pt x="1010" y="1233"/>
                    </a:lnTo>
                    <a:lnTo>
                      <a:pt x="1279" y="884"/>
                    </a:lnTo>
                    <a:lnTo>
                      <a:pt x="1081" y="839"/>
                    </a:lnTo>
                    <a:lnTo>
                      <a:pt x="1092" y="624"/>
                    </a:lnTo>
                    <a:lnTo>
                      <a:pt x="936" y="492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0" name="Freeform 56">
                <a:extLst>
                  <a:ext uri="{FF2B5EF4-FFF2-40B4-BE49-F238E27FC236}">
                    <a16:creationId xmlns:a16="http://schemas.microsoft.com/office/drawing/2014/main" id="{D6B5728C-039A-B0C8-A994-39D85A726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5" y="1086"/>
                <a:ext cx="197" cy="220"/>
              </a:xfrm>
              <a:custGeom>
                <a:avLst/>
                <a:gdLst>
                  <a:gd name="T0" fmla="*/ 0 w 984"/>
                  <a:gd name="T1" fmla="*/ 184 h 1103"/>
                  <a:gd name="T2" fmla="*/ 59 w 984"/>
                  <a:gd name="T3" fmla="*/ 565 h 1103"/>
                  <a:gd name="T4" fmla="*/ 204 w 984"/>
                  <a:gd name="T5" fmla="*/ 600 h 1103"/>
                  <a:gd name="T6" fmla="*/ 641 w 984"/>
                  <a:gd name="T7" fmla="*/ 1082 h 1103"/>
                  <a:gd name="T8" fmla="*/ 773 w 984"/>
                  <a:gd name="T9" fmla="*/ 1103 h 1103"/>
                  <a:gd name="T10" fmla="*/ 814 w 984"/>
                  <a:gd name="T11" fmla="*/ 915 h 1103"/>
                  <a:gd name="T12" fmla="*/ 752 w 984"/>
                  <a:gd name="T13" fmla="*/ 634 h 1103"/>
                  <a:gd name="T14" fmla="*/ 880 w 984"/>
                  <a:gd name="T15" fmla="*/ 569 h 1103"/>
                  <a:gd name="T16" fmla="*/ 984 w 984"/>
                  <a:gd name="T17" fmla="*/ 385 h 1103"/>
                  <a:gd name="T18" fmla="*/ 887 w 984"/>
                  <a:gd name="T19" fmla="*/ 125 h 1103"/>
                  <a:gd name="T20" fmla="*/ 728 w 984"/>
                  <a:gd name="T21" fmla="*/ 0 h 1103"/>
                  <a:gd name="T22" fmla="*/ 0 w 984"/>
                  <a:gd name="T23" fmla="*/ 184 h 1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84" h="1103">
                    <a:moveTo>
                      <a:pt x="0" y="184"/>
                    </a:moveTo>
                    <a:lnTo>
                      <a:pt x="59" y="565"/>
                    </a:lnTo>
                    <a:lnTo>
                      <a:pt x="204" y="600"/>
                    </a:lnTo>
                    <a:lnTo>
                      <a:pt x="641" y="1082"/>
                    </a:lnTo>
                    <a:lnTo>
                      <a:pt x="773" y="1103"/>
                    </a:lnTo>
                    <a:lnTo>
                      <a:pt x="814" y="915"/>
                    </a:lnTo>
                    <a:lnTo>
                      <a:pt x="752" y="634"/>
                    </a:lnTo>
                    <a:lnTo>
                      <a:pt x="880" y="569"/>
                    </a:lnTo>
                    <a:lnTo>
                      <a:pt x="984" y="385"/>
                    </a:lnTo>
                    <a:lnTo>
                      <a:pt x="887" y="125"/>
                    </a:lnTo>
                    <a:lnTo>
                      <a:pt x="728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1" name="Freeform 57">
                <a:extLst>
                  <a:ext uri="{FF2B5EF4-FFF2-40B4-BE49-F238E27FC236}">
                    <a16:creationId xmlns:a16="http://schemas.microsoft.com/office/drawing/2014/main" id="{67021B75-6D54-E7EE-5E47-4293F8FC2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4" y="1199"/>
                <a:ext cx="190" cy="197"/>
              </a:xfrm>
              <a:custGeom>
                <a:avLst/>
                <a:gdLst>
                  <a:gd name="T0" fmla="*/ 509 w 946"/>
                  <a:gd name="T1" fmla="*/ 35 h 988"/>
                  <a:gd name="T2" fmla="*/ 364 w 946"/>
                  <a:gd name="T3" fmla="*/ 0 h 988"/>
                  <a:gd name="T4" fmla="*/ 284 w 946"/>
                  <a:gd name="T5" fmla="*/ 385 h 988"/>
                  <a:gd name="T6" fmla="*/ 142 w 946"/>
                  <a:gd name="T7" fmla="*/ 520 h 988"/>
                  <a:gd name="T8" fmla="*/ 0 w 946"/>
                  <a:gd name="T9" fmla="*/ 711 h 988"/>
                  <a:gd name="T10" fmla="*/ 97 w 946"/>
                  <a:gd name="T11" fmla="*/ 818 h 988"/>
                  <a:gd name="T12" fmla="*/ 495 w 946"/>
                  <a:gd name="T13" fmla="*/ 988 h 988"/>
                  <a:gd name="T14" fmla="*/ 859 w 946"/>
                  <a:gd name="T15" fmla="*/ 940 h 988"/>
                  <a:gd name="T16" fmla="*/ 939 w 946"/>
                  <a:gd name="T17" fmla="*/ 825 h 988"/>
                  <a:gd name="T18" fmla="*/ 946 w 946"/>
                  <a:gd name="T19" fmla="*/ 517 h 988"/>
                  <a:gd name="T20" fmla="*/ 509 w 946"/>
                  <a:gd name="T21" fmla="*/ 35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6" h="988">
                    <a:moveTo>
                      <a:pt x="509" y="35"/>
                    </a:moveTo>
                    <a:lnTo>
                      <a:pt x="364" y="0"/>
                    </a:lnTo>
                    <a:lnTo>
                      <a:pt x="284" y="385"/>
                    </a:lnTo>
                    <a:lnTo>
                      <a:pt x="142" y="520"/>
                    </a:lnTo>
                    <a:lnTo>
                      <a:pt x="0" y="711"/>
                    </a:lnTo>
                    <a:lnTo>
                      <a:pt x="97" y="818"/>
                    </a:lnTo>
                    <a:lnTo>
                      <a:pt x="495" y="988"/>
                    </a:lnTo>
                    <a:lnTo>
                      <a:pt x="859" y="940"/>
                    </a:lnTo>
                    <a:lnTo>
                      <a:pt x="939" y="825"/>
                    </a:lnTo>
                    <a:lnTo>
                      <a:pt x="946" y="517"/>
                    </a:lnTo>
                    <a:lnTo>
                      <a:pt x="509" y="35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2" name="Freeform 58">
                <a:extLst>
                  <a:ext uri="{FF2B5EF4-FFF2-40B4-BE49-F238E27FC236}">
                    <a16:creationId xmlns:a16="http://schemas.microsoft.com/office/drawing/2014/main" id="{418EE09A-711A-99FF-E71E-BC87066BB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2" y="1252"/>
                <a:ext cx="162" cy="176"/>
              </a:xfrm>
              <a:custGeom>
                <a:avLst/>
                <a:gdLst>
                  <a:gd name="T0" fmla="*/ 7 w 811"/>
                  <a:gd name="T1" fmla="*/ 250 h 881"/>
                  <a:gd name="T2" fmla="*/ 0 w 811"/>
                  <a:gd name="T3" fmla="*/ 558 h 881"/>
                  <a:gd name="T4" fmla="*/ 90 w 811"/>
                  <a:gd name="T5" fmla="*/ 746 h 881"/>
                  <a:gd name="T6" fmla="*/ 66 w 811"/>
                  <a:gd name="T7" fmla="*/ 808 h 881"/>
                  <a:gd name="T8" fmla="*/ 177 w 811"/>
                  <a:gd name="T9" fmla="*/ 881 h 881"/>
                  <a:gd name="T10" fmla="*/ 205 w 811"/>
                  <a:gd name="T11" fmla="*/ 815 h 881"/>
                  <a:gd name="T12" fmla="*/ 621 w 811"/>
                  <a:gd name="T13" fmla="*/ 711 h 881"/>
                  <a:gd name="T14" fmla="*/ 655 w 811"/>
                  <a:gd name="T15" fmla="*/ 569 h 881"/>
                  <a:gd name="T16" fmla="*/ 811 w 811"/>
                  <a:gd name="T17" fmla="*/ 423 h 881"/>
                  <a:gd name="T18" fmla="*/ 718 w 811"/>
                  <a:gd name="T19" fmla="*/ 253 h 881"/>
                  <a:gd name="T20" fmla="*/ 796 w 811"/>
                  <a:gd name="T21" fmla="*/ 99 h 881"/>
                  <a:gd name="T22" fmla="*/ 801 w 811"/>
                  <a:gd name="T23" fmla="*/ 90 h 881"/>
                  <a:gd name="T24" fmla="*/ 610 w 811"/>
                  <a:gd name="T25" fmla="*/ 0 h 881"/>
                  <a:gd name="T26" fmla="*/ 440 w 811"/>
                  <a:gd name="T27" fmla="*/ 118 h 881"/>
                  <a:gd name="T28" fmla="*/ 316 w 811"/>
                  <a:gd name="T29" fmla="*/ 52 h 881"/>
                  <a:gd name="T30" fmla="*/ 180 w 811"/>
                  <a:gd name="T31" fmla="*/ 83 h 881"/>
                  <a:gd name="T32" fmla="*/ 139 w 811"/>
                  <a:gd name="T33" fmla="*/ 271 h 881"/>
                  <a:gd name="T34" fmla="*/ 7 w 811"/>
                  <a:gd name="T35" fmla="*/ 250 h 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11" h="881">
                    <a:moveTo>
                      <a:pt x="7" y="250"/>
                    </a:moveTo>
                    <a:lnTo>
                      <a:pt x="0" y="558"/>
                    </a:lnTo>
                    <a:lnTo>
                      <a:pt x="90" y="746"/>
                    </a:lnTo>
                    <a:lnTo>
                      <a:pt x="66" y="808"/>
                    </a:lnTo>
                    <a:lnTo>
                      <a:pt x="177" y="881"/>
                    </a:lnTo>
                    <a:lnTo>
                      <a:pt x="205" y="815"/>
                    </a:lnTo>
                    <a:lnTo>
                      <a:pt x="621" y="711"/>
                    </a:lnTo>
                    <a:lnTo>
                      <a:pt x="655" y="569"/>
                    </a:lnTo>
                    <a:lnTo>
                      <a:pt x="811" y="423"/>
                    </a:lnTo>
                    <a:lnTo>
                      <a:pt x="718" y="253"/>
                    </a:lnTo>
                    <a:lnTo>
                      <a:pt x="796" y="99"/>
                    </a:lnTo>
                    <a:lnTo>
                      <a:pt x="801" y="90"/>
                    </a:lnTo>
                    <a:lnTo>
                      <a:pt x="610" y="0"/>
                    </a:lnTo>
                    <a:lnTo>
                      <a:pt x="440" y="118"/>
                    </a:lnTo>
                    <a:lnTo>
                      <a:pt x="316" y="52"/>
                    </a:lnTo>
                    <a:lnTo>
                      <a:pt x="180" y="83"/>
                    </a:lnTo>
                    <a:lnTo>
                      <a:pt x="139" y="271"/>
                    </a:lnTo>
                    <a:lnTo>
                      <a:pt x="7" y="25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3" name="Freeform 59">
                <a:extLst>
                  <a:ext uri="{FF2B5EF4-FFF2-40B4-BE49-F238E27FC236}">
                    <a16:creationId xmlns:a16="http://schemas.microsoft.com/office/drawing/2014/main" id="{BA3C1008-FE2B-47A3-98AB-C1CE10AF3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" y="1341"/>
                <a:ext cx="437" cy="385"/>
              </a:xfrm>
              <a:custGeom>
                <a:avLst/>
                <a:gdLst>
                  <a:gd name="T0" fmla="*/ 1050 w 2184"/>
                  <a:gd name="T1" fmla="*/ 229 h 1924"/>
                  <a:gd name="T2" fmla="*/ 686 w 2184"/>
                  <a:gd name="T3" fmla="*/ 277 h 1924"/>
                  <a:gd name="T4" fmla="*/ 288 w 2184"/>
                  <a:gd name="T5" fmla="*/ 107 h 1924"/>
                  <a:gd name="T6" fmla="*/ 191 w 2184"/>
                  <a:gd name="T7" fmla="*/ 0 h 1924"/>
                  <a:gd name="T8" fmla="*/ 64 w 2184"/>
                  <a:gd name="T9" fmla="*/ 158 h 1924"/>
                  <a:gd name="T10" fmla="*/ 21 w 2184"/>
                  <a:gd name="T11" fmla="*/ 211 h 1924"/>
                  <a:gd name="T12" fmla="*/ 83 w 2184"/>
                  <a:gd name="T13" fmla="*/ 478 h 1924"/>
                  <a:gd name="T14" fmla="*/ 0 w 2184"/>
                  <a:gd name="T15" fmla="*/ 572 h 1924"/>
                  <a:gd name="T16" fmla="*/ 21 w 2184"/>
                  <a:gd name="T17" fmla="*/ 915 h 1924"/>
                  <a:gd name="T18" fmla="*/ 291 w 2184"/>
                  <a:gd name="T19" fmla="*/ 1699 h 1924"/>
                  <a:gd name="T20" fmla="*/ 478 w 2184"/>
                  <a:gd name="T21" fmla="*/ 1796 h 1924"/>
                  <a:gd name="T22" fmla="*/ 517 w 2184"/>
                  <a:gd name="T23" fmla="*/ 1924 h 1924"/>
                  <a:gd name="T24" fmla="*/ 652 w 2184"/>
                  <a:gd name="T25" fmla="*/ 1824 h 1924"/>
                  <a:gd name="T26" fmla="*/ 680 w 2184"/>
                  <a:gd name="T27" fmla="*/ 1813 h 1924"/>
                  <a:gd name="T28" fmla="*/ 1338 w 2184"/>
                  <a:gd name="T29" fmla="*/ 1696 h 1924"/>
                  <a:gd name="T30" fmla="*/ 1824 w 2184"/>
                  <a:gd name="T31" fmla="*/ 1879 h 1924"/>
                  <a:gd name="T32" fmla="*/ 1896 w 2184"/>
                  <a:gd name="T33" fmla="*/ 1862 h 1924"/>
                  <a:gd name="T34" fmla="*/ 1969 w 2184"/>
                  <a:gd name="T35" fmla="*/ 1734 h 1924"/>
                  <a:gd name="T36" fmla="*/ 2131 w 2184"/>
                  <a:gd name="T37" fmla="*/ 1482 h 1924"/>
                  <a:gd name="T38" fmla="*/ 2184 w 2184"/>
                  <a:gd name="T39" fmla="*/ 1397 h 1924"/>
                  <a:gd name="T40" fmla="*/ 2122 w 2184"/>
                  <a:gd name="T41" fmla="*/ 1356 h 1924"/>
                  <a:gd name="T42" fmla="*/ 1785 w 2184"/>
                  <a:gd name="T43" fmla="*/ 1515 h 1924"/>
                  <a:gd name="T44" fmla="*/ 1640 w 2184"/>
                  <a:gd name="T45" fmla="*/ 1526 h 1924"/>
                  <a:gd name="T46" fmla="*/ 1307 w 2184"/>
                  <a:gd name="T47" fmla="*/ 1238 h 1924"/>
                  <a:gd name="T48" fmla="*/ 1231 w 2184"/>
                  <a:gd name="T49" fmla="*/ 950 h 1924"/>
                  <a:gd name="T50" fmla="*/ 1096 w 2184"/>
                  <a:gd name="T51" fmla="*/ 777 h 1924"/>
                  <a:gd name="T52" fmla="*/ 1092 w 2184"/>
                  <a:gd name="T53" fmla="*/ 700 h 1924"/>
                  <a:gd name="T54" fmla="*/ 1137 w 2184"/>
                  <a:gd name="T55" fmla="*/ 641 h 1924"/>
                  <a:gd name="T56" fmla="*/ 1338 w 2184"/>
                  <a:gd name="T57" fmla="*/ 558 h 1924"/>
                  <a:gd name="T58" fmla="*/ 1362 w 2184"/>
                  <a:gd name="T59" fmla="*/ 485 h 1924"/>
                  <a:gd name="T60" fmla="*/ 1307 w 2184"/>
                  <a:gd name="T61" fmla="*/ 437 h 1924"/>
                  <a:gd name="T62" fmla="*/ 1196 w 2184"/>
                  <a:gd name="T63" fmla="*/ 364 h 1924"/>
                  <a:gd name="T64" fmla="*/ 1220 w 2184"/>
                  <a:gd name="T65" fmla="*/ 302 h 1924"/>
                  <a:gd name="T66" fmla="*/ 1130 w 2184"/>
                  <a:gd name="T67" fmla="*/ 114 h 1924"/>
                  <a:gd name="T68" fmla="*/ 1050 w 2184"/>
                  <a:gd name="T69" fmla="*/ 229 h 1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84" h="1924">
                    <a:moveTo>
                      <a:pt x="1050" y="229"/>
                    </a:moveTo>
                    <a:lnTo>
                      <a:pt x="686" y="277"/>
                    </a:lnTo>
                    <a:lnTo>
                      <a:pt x="288" y="107"/>
                    </a:lnTo>
                    <a:lnTo>
                      <a:pt x="191" y="0"/>
                    </a:lnTo>
                    <a:lnTo>
                      <a:pt x="64" y="158"/>
                    </a:lnTo>
                    <a:lnTo>
                      <a:pt x="21" y="211"/>
                    </a:lnTo>
                    <a:lnTo>
                      <a:pt x="83" y="478"/>
                    </a:lnTo>
                    <a:lnTo>
                      <a:pt x="0" y="572"/>
                    </a:lnTo>
                    <a:lnTo>
                      <a:pt x="21" y="915"/>
                    </a:lnTo>
                    <a:lnTo>
                      <a:pt x="291" y="1699"/>
                    </a:lnTo>
                    <a:lnTo>
                      <a:pt x="478" y="1796"/>
                    </a:lnTo>
                    <a:lnTo>
                      <a:pt x="517" y="1924"/>
                    </a:lnTo>
                    <a:lnTo>
                      <a:pt x="652" y="1824"/>
                    </a:lnTo>
                    <a:lnTo>
                      <a:pt x="680" y="1813"/>
                    </a:lnTo>
                    <a:lnTo>
                      <a:pt x="1338" y="1696"/>
                    </a:lnTo>
                    <a:lnTo>
                      <a:pt x="1824" y="1879"/>
                    </a:lnTo>
                    <a:lnTo>
                      <a:pt x="1896" y="1862"/>
                    </a:lnTo>
                    <a:lnTo>
                      <a:pt x="1969" y="1734"/>
                    </a:lnTo>
                    <a:lnTo>
                      <a:pt x="2131" y="1482"/>
                    </a:lnTo>
                    <a:lnTo>
                      <a:pt x="2184" y="1397"/>
                    </a:lnTo>
                    <a:lnTo>
                      <a:pt x="2122" y="1356"/>
                    </a:lnTo>
                    <a:lnTo>
                      <a:pt x="1785" y="1515"/>
                    </a:lnTo>
                    <a:lnTo>
                      <a:pt x="1640" y="1526"/>
                    </a:lnTo>
                    <a:lnTo>
                      <a:pt x="1307" y="1238"/>
                    </a:lnTo>
                    <a:lnTo>
                      <a:pt x="1231" y="950"/>
                    </a:lnTo>
                    <a:lnTo>
                      <a:pt x="1096" y="777"/>
                    </a:lnTo>
                    <a:lnTo>
                      <a:pt x="1092" y="700"/>
                    </a:lnTo>
                    <a:lnTo>
                      <a:pt x="1137" y="641"/>
                    </a:lnTo>
                    <a:lnTo>
                      <a:pt x="1338" y="558"/>
                    </a:lnTo>
                    <a:lnTo>
                      <a:pt x="1362" y="485"/>
                    </a:lnTo>
                    <a:lnTo>
                      <a:pt x="1307" y="437"/>
                    </a:lnTo>
                    <a:lnTo>
                      <a:pt x="1196" y="364"/>
                    </a:lnTo>
                    <a:lnTo>
                      <a:pt x="1220" y="302"/>
                    </a:lnTo>
                    <a:lnTo>
                      <a:pt x="1130" y="114"/>
                    </a:lnTo>
                    <a:lnTo>
                      <a:pt x="1050" y="229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4" name="Freeform 60">
                <a:extLst>
                  <a:ext uri="{FF2B5EF4-FFF2-40B4-BE49-F238E27FC236}">
                    <a16:creationId xmlns:a16="http://schemas.microsoft.com/office/drawing/2014/main" id="{C3045E6D-BEAA-5B5A-0EB2-EFC98382B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1337"/>
                <a:ext cx="297" cy="309"/>
              </a:xfrm>
              <a:custGeom>
                <a:avLst/>
                <a:gdLst>
                  <a:gd name="T0" fmla="*/ 243 w 1487"/>
                  <a:gd name="T1" fmla="*/ 392 h 1547"/>
                  <a:gd name="T2" fmla="*/ 215 w 1487"/>
                  <a:gd name="T3" fmla="*/ 458 h 1547"/>
                  <a:gd name="T4" fmla="*/ 270 w 1487"/>
                  <a:gd name="T5" fmla="*/ 506 h 1547"/>
                  <a:gd name="T6" fmla="*/ 246 w 1487"/>
                  <a:gd name="T7" fmla="*/ 579 h 1547"/>
                  <a:gd name="T8" fmla="*/ 45 w 1487"/>
                  <a:gd name="T9" fmla="*/ 662 h 1547"/>
                  <a:gd name="T10" fmla="*/ 0 w 1487"/>
                  <a:gd name="T11" fmla="*/ 721 h 1547"/>
                  <a:gd name="T12" fmla="*/ 4 w 1487"/>
                  <a:gd name="T13" fmla="*/ 798 h 1547"/>
                  <a:gd name="T14" fmla="*/ 139 w 1487"/>
                  <a:gd name="T15" fmla="*/ 971 h 1547"/>
                  <a:gd name="T16" fmla="*/ 215 w 1487"/>
                  <a:gd name="T17" fmla="*/ 1259 h 1547"/>
                  <a:gd name="T18" fmla="*/ 548 w 1487"/>
                  <a:gd name="T19" fmla="*/ 1547 h 1547"/>
                  <a:gd name="T20" fmla="*/ 693 w 1487"/>
                  <a:gd name="T21" fmla="*/ 1536 h 1547"/>
                  <a:gd name="T22" fmla="*/ 1030 w 1487"/>
                  <a:gd name="T23" fmla="*/ 1377 h 1547"/>
                  <a:gd name="T24" fmla="*/ 1092 w 1487"/>
                  <a:gd name="T25" fmla="*/ 1418 h 1547"/>
                  <a:gd name="T26" fmla="*/ 1463 w 1487"/>
                  <a:gd name="T27" fmla="*/ 1072 h 1547"/>
                  <a:gd name="T28" fmla="*/ 1487 w 1487"/>
                  <a:gd name="T29" fmla="*/ 1058 h 1547"/>
                  <a:gd name="T30" fmla="*/ 1363 w 1487"/>
                  <a:gd name="T31" fmla="*/ 486 h 1547"/>
                  <a:gd name="T32" fmla="*/ 1116 w 1487"/>
                  <a:gd name="T33" fmla="*/ 215 h 1547"/>
                  <a:gd name="T34" fmla="*/ 950 w 1487"/>
                  <a:gd name="T35" fmla="*/ 160 h 1547"/>
                  <a:gd name="T36" fmla="*/ 849 w 1487"/>
                  <a:gd name="T37" fmla="*/ 0 h 1547"/>
                  <a:gd name="T38" fmla="*/ 693 w 1487"/>
                  <a:gd name="T39" fmla="*/ 146 h 1547"/>
                  <a:gd name="T40" fmla="*/ 659 w 1487"/>
                  <a:gd name="T41" fmla="*/ 288 h 1547"/>
                  <a:gd name="T42" fmla="*/ 243 w 1487"/>
                  <a:gd name="T43" fmla="*/ 392 h 1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87" h="1547">
                    <a:moveTo>
                      <a:pt x="243" y="392"/>
                    </a:moveTo>
                    <a:lnTo>
                      <a:pt x="215" y="458"/>
                    </a:lnTo>
                    <a:lnTo>
                      <a:pt x="270" y="506"/>
                    </a:lnTo>
                    <a:lnTo>
                      <a:pt x="246" y="579"/>
                    </a:lnTo>
                    <a:lnTo>
                      <a:pt x="45" y="662"/>
                    </a:lnTo>
                    <a:lnTo>
                      <a:pt x="0" y="721"/>
                    </a:lnTo>
                    <a:lnTo>
                      <a:pt x="4" y="798"/>
                    </a:lnTo>
                    <a:lnTo>
                      <a:pt x="139" y="971"/>
                    </a:lnTo>
                    <a:lnTo>
                      <a:pt x="215" y="1259"/>
                    </a:lnTo>
                    <a:lnTo>
                      <a:pt x="548" y="1547"/>
                    </a:lnTo>
                    <a:lnTo>
                      <a:pt x="693" y="1536"/>
                    </a:lnTo>
                    <a:lnTo>
                      <a:pt x="1030" y="1377"/>
                    </a:lnTo>
                    <a:lnTo>
                      <a:pt x="1092" y="1418"/>
                    </a:lnTo>
                    <a:lnTo>
                      <a:pt x="1463" y="1072"/>
                    </a:lnTo>
                    <a:lnTo>
                      <a:pt x="1487" y="1058"/>
                    </a:lnTo>
                    <a:lnTo>
                      <a:pt x="1363" y="486"/>
                    </a:lnTo>
                    <a:lnTo>
                      <a:pt x="1116" y="215"/>
                    </a:lnTo>
                    <a:lnTo>
                      <a:pt x="950" y="160"/>
                    </a:lnTo>
                    <a:lnTo>
                      <a:pt x="849" y="0"/>
                    </a:lnTo>
                    <a:lnTo>
                      <a:pt x="693" y="146"/>
                    </a:lnTo>
                    <a:lnTo>
                      <a:pt x="659" y="288"/>
                    </a:lnTo>
                    <a:lnTo>
                      <a:pt x="243" y="392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5" name="Freeform 61">
                <a:extLst>
                  <a:ext uri="{FF2B5EF4-FFF2-40B4-BE49-F238E27FC236}">
                    <a16:creationId xmlns:a16="http://schemas.microsoft.com/office/drawing/2014/main" id="{6B02D070-6B0D-4665-C52B-B229762D3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9" y="1303"/>
                <a:ext cx="54" cy="70"/>
              </a:xfrm>
              <a:custGeom>
                <a:avLst/>
                <a:gdLst>
                  <a:gd name="T0" fmla="*/ 127 w 269"/>
                  <a:gd name="T1" fmla="*/ 191 h 349"/>
                  <a:gd name="T2" fmla="*/ 269 w 269"/>
                  <a:gd name="T3" fmla="*/ 0 h 349"/>
                  <a:gd name="T4" fmla="*/ 0 w 269"/>
                  <a:gd name="T5" fmla="*/ 349 h 349"/>
                  <a:gd name="T6" fmla="*/ 127 w 269"/>
                  <a:gd name="T7" fmla="*/ 191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349">
                    <a:moveTo>
                      <a:pt x="127" y="191"/>
                    </a:moveTo>
                    <a:lnTo>
                      <a:pt x="269" y="0"/>
                    </a:lnTo>
                    <a:lnTo>
                      <a:pt x="0" y="349"/>
                    </a:lnTo>
                    <a:lnTo>
                      <a:pt x="127" y="1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6" name="Freeform 62">
                <a:extLst>
                  <a:ext uri="{FF2B5EF4-FFF2-40B4-BE49-F238E27FC236}">
                    <a16:creationId xmlns:a16="http://schemas.microsoft.com/office/drawing/2014/main" id="{6BEB3EB0-C1A4-8AA4-D714-90F21AF8C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4" y="1400"/>
                <a:ext cx="251" cy="243"/>
              </a:xfrm>
              <a:custGeom>
                <a:avLst/>
                <a:gdLst>
                  <a:gd name="T0" fmla="*/ 1109 w 1251"/>
                  <a:gd name="T1" fmla="*/ 277 h 1217"/>
                  <a:gd name="T2" fmla="*/ 797 w 1251"/>
                  <a:gd name="T3" fmla="*/ 0 h 1217"/>
                  <a:gd name="T4" fmla="*/ 683 w 1251"/>
                  <a:gd name="T5" fmla="*/ 69 h 1217"/>
                  <a:gd name="T6" fmla="*/ 627 w 1251"/>
                  <a:gd name="T7" fmla="*/ 253 h 1217"/>
                  <a:gd name="T8" fmla="*/ 409 w 1251"/>
                  <a:gd name="T9" fmla="*/ 391 h 1217"/>
                  <a:gd name="T10" fmla="*/ 305 w 1251"/>
                  <a:gd name="T11" fmla="*/ 482 h 1217"/>
                  <a:gd name="T12" fmla="*/ 34 w 1251"/>
                  <a:gd name="T13" fmla="*/ 551 h 1217"/>
                  <a:gd name="T14" fmla="*/ 0 w 1251"/>
                  <a:gd name="T15" fmla="*/ 679 h 1217"/>
                  <a:gd name="T16" fmla="*/ 204 w 1251"/>
                  <a:gd name="T17" fmla="*/ 738 h 1217"/>
                  <a:gd name="T18" fmla="*/ 391 w 1251"/>
                  <a:gd name="T19" fmla="*/ 931 h 1217"/>
                  <a:gd name="T20" fmla="*/ 606 w 1251"/>
                  <a:gd name="T21" fmla="*/ 1147 h 1217"/>
                  <a:gd name="T22" fmla="*/ 887 w 1251"/>
                  <a:gd name="T23" fmla="*/ 1217 h 1217"/>
                  <a:gd name="T24" fmla="*/ 1251 w 1251"/>
                  <a:gd name="T25" fmla="*/ 1005 h 1217"/>
                  <a:gd name="T26" fmla="*/ 1130 w 1251"/>
                  <a:gd name="T27" fmla="*/ 620 h 1217"/>
                  <a:gd name="T28" fmla="*/ 1109 w 1251"/>
                  <a:gd name="T29" fmla="*/ 277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1" h="1217">
                    <a:moveTo>
                      <a:pt x="1109" y="277"/>
                    </a:moveTo>
                    <a:lnTo>
                      <a:pt x="797" y="0"/>
                    </a:lnTo>
                    <a:lnTo>
                      <a:pt x="683" y="69"/>
                    </a:lnTo>
                    <a:lnTo>
                      <a:pt x="627" y="253"/>
                    </a:lnTo>
                    <a:lnTo>
                      <a:pt x="409" y="391"/>
                    </a:lnTo>
                    <a:lnTo>
                      <a:pt x="305" y="482"/>
                    </a:lnTo>
                    <a:lnTo>
                      <a:pt x="34" y="551"/>
                    </a:lnTo>
                    <a:lnTo>
                      <a:pt x="0" y="679"/>
                    </a:lnTo>
                    <a:lnTo>
                      <a:pt x="204" y="738"/>
                    </a:lnTo>
                    <a:lnTo>
                      <a:pt x="391" y="931"/>
                    </a:lnTo>
                    <a:lnTo>
                      <a:pt x="606" y="1147"/>
                    </a:lnTo>
                    <a:lnTo>
                      <a:pt x="887" y="1217"/>
                    </a:lnTo>
                    <a:lnTo>
                      <a:pt x="1251" y="1005"/>
                    </a:lnTo>
                    <a:lnTo>
                      <a:pt x="1130" y="620"/>
                    </a:lnTo>
                    <a:lnTo>
                      <a:pt x="1109" y="277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7" name="Freeform 63">
                <a:extLst>
                  <a:ext uri="{FF2B5EF4-FFF2-40B4-BE49-F238E27FC236}">
                    <a16:creationId xmlns:a16="http://schemas.microsoft.com/office/drawing/2014/main" id="{6D6C3977-0302-6669-6ABE-EF0CBF0856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1" y="1601"/>
                <a:ext cx="299" cy="125"/>
              </a:xfrm>
              <a:custGeom>
                <a:avLst/>
                <a:gdLst>
                  <a:gd name="T0" fmla="*/ 1491 w 1491"/>
                  <a:gd name="T1" fmla="*/ 624 h 624"/>
                  <a:gd name="T2" fmla="*/ 1452 w 1491"/>
                  <a:gd name="T3" fmla="*/ 496 h 624"/>
                  <a:gd name="T4" fmla="*/ 1265 w 1491"/>
                  <a:gd name="T5" fmla="*/ 399 h 624"/>
                  <a:gd name="T6" fmla="*/ 1116 w 1491"/>
                  <a:gd name="T7" fmla="*/ 0 h 624"/>
                  <a:gd name="T8" fmla="*/ 752 w 1491"/>
                  <a:gd name="T9" fmla="*/ 212 h 624"/>
                  <a:gd name="T10" fmla="*/ 471 w 1491"/>
                  <a:gd name="T11" fmla="*/ 142 h 624"/>
                  <a:gd name="T12" fmla="*/ 367 w 1491"/>
                  <a:gd name="T13" fmla="*/ 42 h 624"/>
                  <a:gd name="T14" fmla="*/ 163 w 1491"/>
                  <a:gd name="T15" fmla="*/ 59 h 624"/>
                  <a:gd name="T16" fmla="*/ 7 w 1491"/>
                  <a:gd name="T17" fmla="*/ 274 h 624"/>
                  <a:gd name="T18" fmla="*/ 0 w 1491"/>
                  <a:gd name="T19" fmla="*/ 347 h 624"/>
                  <a:gd name="T20" fmla="*/ 152 w 1491"/>
                  <a:gd name="T21" fmla="*/ 472 h 624"/>
                  <a:gd name="T22" fmla="*/ 364 w 1491"/>
                  <a:gd name="T23" fmla="*/ 406 h 624"/>
                  <a:gd name="T24" fmla="*/ 655 w 1491"/>
                  <a:gd name="T25" fmla="*/ 427 h 624"/>
                  <a:gd name="T26" fmla="*/ 1491 w 1491"/>
                  <a:gd name="T2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91" h="624">
                    <a:moveTo>
                      <a:pt x="1491" y="624"/>
                    </a:moveTo>
                    <a:lnTo>
                      <a:pt x="1452" y="496"/>
                    </a:lnTo>
                    <a:lnTo>
                      <a:pt x="1265" y="399"/>
                    </a:lnTo>
                    <a:lnTo>
                      <a:pt x="1116" y="0"/>
                    </a:lnTo>
                    <a:lnTo>
                      <a:pt x="752" y="212"/>
                    </a:lnTo>
                    <a:lnTo>
                      <a:pt x="471" y="142"/>
                    </a:lnTo>
                    <a:lnTo>
                      <a:pt x="367" y="42"/>
                    </a:lnTo>
                    <a:lnTo>
                      <a:pt x="163" y="59"/>
                    </a:lnTo>
                    <a:lnTo>
                      <a:pt x="7" y="274"/>
                    </a:lnTo>
                    <a:lnTo>
                      <a:pt x="0" y="347"/>
                    </a:lnTo>
                    <a:lnTo>
                      <a:pt x="152" y="472"/>
                    </a:lnTo>
                    <a:lnTo>
                      <a:pt x="364" y="406"/>
                    </a:lnTo>
                    <a:lnTo>
                      <a:pt x="655" y="427"/>
                    </a:lnTo>
                    <a:lnTo>
                      <a:pt x="1491" y="624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8" name="Freeform 64">
                <a:extLst>
                  <a:ext uri="{FF2B5EF4-FFF2-40B4-BE49-F238E27FC236}">
                    <a16:creationId xmlns:a16="http://schemas.microsoft.com/office/drawing/2014/main" id="{61EE1BB0-8CA3-6616-7896-3D62E0E4F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1" y="1682"/>
                <a:ext cx="553" cy="236"/>
              </a:xfrm>
              <a:custGeom>
                <a:avLst/>
                <a:gdLst>
                  <a:gd name="T0" fmla="*/ 2594 w 2767"/>
                  <a:gd name="T1" fmla="*/ 218 h 1179"/>
                  <a:gd name="T2" fmla="*/ 1758 w 2767"/>
                  <a:gd name="T3" fmla="*/ 21 h 1179"/>
                  <a:gd name="T4" fmla="*/ 1467 w 2767"/>
                  <a:gd name="T5" fmla="*/ 0 h 1179"/>
                  <a:gd name="T6" fmla="*/ 1058 w 2767"/>
                  <a:gd name="T7" fmla="*/ 137 h 1179"/>
                  <a:gd name="T8" fmla="*/ 992 w 2767"/>
                  <a:gd name="T9" fmla="*/ 159 h 1179"/>
                  <a:gd name="T10" fmla="*/ 850 w 2767"/>
                  <a:gd name="T11" fmla="*/ 149 h 1179"/>
                  <a:gd name="T12" fmla="*/ 666 w 2767"/>
                  <a:gd name="T13" fmla="*/ 42 h 1179"/>
                  <a:gd name="T14" fmla="*/ 357 w 2767"/>
                  <a:gd name="T15" fmla="*/ 204 h 1179"/>
                  <a:gd name="T16" fmla="*/ 479 w 2767"/>
                  <a:gd name="T17" fmla="*/ 263 h 1179"/>
                  <a:gd name="T18" fmla="*/ 500 w 2767"/>
                  <a:gd name="T19" fmla="*/ 548 h 1179"/>
                  <a:gd name="T20" fmla="*/ 260 w 2767"/>
                  <a:gd name="T21" fmla="*/ 808 h 1179"/>
                  <a:gd name="T22" fmla="*/ 0 w 2767"/>
                  <a:gd name="T23" fmla="*/ 919 h 1179"/>
                  <a:gd name="T24" fmla="*/ 49 w 2767"/>
                  <a:gd name="T25" fmla="*/ 1113 h 1179"/>
                  <a:gd name="T26" fmla="*/ 607 w 2767"/>
                  <a:gd name="T27" fmla="*/ 1179 h 1179"/>
                  <a:gd name="T28" fmla="*/ 773 w 2767"/>
                  <a:gd name="T29" fmla="*/ 1061 h 1179"/>
                  <a:gd name="T30" fmla="*/ 1051 w 2767"/>
                  <a:gd name="T31" fmla="*/ 1110 h 1179"/>
                  <a:gd name="T32" fmla="*/ 1231 w 2767"/>
                  <a:gd name="T33" fmla="*/ 985 h 1179"/>
                  <a:gd name="T34" fmla="*/ 1352 w 2767"/>
                  <a:gd name="T35" fmla="*/ 801 h 1179"/>
                  <a:gd name="T36" fmla="*/ 1557 w 2767"/>
                  <a:gd name="T37" fmla="*/ 725 h 1179"/>
                  <a:gd name="T38" fmla="*/ 1831 w 2767"/>
                  <a:gd name="T39" fmla="*/ 818 h 1179"/>
                  <a:gd name="T40" fmla="*/ 2108 w 2767"/>
                  <a:gd name="T41" fmla="*/ 1051 h 1179"/>
                  <a:gd name="T42" fmla="*/ 2334 w 2767"/>
                  <a:gd name="T43" fmla="*/ 1075 h 1179"/>
                  <a:gd name="T44" fmla="*/ 2646 w 2767"/>
                  <a:gd name="T45" fmla="*/ 804 h 1179"/>
                  <a:gd name="T46" fmla="*/ 2767 w 2767"/>
                  <a:gd name="T47" fmla="*/ 326 h 1179"/>
                  <a:gd name="T48" fmla="*/ 2729 w 2767"/>
                  <a:gd name="T49" fmla="*/ 118 h 1179"/>
                  <a:gd name="T50" fmla="*/ 2594 w 2767"/>
                  <a:gd name="T51" fmla="*/ 218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67" h="1179">
                    <a:moveTo>
                      <a:pt x="2594" y="218"/>
                    </a:moveTo>
                    <a:lnTo>
                      <a:pt x="1758" y="21"/>
                    </a:lnTo>
                    <a:lnTo>
                      <a:pt x="1467" y="0"/>
                    </a:lnTo>
                    <a:lnTo>
                      <a:pt x="1058" y="137"/>
                    </a:lnTo>
                    <a:lnTo>
                      <a:pt x="992" y="159"/>
                    </a:lnTo>
                    <a:lnTo>
                      <a:pt x="850" y="149"/>
                    </a:lnTo>
                    <a:lnTo>
                      <a:pt x="666" y="42"/>
                    </a:lnTo>
                    <a:lnTo>
                      <a:pt x="357" y="204"/>
                    </a:lnTo>
                    <a:lnTo>
                      <a:pt x="479" y="263"/>
                    </a:lnTo>
                    <a:lnTo>
                      <a:pt x="500" y="548"/>
                    </a:lnTo>
                    <a:lnTo>
                      <a:pt x="260" y="808"/>
                    </a:lnTo>
                    <a:lnTo>
                      <a:pt x="0" y="919"/>
                    </a:lnTo>
                    <a:lnTo>
                      <a:pt x="49" y="1113"/>
                    </a:lnTo>
                    <a:lnTo>
                      <a:pt x="607" y="1179"/>
                    </a:lnTo>
                    <a:lnTo>
                      <a:pt x="773" y="1061"/>
                    </a:lnTo>
                    <a:lnTo>
                      <a:pt x="1051" y="1110"/>
                    </a:lnTo>
                    <a:lnTo>
                      <a:pt x="1231" y="985"/>
                    </a:lnTo>
                    <a:lnTo>
                      <a:pt x="1352" y="801"/>
                    </a:lnTo>
                    <a:lnTo>
                      <a:pt x="1557" y="725"/>
                    </a:lnTo>
                    <a:lnTo>
                      <a:pt x="1831" y="818"/>
                    </a:lnTo>
                    <a:lnTo>
                      <a:pt x="2108" y="1051"/>
                    </a:lnTo>
                    <a:lnTo>
                      <a:pt x="2334" y="1075"/>
                    </a:lnTo>
                    <a:lnTo>
                      <a:pt x="2646" y="804"/>
                    </a:lnTo>
                    <a:lnTo>
                      <a:pt x="2767" y="326"/>
                    </a:lnTo>
                    <a:lnTo>
                      <a:pt x="2729" y="118"/>
                    </a:lnTo>
                    <a:lnTo>
                      <a:pt x="2594" y="218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9" name="Freeform 65">
                <a:extLst>
                  <a:ext uri="{FF2B5EF4-FFF2-40B4-BE49-F238E27FC236}">
                    <a16:creationId xmlns:a16="http://schemas.microsoft.com/office/drawing/2014/main" id="{E359153C-57F4-D1E6-ACE4-AC565032B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" y="1704"/>
                <a:ext cx="214" cy="432"/>
              </a:xfrm>
              <a:custGeom>
                <a:avLst/>
                <a:gdLst>
                  <a:gd name="T0" fmla="*/ 479 w 1068"/>
                  <a:gd name="T1" fmla="*/ 0 h 2161"/>
                  <a:gd name="T2" fmla="*/ 451 w 1068"/>
                  <a:gd name="T3" fmla="*/ 11 h 2161"/>
                  <a:gd name="T4" fmla="*/ 489 w 1068"/>
                  <a:gd name="T5" fmla="*/ 219 h 2161"/>
                  <a:gd name="T6" fmla="*/ 368 w 1068"/>
                  <a:gd name="T7" fmla="*/ 697 h 2161"/>
                  <a:gd name="T8" fmla="*/ 56 w 1068"/>
                  <a:gd name="T9" fmla="*/ 968 h 2161"/>
                  <a:gd name="T10" fmla="*/ 163 w 1068"/>
                  <a:gd name="T11" fmla="*/ 1044 h 2161"/>
                  <a:gd name="T12" fmla="*/ 52 w 1068"/>
                  <a:gd name="T13" fmla="*/ 1530 h 2161"/>
                  <a:gd name="T14" fmla="*/ 62 w 1068"/>
                  <a:gd name="T15" fmla="*/ 1810 h 2161"/>
                  <a:gd name="T16" fmla="*/ 0 w 1068"/>
                  <a:gd name="T17" fmla="*/ 1935 h 2161"/>
                  <a:gd name="T18" fmla="*/ 66 w 1068"/>
                  <a:gd name="T19" fmla="*/ 1956 h 2161"/>
                  <a:gd name="T20" fmla="*/ 312 w 1068"/>
                  <a:gd name="T21" fmla="*/ 2161 h 2161"/>
                  <a:gd name="T22" fmla="*/ 576 w 1068"/>
                  <a:gd name="T23" fmla="*/ 2060 h 2161"/>
                  <a:gd name="T24" fmla="*/ 1040 w 1068"/>
                  <a:gd name="T25" fmla="*/ 1634 h 2161"/>
                  <a:gd name="T26" fmla="*/ 1068 w 1068"/>
                  <a:gd name="T27" fmla="*/ 1003 h 2161"/>
                  <a:gd name="T28" fmla="*/ 936 w 1068"/>
                  <a:gd name="T29" fmla="*/ 756 h 2161"/>
                  <a:gd name="T30" fmla="*/ 947 w 1068"/>
                  <a:gd name="T31" fmla="*/ 475 h 2161"/>
                  <a:gd name="T32" fmla="*/ 856 w 1068"/>
                  <a:gd name="T33" fmla="*/ 205 h 2161"/>
                  <a:gd name="T34" fmla="*/ 479 w 1068"/>
                  <a:gd name="T35" fmla="*/ 0 h 2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68" h="2161">
                    <a:moveTo>
                      <a:pt x="479" y="0"/>
                    </a:moveTo>
                    <a:lnTo>
                      <a:pt x="451" y="11"/>
                    </a:lnTo>
                    <a:lnTo>
                      <a:pt x="489" y="219"/>
                    </a:lnTo>
                    <a:lnTo>
                      <a:pt x="368" y="697"/>
                    </a:lnTo>
                    <a:lnTo>
                      <a:pt x="56" y="968"/>
                    </a:lnTo>
                    <a:lnTo>
                      <a:pt x="163" y="1044"/>
                    </a:lnTo>
                    <a:lnTo>
                      <a:pt x="52" y="1530"/>
                    </a:lnTo>
                    <a:lnTo>
                      <a:pt x="62" y="1810"/>
                    </a:lnTo>
                    <a:lnTo>
                      <a:pt x="0" y="1935"/>
                    </a:lnTo>
                    <a:lnTo>
                      <a:pt x="66" y="1956"/>
                    </a:lnTo>
                    <a:lnTo>
                      <a:pt x="312" y="2161"/>
                    </a:lnTo>
                    <a:lnTo>
                      <a:pt x="576" y="2060"/>
                    </a:lnTo>
                    <a:lnTo>
                      <a:pt x="1040" y="1634"/>
                    </a:lnTo>
                    <a:lnTo>
                      <a:pt x="1068" y="1003"/>
                    </a:lnTo>
                    <a:lnTo>
                      <a:pt x="936" y="756"/>
                    </a:lnTo>
                    <a:lnTo>
                      <a:pt x="947" y="475"/>
                    </a:lnTo>
                    <a:lnTo>
                      <a:pt x="856" y="205"/>
                    </a:lnTo>
                    <a:lnTo>
                      <a:pt x="479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0" name="Freeform 66">
                <a:extLst>
                  <a:ext uri="{FF2B5EF4-FFF2-40B4-BE49-F238E27FC236}">
                    <a16:creationId xmlns:a16="http://schemas.microsoft.com/office/drawing/2014/main" id="{DD43387C-B440-A712-9ECD-7AC03D5AE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2" y="1680"/>
                <a:ext cx="295" cy="175"/>
              </a:xfrm>
              <a:custGeom>
                <a:avLst/>
                <a:gdLst>
                  <a:gd name="T0" fmla="*/ 658 w 1473"/>
                  <a:gd name="T1" fmla="*/ 0 h 873"/>
                  <a:gd name="T2" fmla="*/ 0 w 1473"/>
                  <a:gd name="T3" fmla="*/ 117 h 873"/>
                  <a:gd name="T4" fmla="*/ 377 w 1473"/>
                  <a:gd name="T5" fmla="*/ 322 h 873"/>
                  <a:gd name="T6" fmla="*/ 468 w 1473"/>
                  <a:gd name="T7" fmla="*/ 592 h 873"/>
                  <a:gd name="T8" fmla="*/ 457 w 1473"/>
                  <a:gd name="T9" fmla="*/ 873 h 873"/>
                  <a:gd name="T10" fmla="*/ 672 w 1473"/>
                  <a:gd name="T11" fmla="*/ 710 h 873"/>
                  <a:gd name="T12" fmla="*/ 1386 w 1473"/>
                  <a:gd name="T13" fmla="*/ 620 h 873"/>
                  <a:gd name="T14" fmla="*/ 1473 w 1473"/>
                  <a:gd name="T15" fmla="*/ 426 h 873"/>
                  <a:gd name="T16" fmla="*/ 1416 w 1473"/>
                  <a:gd name="T17" fmla="*/ 302 h 873"/>
                  <a:gd name="T18" fmla="*/ 1348 w 1473"/>
                  <a:gd name="T19" fmla="*/ 159 h 873"/>
                  <a:gd name="T20" fmla="*/ 1293 w 1473"/>
                  <a:gd name="T21" fmla="*/ 43 h 873"/>
                  <a:gd name="T22" fmla="*/ 1216 w 1473"/>
                  <a:gd name="T23" fmla="*/ 166 h 873"/>
                  <a:gd name="T24" fmla="*/ 1144 w 1473"/>
                  <a:gd name="T25" fmla="*/ 183 h 873"/>
                  <a:gd name="T26" fmla="*/ 658 w 1473"/>
                  <a:gd name="T27" fmla="*/ 0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73" h="873">
                    <a:moveTo>
                      <a:pt x="658" y="0"/>
                    </a:moveTo>
                    <a:lnTo>
                      <a:pt x="0" y="117"/>
                    </a:lnTo>
                    <a:lnTo>
                      <a:pt x="377" y="322"/>
                    </a:lnTo>
                    <a:lnTo>
                      <a:pt x="468" y="592"/>
                    </a:lnTo>
                    <a:lnTo>
                      <a:pt x="457" y="873"/>
                    </a:lnTo>
                    <a:lnTo>
                      <a:pt x="672" y="710"/>
                    </a:lnTo>
                    <a:lnTo>
                      <a:pt x="1386" y="620"/>
                    </a:lnTo>
                    <a:lnTo>
                      <a:pt x="1473" y="426"/>
                    </a:lnTo>
                    <a:lnTo>
                      <a:pt x="1416" y="302"/>
                    </a:lnTo>
                    <a:lnTo>
                      <a:pt x="1348" y="159"/>
                    </a:lnTo>
                    <a:lnTo>
                      <a:pt x="1293" y="43"/>
                    </a:lnTo>
                    <a:lnTo>
                      <a:pt x="1216" y="166"/>
                    </a:lnTo>
                    <a:lnTo>
                      <a:pt x="1144" y="183"/>
                    </a:lnTo>
                    <a:lnTo>
                      <a:pt x="658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1" name="Freeform 67">
                <a:extLst>
                  <a:ext uri="{FF2B5EF4-FFF2-40B4-BE49-F238E27FC236}">
                    <a16:creationId xmlns:a16="http://schemas.microsoft.com/office/drawing/2014/main" id="{B2879582-44AE-EF94-A600-3F4054547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1228"/>
                <a:ext cx="372" cy="320"/>
              </a:xfrm>
              <a:custGeom>
                <a:avLst/>
                <a:gdLst>
                  <a:gd name="T0" fmla="*/ 458 w 1862"/>
                  <a:gd name="T1" fmla="*/ 326 h 1602"/>
                  <a:gd name="T2" fmla="*/ 385 w 1862"/>
                  <a:gd name="T3" fmla="*/ 305 h 1602"/>
                  <a:gd name="T4" fmla="*/ 371 w 1862"/>
                  <a:gd name="T5" fmla="*/ 232 h 1602"/>
                  <a:gd name="T6" fmla="*/ 188 w 1862"/>
                  <a:gd name="T7" fmla="*/ 201 h 1602"/>
                  <a:gd name="T8" fmla="*/ 305 w 1862"/>
                  <a:gd name="T9" fmla="*/ 371 h 1602"/>
                  <a:gd name="T10" fmla="*/ 316 w 1862"/>
                  <a:gd name="T11" fmla="*/ 506 h 1602"/>
                  <a:gd name="T12" fmla="*/ 70 w 1862"/>
                  <a:gd name="T13" fmla="*/ 756 h 1602"/>
                  <a:gd name="T14" fmla="*/ 0 w 1862"/>
                  <a:gd name="T15" fmla="*/ 759 h 1602"/>
                  <a:gd name="T16" fmla="*/ 247 w 1862"/>
                  <a:gd name="T17" fmla="*/ 1030 h 1602"/>
                  <a:gd name="T18" fmla="*/ 371 w 1862"/>
                  <a:gd name="T19" fmla="*/ 1602 h 1602"/>
                  <a:gd name="T20" fmla="*/ 843 w 1862"/>
                  <a:gd name="T21" fmla="*/ 1414 h 1602"/>
                  <a:gd name="T22" fmla="*/ 1411 w 1862"/>
                  <a:gd name="T23" fmla="*/ 1290 h 1602"/>
                  <a:gd name="T24" fmla="*/ 1737 w 1862"/>
                  <a:gd name="T25" fmla="*/ 1137 h 1602"/>
                  <a:gd name="T26" fmla="*/ 1644 w 1862"/>
                  <a:gd name="T27" fmla="*/ 801 h 1602"/>
                  <a:gd name="T28" fmla="*/ 1862 w 1862"/>
                  <a:gd name="T29" fmla="*/ 447 h 1602"/>
                  <a:gd name="T30" fmla="*/ 1782 w 1862"/>
                  <a:gd name="T31" fmla="*/ 253 h 1602"/>
                  <a:gd name="T32" fmla="*/ 1710 w 1862"/>
                  <a:gd name="T33" fmla="*/ 267 h 1602"/>
                  <a:gd name="T34" fmla="*/ 1276 w 1862"/>
                  <a:gd name="T35" fmla="*/ 0 h 1602"/>
                  <a:gd name="T36" fmla="*/ 909 w 1862"/>
                  <a:gd name="T37" fmla="*/ 62 h 1602"/>
                  <a:gd name="T38" fmla="*/ 458 w 1862"/>
                  <a:gd name="T39" fmla="*/ 326 h 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62" h="1602">
                    <a:moveTo>
                      <a:pt x="458" y="326"/>
                    </a:moveTo>
                    <a:lnTo>
                      <a:pt x="385" y="305"/>
                    </a:lnTo>
                    <a:lnTo>
                      <a:pt x="371" y="232"/>
                    </a:lnTo>
                    <a:lnTo>
                      <a:pt x="188" y="201"/>
                    </a:lnTo>
                    <a:lnTo>
                      <a:pt x="305" y="371"/>
                    </a:lnTo>
                    <a:lnTo>
                      <a:pt x="316" y="506"/>
                    </a:lnTo>
                    <a:lnTo>
                      <a:pt x="70" y="756"/>
                    </a:lnTo>
                    <a:lnTo>
                      <a:pt x="0" y="759"/>
                    </a:lnTo>
                    <a:lnTo>
                      <a:pt x="247" y="1030"/>
                    </a:lnTo>
                    <a:lnTo>
                      <a:pt x="371" y="1602"/>
                    </a:lnTo>
                    <a:lnTo>
                      <a:pt x="843" y="1414"/>
                    </a:lnTo>
                    <a:lnTo>
                      <a:pt x="1411" y="1290"/>
                    </a:lnTo>
                    <a:lnTo>
                      <a:pt x="1737" y="1137"/>
                    </a:lnTo>
                    <a:lnTo>
                      <a:pt x="1644" y="801"/>
                    </a:lnTo>
                    <a:lnTo>
                      <a:pt x="1862" y="447"/>
                    </a:lnTo>
                    <a:lnTo>
                      <a:pt x="1782" y="253"/>
                    </a:lnTo>
                    <a:lnTo>
                      <a:pt x="1710" y="267"/>
                    </a:lnTo>
                    <a:lnTo>
                      <a:pt x="1276" y="0"/>
                    </a:lnTo>
                    <a:lnTo>
                      <a:pt x="909" y="62"/>
                    </a:lnTo>
                    <a:lnTo>
                      <a:pt x="458" y="326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2" name="Freeform 68">
                <a:extLst>
                  <a:ext uri="{FF2B5EF4-FFF2-40B4-BE49-F238E27FC236}">
                    <a16:creationId xmlns:a16="http://schemas.microsoft.com/office/drawing/2014/main" id="{57F16E2F-9E16-208F-07A0-D2D99CD55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1268"/>
                <a:ext cx="3" cy="4"/>
              </a:xfrm>
              <a:custGeom>
                <a:avLst/>
                <a:gdLst>
                  <a:gd name="T0" fmla="*/ 5 w 11"/>
                  <a:gd name="T1" fmla="*/ 10 h 19"/>
                  <a:gd name="T2" fmla="*/ 0 w 11"/>
                  <a:gd name="T3" fmla="*/ 19 h 19"/>
                  <a:gd name="T4" fmla="*/ 11 w 11"/>
                  <a:gd name="T5" fmla="*/ 0 h 19"/>
                  <a:gd name="T6" fmla="*/ 5 w 11"/>
                  <a:gd name="T7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9">
                    <a:moveTo>
                      <a:pt x="5" y="10"/>
                    </a:moveTo>
                    <a:lnTo>
                      <a:pt x="0" y="19"/>
                    </a:lnTo>
                    <a:lnTo>
                      <a:pt x="11" y="0"/>
                    </a:lnTo>
                    <a:lnTo>
                      <a:pt x="5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3" name="Freeform 69">
                <a:extLst>
                  <a:ext uri="{FF2B5EF4-FFF2-40B4-BE49-F238E27FC236}">
                    <a16:creationId xmlns:a16="http://schemas.microsoft.com/office/drawing/2014/main" id="{35D757D8-A6FA-7F19-031A-84E97F3599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6" y="1303"/>
                <a:ext cx="39" cy="66"/>
              </a:xfrm>
              <a:custGeom>
                <a:avLst/>
                <a:gdLst>
                  <a:gd name="T0" fmla="*/ 0 w 194"/>
                  <a:gd name="T1" fmla="*/ 0 h 330"/>
                  <a:gd name="T2" fmla="*/ 93 w 194"/>
                  <a:gd name="T3" fmla="*/ 170 h 330"/>
                  <a:gd name="T4" fmla="*/ 194 w 194"/>
                  <a:gd name="T5" fmla="*/ 330 h 330"/>
                  <a:gd name="T6" fmla="*/ 0 w 194"/>
                  <a:gd name="T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330">
                    <a:moveTo>
                      <a:pt x="0" y="0"/>
                    </a:moveTo>
                    <a:lnTo>
                      <a:pt x="93" y="170"/>
                    </a:lnTo>
                    <a:lnTo>
                      <a:pt x="194" y="3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4" name="Freeform 70">
                <a:extLst>
                  <a:ext uri="{FF2B5EF4-FFF2-40B4-BE49-F238E27FC236}">
                    <a16:creationId xmlns:a16="http://schemas.microsoft.com/office/drawing/2014/main" id="{5D462E12-D16D-9037-7299-7A7EB59EE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1688"/>
                <a:ext cx="16" cy="25"/>
              </a:xfrm>
              <a:custGeom>
                <a:avLst/>
                <a:gdLst>
                  <a:gd name="T0" fmla="*/ 73 w 77"/>
                  <a:gd name="T1" fmla="*/ 0 h 128"/>
                  <a:gd name="T2" fmla="*/ 0 w 77"/>
                  <a:gd name="T3" fmla="*/ 128 h 128"/>
                  <a:gd name="T4" fmla="*/ 77 w 77"/>
                  <a:gd name="T5" fmla="*/ 5 h 128"/>
                  <a:gd name="T6" fmla="*/ 73 w 77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128">
                    <a:moveTo>
                      <a:pt x="73" y="0"/>
                    </a:moveTo>
                    <a:lnTo>
                      <a:pt x="0" y="128"/>
                    </a:lnTo>
                    <a:lnTo>
                      <a:pt x="77" y="5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5" name="Freeform 71">
                <a:extLst>
                  <a:ext uri="{FF2B5EF4-FFF2-40B4-BE49-F238E27FC236}">
                    <a16:creationId xmlns:a16="http://schemas.microsoft.com/office/drawing/2014/main" id="{C091CD79-9DC9-9B12-9E93-D3AC3F9D2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1637"/>
                <a:ext cx="32" cy="52"/>
              </a:xfrm>
              <a:custGeom>
                <a:avLst/>
                <a:gdLst>
                  <a:gd name="T0" fmla="*/ 0 w 162"/>
                  <a:gd name="T1" fmla="*/ 252 h 257"/>
                  <a:gd name="T2" fmla="*/ 4 w 162"/>
                  <a:gd name="T3" fmla="*/ 257 h 257"/>
                  <a:gd name="T4" fmla="*/ 162 w 162"/>
                  <a:gd name="T5" fmla="*/ 0 h 257"/>
                  <a:gd name="T6" fmla="*/ 0 w 162"/>
                  <a:gd name="T7" fmla="*/ 252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2" h="257">
                    <a:moveTo>
                      <a:pt x="0" y="252"/>
                    </a:moveTo>
                    <a:lnTo>
                      <a:pt x="4" y="257"/>
                    </a:lnTo>
                    <a:lnTo>
                      <a:pt x="162" y="0"/>
                    </a:lnTo>
                    <a:lnTo>
                      <a:pt x="0" y="2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6" name="Freeform 72">
                <a:extLst>
                  <a:ext uri="{FF2B5EF4-FFF2-40B4-BE49-F238E27FC236}">
                    <a16:creationId xmlns:a16="http://schemas.microsoft.com/office/drawing/2014/main" id="{88CEA220-9116-CFC7-A6EE-FA1251FD1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1551"/>
                <a:ext cx="177" cy="193"/>
              </a:xfrm>
              <a:custGeom>
                <a:avLst/>
                <a:gdLst>
                  <a:gd name="T0" fmla="*/ 211 w 887"/>
                  <a:gd name="T1" fmla="*/ 346 h 964"/>
                  <a:gd name="T2" fmla="*/ 158 w 887"/>
                  <a:gd name="T3" fmla="*/ 431 h 964"/>
                  <a:gd name="T4" fmla="*/ 0 w 887"/>
                  <a:gd name="T5" fmla="*/ 688 h 964"/>
                  <a:gd name="T6" fmla="*/ 55 w 887"/>
                  <a:gd name="T7" fmla="*/ 804 h 964"/>
                  <a:gd name="T8" fmla="*/ 90 w 887"/>
                  <a:gd name="T9" fmla="*/ 873 h 964"/>
                  <a:gd name="T10" fmla="*/ 301 w 887"/>
                  <a:gd name="T11" fmla="*/ 825 h 964"/>
                  <a:gd name="T12" fmla="*/ 592 w 887"/>
                  <a:gd name="T13" fmla="*/ 849 h 964"/>
                  <a:gd name="T14" fmla="*/ 773 w 887"/>
                  <a:gd name="T15" fmla="*/ 964 h 964"/>
                  <a:gd name="T16" fmla="*/ 752 w 887"/>
                  <a:gd name="T17" fmla="*/ 894 h 964"/>
                  <a:gd name="T18" fmla="*/ 887 w 887"/>
                  <a:gd name="T19" fmla="*/ 755 h 964"/>
                  <a:gd name="T20" fmla="*/ 839 w 887"/>
                  <a:gd name="T21" fmla="*/ 482 h 964"/>
                  <a:gd name="T22" fmla="*/ 877 w 887"/>
                  <a:gd name="T23" fmla="*/ 350 h 964"/>
                  <a:gd name="T24" fmla="*/ 582 w 887"/>
                  <a:gd name="T25" fmla="*/ 0 h 964"/>
                  <a:gd name="T26" fmla="*/ 211 w 887"/>
                  <a:gd name="T27" fmla="*/ 34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7" h="964">
                    <a:moveTo>
                      <a:pt x="211" y="346"/>
                    </a:moveTo>
                    <a:lnTo>
                      <a:pt x="158" y="431"/>
                    </a:lnTo>
                    <a:lnTo>
                      <a:pt x="0" y="688"/>
                    </a:lnTo>
                    <a:lnTo>
                      <a:pt x="55" y="804"/>
                    </a:lnTo>
                    <a:lnTo>
                      <a:pt x="90" y="873"/>
                    </a:lnTo>
                    <a:lnTo>
                      <a:pt x="301" y="825"/>
                    </a:lnTo>
                    <a:lnTo>
                      <a:pt x="592" y="849"/>
                    </a:lnTo>
                    <a:lnTo>
                      <a:pt x="773" y="964"/>
                    </a:lnTo>
                    <a:lnTo>
                      <a:pt x="752" y="894"/>
                    </a:lnTo>
                    <a:lnTo>
                      <a:pt x="887" y="755"/>
                    </a:lnTo>
                    <a:lnTo>
                      <a:pt x="839" y="482"/>
                    </a:lnTo>
                    <a:lnTo>
                      <a:pt x="877" y="350"/>
                    </a:lnTo>
                    <a:lnTo>
                      <a:pt x="582" y="0"/>
                    </a:lnTo>
                    <a:lnTo>
                      <a:pt x="211" y="346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7" name="Freeform 73">
                <a:extLst>
                  <a:ext uri="{FF2B5EF4-FFF2-40B4-BE49-F238E27FC236}">
                    <a16:creationId xmlns:a16="http://schemas.microsoft.com/office/drawing/2014/main" id="{9A278FAA-9C23-A8DF-7102-E17F40994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2" y="1712"/>
                <a:ext cx="13" cy="29"/>
              </a:xfrm>
              <a:custGeom>
                <a:avLst/>
                <a:gdLst>
                  <a:gd name="T0" fmla="*/ 35 w 68"/>
                  <a:gd name="T1" fmla="*/ 69 h 143"/>
                  <a:gd name="T2" fmla="*/ 0 w 68"/>
                  <a:gd name="T3" fmla="*/ 0 h 143"/>
                  <a:gd name="T4" fmla="*/ 68 w 68"/>
                  <a:gd name="T5" fmla="*/ 143 h 143"/>
                  <a:gd name="T6" fmla="*/ 35 w 68"/>
                  <a:gd name="T7" fmla="*/ 6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143">
                    <a:moveTo>
                      <a:pt x="35" y="69"/>
                    </a:moveTo>
                    <a:lnTo>
                      <a:pt x="0" y="0"/>
                    </a:lnTo>
                    <a:lnTo>
                      <a:pt x="68" y="143"/>
                    </a:lnTo>
                    <a:lnTo>
                      <a:pt x="35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8" name="Freeform 74">
                <a:extLst>
                  <a:ext uri="{FF2B5EF4-FFF2-40B4-BE49-F238E27FC236}">
                    <a16:creationId xmlns:a16="http://schemas.microsoft.com/office/drawing/2014/main" id="{E7B4772C-A306-9857-5756-4CFECAEE9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4" y="1716"/>
                <a:ext cx="331" cy="348"/>
              </a:xfrm>
              <a:custGeom>
                <a:avLst/>
                <a:gdLst>
                  <a:gd name="T0" fmla="*/ 1137 w 1657"/>
                  <a:gd name="T1" fmla="*/ 0 h 1740"/>
                  <a:gd name="T2" fmla="*/ 926 w 1657"/>
                  <a:gd name="T3" fmla="*/ 48 h 1740"/>
                  <a:gd name="T4" fmla="*/ 959 w 1657"/>
                  <a:gd name="T5" fmla="*/ 122 h 1740"/>
                  <a:gd name="T6" fmla="*/ 1016 w 1657"/>
                  <a:gd name="T7" fmla="*/ 246 h 1740"/>
                  <a:gd name="T8" fmla="*/ 929 w 1657"/>
                  <a:gd name="T9" fmla="*/ 440 h 1740"/>
                  <a:gd name="T10" fmla="*/ 215 w 1657"/>
                  <a:gd name="T11" fmla="*/ 530 h 1740"/>
                  <a:gd name="T12" fmla="*/ 0 w 1657"/>
                  <a:gd name="T13" fmla="*/ 693 h 1740"/>
                  <a:gd name="T14" fmla="*/ 132 w 1657"/>
                  <a:gd name="T15" fmla="*/ 940 h 1740"/>
                  <a:gd name="T16" fmla="*/ 104 w 1657"/>
                  <a:gd name="T17" fmla="*/ 1571 h 1740"/>
                  <a:gd name="T18" fmla="*/ 239 w 1657"/>
                  <a:gd name="T19" fmla="*/ 1723 h 1740"/>
                  <a:gd name="T20" fmla="*/ 447 w 1657"/>
                  <a:gd name="T21" fmla="*/ 1740 h 1740"/>
                  <a:gd name="T22" fmla="*/ 513 w 1657"/>
                  <a:gd name="T23" fmla="*/ 1716 h 1740"/>
                  <a:gd name="T24" fmla="*/ 593 w 1657"/>
                  <a:gd name="T25" fmla="*/ 1529 h 1740"/>
                  <a:gd name="T26" fmla="*/ 829 w 1657"/>
                  <a:gd name="T27" fmla="*/ 1446 h 1740"/>
                  <a:gd name="T28" fmla="*/ 1266 w 1657"/>
                  <a:gd name="T29" fmla="*/ 1289 h 1740"/>
                  <a:gd name="T30" fmla="*/ 1467 w 1657"/>
                  <a:gd name="T31" fmla="*/ 1213 h 1740"/>
                  <a:gd name="T32" fmla="*/ 1394 w 1657"/>
                  <a:gd name="T33" fmla="*/ 1023 h 1740"/>
                  <a:gd name="T34" fmla="*/ 1605 w 1657"/>
                  <a:gd name="T35" fmla="*/ 749 h 1740"/>
                  <a:gd name="T36" fmla="*/ 1584 w 1657"/>
                  <a:gd name="T37" fmla="*/ 541 h 1740"/>
                  <a:gd name="T38" fmla="*/ 1657 w 1657"/>
                  <a:gd name="T39" fmla="*/ 194 h 1740"/>
                  <a:gd name="T40" fmla="*/ 1609 w 1657"/>
                  <a:gd name="T41" fmla="*/ 139 h 1740"/>
                  <a:gd name="T42" fmla="*/ 1428 w 1657"/>
                  <a:gd name="T43" fmla="*/ 24 h 1740"/>
                  <a:gd name="T44" fmla="*/ 1137 w 1657"/>
                  <a:gd name="T45" fmla="*/ 0 h 1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57" h="1740">
                    <a:moveTo>
                      <a:pt x="1137" y="0"/>
                    </a:moveTo>
                    <a:lnTo>
                      <a:pt x="926" y="48"/>
                    </a:lnTo>
                    <a:lnTo>
                      <a:pt x="959" y="122"/>
                    </a:lnTo>
                    <a:lnTo>
                      <a:pt x="1016" y="246"/>
                    </a:lnTo>
                    <a:lnTo>
                      <a:pt x="929" y="440"/>
                    </a:lnTo>
                    <a:lnTo>
                      <a:pt x="215" y="530"/>
                    </a:lnTo>
                    <a:lnTo>
                      <a:pt x="0" y="693"/>
                    </a:lnTo>
                    <a:lnTo>
                      <a:pt x="132" y="940"/>
                    </a:lnTo>
                    <a:lnTo>
                      <a:pt x="104" y="1571"/>
                    </a:lnTo>
                    <a:lnTo>
                      <a:pt x="239" y="1723"/>
                    </a:lnTo>
                    <a:lnTo>
                      <a:pt x="447" y="1740"/>
                    </a:lnTo>
                    <a:lnTo>
                      <a:pt x="513" y="1716"/>
                    </a:lnTo>
                    <a:lnTo>
                      <a:pt x="593" y="1529"/>
                    </a:lnTo>
                    <a:lnTo>
                      <a:pt x="829" y="1446"/>
                    </a:lnTo>
                    <a:lnTo>
                      <a:pt x="1266" y="1289"/>
                    </a:lnTo>
                    <a:lnTo>
                      <a:pt x="1467" y="1213"/>
                    </a:lnTo>
                    <a:lnTo>
                      <a:pt x="1394" y="1023"/>
                    </a:lnTo>
                    <a:lnTo>
                      <a:pt x="1605" y="749"/>
                    </a:lnTo>
                    <a:lnTo>
                      <a:pt x="1584" y="541"/>
                    </a:lnTo>
                    <a:lnTo>
                      <a:pt x="1657" y="194"/>
                    </a:lnTo>
                    <a:lnTo>
                      <a:pt x="1609" y="139"/>
                    </a:lnTo>
                    <a:lnTo>
                      <a:pt x="1428" y="24"/>
                    </a:lnTo>
                    <a:lnTo>
                      <a:pt x="1137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9" name="Freeform 75">
                <a:extLst>
                  <a:ext uri="{FF2B5EF4-FFF2-40B4-BE49-F238E27FC236}">
                    <a16:creationId xmlns:a16="http://schemas.microsoft.com/office/drawing/2014/main" id="{8D1BB10D-10F8-3639-E381-C9ABEDAA6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7" y="1486"/>
                <a:ext cx="329" cy="257"/>
              </a:xfrm>
              <a:custGeom>
                <a:avLst/>
                <a:gdLst>
                  <a:gd name="T0" fmla="*/ 24 w 1643"/>
                  <a:gd name="T1" fmla="*/ 312 h 1283"/>
                  <a:gd name="T2" fmla="*/ 0 w 1643"/>
                  <a:gd name="T3" fmla="*/ 326 h 1283"/>
                  <a:gd name="T4" fmla="*/ 295 w 1643"/>
                  <a:gd name="T5" fmla="*/ 676 h 1283"/>
                  <a:gd name="T6" fmla="*/ 368 w 1643"/>
                  <a:gd name="T7" fmla="*/ 662 h 1283"/>
                  <a:gd name="T8" fmla="*/ 614 w 1643"/>
                  <a:gd name="T9" fmla="*/ 821 h 1283"/>
                  <a:gd name="T10" fmla="*/ 669 w 1643"/>
                  <a:gd name="T11" fmla="*/ 1029 h 1283"/>
                  <a:gd name="T12" fmla="*/ 950 w 1643"/>
                  <a:gd name="T13" fmla="*/ 1061 h 1283"/>
                  <a:gd name="T14" fmla="*/ 1134 w 1643"/>
                  <a:gd name="T15" fmla="*/ 1279 h 1283"/>
                  <a:gd name="T16" fmla="*/ 1567 w 1643"/>
                  <a:gd name="T17" fmla="*/ 1283 h 1283"/>
                  <a:gd name="T18" fmla="*/ 1484 w 1643"/>
                  <a:gd name="T19" fmla="*/ 1175 h 1283"/>
                  <a:gd name="T20" fmla="*/ 1508 w 1643"/>
                  <a:gd name="T21" fmla="*/ 1109 h 1283"/>
                  <a:gd name="T22" fmla="*/ 1643 w 1643"/>
                  <a:gd name="T23" fmla="*/ 1085 h 1283"/>
                  <a:gd name="T24" fmla="*/ 1616 w 1643"/>
                  <a:gd name="T25" fmla="*/ 790 h 1283"/>
                  <a:gd name="T26" fmla="*/ 1314 w 1643"/>
                  <a:gd name="T27" fmla="*/ 475 h 1283"/>
                  <a:gd name="T28" fmla="*/ 1241 w 1643"/>
                  <a:gd name="T29" fmla="*/ 274 h 1283"/>
                  <a:gd name="T30" fmla="*/ 1106 w 1643"/>
                  <a:gd name="T31" fmla="*/ 211 h 1283"/>
                  <a:gd name="T32" fmla="*/ 1064 w 1643"/>
                  <a:gd name="T33" fmla="*/ 0 h 1283"/>
                  <a:gd name="T34" fmla="*/ 496 w 1643"/>
                  <a:gd name="T35" fmla="*/ 124 h 1283"/>
                  <a:gd name="T36" fmla="*/ 24 w 1643"/>
                  <a:gd name="T37" fmla="*/ 312 h 1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43" h="1283">
                    <a:moveTo>
                      <a:pt x="24" y="312"/>
                    </a:moveTo>
                    <a:lnTo>
                      <a:pt x="0" y="326"/>
                    </a:lnTo>
                    <a:lnTo>
                      <a:pt x="295" y="676"/>
                    </a:lnTo>
                    <a:lnTo>
                      <a:pt x="368" y="662"/>
                    </a:lnTo>
                    <a:lnTo>
                      <a:pt x="614" y="821"/>
                    </a:lnTo>
                    <a:lnTo>
                      <a:pt x="669" y="1029"/>
                    </a:lnTo>
                    <a:lnTo>
                      <a:pt x="950" y="1061"/>
                    </a:lnTo>
                    <a:lnTo>
                      <a:pt x="1134" y="1279"/>
                    </a:lnTo>
                    <a:lnTo>
                      <a:pt x="1567" y="1283"/>
                    </a:lnTo>
                    <a:lnTo>
                      <a:pt x="1484" y="1175"/>
                    </a:lnTo>
                    <a:lnTo>
                      <a:pt x="1508" y="1109"/>
                    </a:lnTo>
                    <a:lnTo>
                      <a:pt x="1643" y="1085"/>
                    </a:lnTo>
                    <a:lnTo>
                      <a:pt x="1616" y="790"/>
                    </a:lnTo>
                    <a:lnTo>
                      <a:pt x="1314" y="475"/>
                    </a:lnTo>
                    <a:lnTo>
                      <a:pt x="1241" y="274"/>
                    </a:lnTo>
                    <a:lnTo>
                      <a:pt x="1106" y="211"/>
                    </a:lnTo>
                    <a:lnTo>
                      <a:pt x="1064" y="0"/>
                    </a:lnTo>
                    <a:lnTo>
                      <a:pt x="496" y="124"/>
                    </a:lnTo>
                    <a:lnTo>
                      <a:pt x="24" y="312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0" name="Freeform 76">
                <a:extLst>
                  <a:ext uri="{FF2B5EF4-FFF2-40B4-BE49-F238E27FC236}">
                    <a16:creationId xmlns:a16="http://schemas.microsoft.com/office/drawing/2014/main" id="{5D6ECD3A-A1FA-6618-C342-7A98845F2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1" y="1618"/>
                <a:ext cx="319" cy="215"/>
              </a:xfrm>
              <a:custGeom>
                <a:avLst/>
                <a:gdLst>
                  <a:gd name="T0" fmla="*/ 198 w 1595"/>
                  <a:gd name="T1" fmla="*/ 0 h 1075"/>
                  <a:gd name="T2" fmla="*/ 125 w 1595"/>
                  <a:gd name="T3" fmla="*/ 14 h 1075"/>
                  <a:gd name="T4" fmla="*/ 87 w 1595"/>
                  <a:gd name="T5" fmla="*/ 146 h 1075"/>
                  <a:gd name="T6" fmla="*/ 135 w 1595"/>
                  <a:gd name="T7" fmla="*/ 419 h 1075"/>
                  <a:gd name="T8" fmla="*/ 0 w 1595"/>
                  <a:gd name="T9" fmla="*/ 558 h 1075"/>
                  <a:gd name="T10" fmla="*/ 21 w 1595"/>
                  <a:gd name="T11" fmla="*/ 628 h 1075"/>
                  <a:gd name="T12" fmla="*/ 69 w 1595"/>
                  <a:gd name="T13" fmla="*/ 683 h 1075"/>
                  <a:gd name="T14" fmla="*/ 426 w 1595"/>
                  <a:gd name="T15" fmla="*/ 749 h 1075"/>
                  <a:gd name="T16" fmla="*/ 641 w 1595"/>
                  <a:gd name="T17" fmla="*/ 936 h 1075"/>
                  <a:gd name="T18" fmla="*/ 1047 w 1595"/>
                  <a:gd name="T19" fmla="*/ 1075 h 1075"/>
                  <a:gd name="T20" fmla="*/ 1241 w 1595"/>
                  <a:gd name="T21" fmla="*/ 1005 h 1075"/>
                  <a:gd name="T22" fmla="*/ 1459 w 1595"/>
                  <a:gd name="T23" fmla="*/ 1016 h 1075"/>
                  <a:gd name="T24" fmla="*/ 1442 w 1595"/>
                  <a:gd name="T25" fmla="*/ 957 h 1075"/>
                  <a:gd name="T26" fmla="*/ 1595 w 1595"/>
                  <a:gd name="T27" fmla="*/ 853 h 1075"/>
                  <a:gd name="T28" fmla="*/ 1496 w 1595"/>
                  <a:gd name="T29" fmla="*/ 736 h 1075"/>
                  <a:gd name="T30" fmla="*/ 1397 w 1595"/>
                  <a:gd name="T31" fmla="*/ 621 h 1075"/>
                  <a:gd name="T32" fmla="*/ 964 w 1595"/>
                  <a:gd name="T33" fmla="*/ 617 h 1075"/>
                  <a:gd name="T34" fmla="*/ 780 w 1595"/>
                  <a:gd name="T35" fmla="*/ 399 h 1075"/>
                  <a:gd name="T36" fmla="*/ 499 w 1595"/>
                  <a:gd name="T37" fmla="*/ 367 h 1075"/>
                  <a:gd name="T38" fmla="*/ 444 w 1595"/>
                  <a:gd name="T39" fmla="*/ 159 h 1075"/>
                  <a:gd name="T40" fmla="*/ 198 w 1595"/>
                  <a:gd name="T41" fmla="*/ 0 h 1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95" h="1075">
                    <a:moveTo>
                      <a:pt x="198" y="0"/>
                    </a:moveTo>
                    <a:lnTo>
                      <a:pt x="125" y="14"/>
                    </a:lnTo>
                    <a:lnTo>
                      <a:pt x="87" y="146"/>
                    </a:lnTo>
                    <a:lnTo>
                      <a:pt x="135" y="419"/>
                    </a:lnTo>
                    <a:lnTo>
                      <a:pt x="0" y="558"/>
                    </a:lnTo>
                    <a:lnTo>
                      <a:pt x="21" y="628"/>
                    </a:lnTo>
                    <a:lnTo>
                      <a:pt x="69" y="683"/>
                    </a:lnTo>
                    <a:lnTo>
                      <a:pt x="426" y="749"/>
                    </a:lnTo>
                    <a:lnTo>
                      <a:pt x="641" y="936"/>
                    </a:lnTo>
                    <a:lnTo>
                      <a:pt x="1047" y="1075"/>
                    </a:lnTo>
                    <a:lnTo>
                      <a:pt x="1241" y="1005"/>
                    </a:lnTo>
                    <a:lnTo>
                      <a:pt x="1459" y="1016"/>
                    </a:lnTo>
                    <a:lnTo>
                      <a:pt x="1442" y="957"/>
                    </a:lnTo>
                    <a:lnTo>
                      <a:pt x="1595" y="853"/>
                    </a:lnTo>
                    <a:lnTo>
                      <a:pt x="1496" y="736"/>
                    </a:lnTo>
                    <a:lnTo>
                      <a:pt x="1397" y="621"/>
                    </a:lnTo>
                    <a:lnTo>
                      <a:pt x="964" y="617"/>
                    </a:lnTo>
                    <a:lnTo>
                      <a:pt x="780" y="399"/>
                    </a:lnTo>
                    <a:lnTo>
                      <a:pt x="499" y="367"/>
                    </a:lnTo>
                    <a:lnTo>
                      <a:pt x="444" y="159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1" name="Freeform 77">
                <a:extLst>
                  <a:ext uri="{FF2B5EF4-FFF2-40B4-BE49-F238E27FC236}">
                    <a16:creationId xmlns:a16="http://schemas.microsoft.com/office/drawing/2014/main" id="{598C17DD-C764-9A1F-7C15-55C673BEC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3" y="805"/>
                <a:ext cx="24" cy="29"/>
              </a:xfrm>
              <a:custGeom>
                <a:avLst/>
                <a:gdLst>
                  <a:gd name="T0" fmla="*/ 48 w 119"/>
                  <a:gd name="T1" fmla="*/ 62 h 145"/>
                  <a:gd name="T2" fmla="*/ 119 w 119"/>
                  <a:gd name="T3" fmla="*/ 145 h 145"/>
                  <a:gd name="T4" fmla="*/ 0 w 119"/>
                  <a:gd name="T5" fmla="*/ 0 h 145"/>
                  <a:gd name="T6" fmla="*/ 48 w 119"/>
                  <a:gd name="T7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45">
                    <a:moveTo>
                      <a:pt x="48" y="62"/>
                    </a:moveTo>
                    <a:lnTo>
                      <a:pt x="119" y="145"/>
                    </a:lnTo>
                    <a:lnTo>
                      <a:pt x="0" y="0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2" name="Freeform 78">
                <a:extLst>
                  <a:ext uri="{FF2B5EF4-FFF2-40B4-BE49-F238E27FC236}">
                    <a16:creationId xmlns:a16="http://schemas.microsoft.com/office/drawing/2014/main" id="{9611B293-EDDC-4A25-4DA5-243F77ED9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9" y="850"/>
                <a:ext cx="11" cy="67"/>
              </a:xfrm>
              <a:custGeom>
                <a:avLst/>
                <a:gdLst>
                  <a:gd name="T0" fmla="*/ 59 w 59"/>
                  <a:gd name="T1" fmla="*/ 319 h 334"/>
                  <a:gd name="T2" fmla="*/ 0 w 59"/>
                  <a:gd name="T3" fmla="*/ 0 h 334"/>
                  <a:gd name="T4" fmla="*/ 53 w 59"/>
                  <a:gd name="T5" fmla="*/ 334 h 334"/>
                  <a:gd name="T6" fmla="*/ 59 w 59"/>
                  <a:gd name="T7" fmla="*/ 319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334">
                    <a:moveTo>
                      <a:pt x="59" y="319"/>
                    </a:moveTo>
                    <a:lnTo>
                      <a:pt x="0" y="0"/>
                    </a:lnTo>
                    <a:lnTo>
                      <a:pt x="53" y="334"/>
                    </a:lnTo>
                    <a:lnTo>
                      <a:pt x="59" y="319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3" name="Freeform 79">
                <a:extLst>
                  <a:ext uri="{FF2B5EF4-FFF2-40B4-BE49-F238E27FC236}">
                    <a16:creationId xmlns:a16="http://schemas.microsoft.com/office/drawing/2014/main" id="{97313A49-1656-0C89-6055-E121FADEC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9" y="914"/>
                <a:ext cx="10" cy="68"/>
              </a:xfrm>
              <a:custGeom>
                <a:avLst/>
                <a:gdLst>
                  <a:gd name="T0" fmla="*/ 6 w 51"/>
                  <a:gd name="T1" fmla="*/ 0 h 340"/>
                  <a:gd name="T2" fmla="*/ 0 w 51"/>
                  <a:gd name="T3" fmla="*/ 15 h 340"/>
                  <a:gd name="T4" fmla="*/ 51 w 51"/>
                  <a:gd name="T5" fmla="*/ 340 h 340"/>
                  <a:gd name="T6" fmla="*/ 6 w 51"/>
                  <a:gd name="T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340">
                    <a:moveTo>
                      <a:pt x="6" y="0"/>
                    </a:moveTo>
                    <a:lnTo>
                      <a:pt x="0" y="15"/>
                    </a:lnTo>
                    <a:lnTo>
                      <a:pt x="51" y="34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4" name="Freeform 80">
                <a:extLst>
                  <a:ext uri="{FF2B5EF4-FFF2-40B4-BE49-F238E27FC236}">
                    <a16:creationId xmlns:a16="http://schemas.microsoft.com/office/drawing/2014/main" id="{E63BE83F-304E-0E8B-8CD9-314A7557E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" y="982"/>
                <a:ext cx="163" cy="391"/>
              </a:xfrm>
              <a:custGeom>
                <a:avLst/>
                <a:gdLst>
                  <a:gd name="T0" fmla="*/ 492 w 818"/>
                  <a:gd name="T1" fmla="*/ 267 h 1955"/>
                  <a:gd name="T2" fmla="*/ 423 w 818"/>
                  <a:gd name="T3" fmla="*/ 0 h 1955"/>
                  <a:gd name="T4" fmla="*/ 246 w 818"/>
                  <a:gd name="T5" fmla="*/ 138 h 1955"/>
                  <a:gd name="T6" fmla="*/ 21 w 818"/>
                  <a:gd name="T7" fmla="*/ 541 h 1955"/>
                  <a:gd name="T8" fmla="*/ 62 w 818"/>
                  <a:gd name="T9" fmla="*/ 603 h 1955"/>
                  <a:gd name="T10" fmla="*/ 0 w 818"/>
                  <a:gd name="T11" fmla="*/ 870 h 1955"/>
                  <a:gd name="T12" fmla="*/ 218 w 818"/>
                  <a:gd name="T13" fmla="*/ 1252 h 1955"/>
                  <a:gd name="T14" fmla="*/ 125 w 818"/>
                  <a:gd name="T15" fmla="*/ 1442 h 1955"/>
                  <a:gd name="T16" fmla="*/ 173 w 818"/>
                  <a:gd name="T17" fmla="*/ 1650 h 1955"/>
                  <a:gd name="T18" fmla="*/ 208 w 818"/>
                  <a:gd name="T19" fmla="*/ 1709 h 1955"/>
                  <a:gd name="T20" fmla="*/ 350 w 818"/>
                  <a:gd name="T21" fmla="*/ 1716 h 1955"/>
                  <a:gd name="T22" fmla="*/ 419 w 818"/>
                  <a:gd name="T23" fmla="*/ 1917 h 1955"/>
                  <a:gd name="T24" fmla="*/ 555 w 818"/>
                  <a:gd name="T25" fmla="*/ 1955 h 1955"/>
                  <a:gd name="T26" fmla="*/ 568 w 818"/>
                  <a:gd name="T27" fmla="*/ 1844 h 1955"/>
                  <a:gd name="T28" fmla="*/ 742 w 818"/>
                  <a:gd name="T29" fmla="*/ 1786 h 1955"/>
                  <a:gd name="T30" fmla="*/ 766 w 818"/>
                  <a:gd name="T31" fmla="*/ 1723 h 1955"/>
                  <a:gd name="T32" fmla="*/ 679 w 818"/>
                  <a:gd name="T33" fmla="*/ 1623 h 1955"/>
                  <a:gd name="T34" fmla="*/ 735 w 818"/>
                  <a:gd name="T35" fmla="*/ 1498 h 1955"/>
                  <a:gd name="T36" fmla="*/ 717 w 818"/>
                  <a:gd name="T37" fmla="*/ 1293 h 1955"/>
                  <a:gd name="T38" fmla="*/ 818 w 818"/>
                  <a:gd name="T39" fmla="*/ 1206 h 1955"/>
                  <a:gd name="T40" fmla="*/ 582 w 818"/>
                  <a:gd name="T41" fmla="*/ 756 h 1955"/>
                  <a:gd name="T42" fmla="*/ 596 w 818"/>
                  <a:gd name="T43" fmla="*/ 457 h 1955"/>
                  <a:gd name="T44" fmla="*/ 492 w 818"/>
                  <a:gd name="T45" fmla="*/ 267 h 1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18" h="1955">
                    <a:moveTo>
                      <a:pt x="492" y="267"/>
                    </a:moveTo>
                    <a:lnTo>
                      <a:pt x="423" y="0"/>
                    </a:lnTo>
                    <a:lnTo>
                      <a:pt x="246" y="138"/>
                    </a:lnTo>
                    <a:lnTo>
                      <a:pt x="21" y="541"/>
                    </a:lnTo>
                    <a:lnTo>
                      <a:pt x="62" y="603"/>
                    </a:lnTo>
                    <a:lnTo>
                      <a:pt x="0" y="870"/>
                    </a:lnTo>
                    <a:lnTo>
                      <a:pt x="218" y="1252"/>
                    </a:lnTo>
                    <a:lnTo>
                      <a:pt x="125" y="1442"/>
                    </a:lnTo>
                    <a:lnTo>
                      <a:pt x="173" y="1650"/>
                    </a:lnTo>
                    <a:lnTo>
                      <a:pt x="208" y="1709"/>
                    </a:lnTo>
                    <a:lnTo>
                      <a:pt x="350" y="1716"/>
                    </a:lnTo>
                    <a:lnTo>
                      <a:pt x="419" y="1917"/>
                    </a:lnTo>
                    <a:lnTo>
                      <a:pt x="555" y="1955"/>
                    </a:lnTo>
                    <a:lnTo>
                      <a:pt x="568" y="1844"/>
                    </a:lnTo>
                    <a:lnTo>
                      <a:pt x="742" y="1786"/>
                    </a:lnTo>
                    <a:lnTo>
                      <a:pt x="766" y="1723"/>
                    </a:lnTo>
                    <a:lnTo>
                      <a:pt x="679" y="1623"/>
                    </a:lnTo>
                    <a:lnTo>
                      <a:pt x="735" y="1498"/>
                    </a:lnTo>
                    <a:lnTo>
                      <a:pt x="717" y="1293"/>
                    </a:lnTo>
                    <a:lnTo>
                      <a:pt x="818" y="1206"/>
                    </a:lnTo>
                    <a:lnTo>
                      <a:pt x="582" y="756"/>
                    </a:lnTo>
                    <a:lnTo>
                      <a:pt x="596" y="457"/>
                    </a:lnTo>
                    <a:lnTo>
                      <a:pt x="492" y="267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5" name="Freeform 81">
                <a:extLst>
                  <a:ext uri="{FF2B5EF4-FFF2-40B4-BE49-F238E27FC236}">
                    <a16:creationId xmlns:a16="http://schemas.microsoft.com/office/drawing/2014/main" id="{AD428B65-7492-4617-A390-07416045E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0" y="888"/>
                <a:ext cx="325" cy="524"/>
              </a:xfrm>
              <a:custGeom>
                <a:avLst/>
                <a:gdLst>
                  <a:gd name="T0" fmla="*/ 1363 w 1626"/>
                  <a:gd name="T1" fmla="*/ 756 h 2618"/>
                  <a:gd name="T2" fmla="*/ 1040 w 1626"/>
                  <a:gd name="T3" fmla="*/ 270 h 2618"/>
                  <a:gd name="T4" fmla="*/ 780 w 1626"/>
                  <a:gd name="T5" fmla="*/ 138 h 2618"/>
                  <a:gd name="T6" fmla="*/ 413 w 1626"/>
                  <a:gd name="T7" fmla="*/ 121 h 2618"/>
                  <a:gd name="T8" fmla="*/ 0 w 1626"/>
                  <a:gd name="T9" fmla="*/ 0 h 2618"/>
                  <a:gd name="T10" fmla="*/ 0 w 1626"/>
                  <a:gd name="T11" fmla="*/ 41 h 2618"/>
                  <a:gd name="T12" fmla="*/ 87 w 1626"/>
                  <a:gd name="T13" fmla="*/ 239 h 2618"/>
                  <a:gd name="T14" fmla="*/ 413 w 1626"/>
                  <a:gd name="T15" fmla="*/ 631 h 2618"/>
                  <a:gd name="T16" fmla="*/ 340 w 1626"/>
                  <a:gd name="T17" fmla="*/ 905 h 2618"/>
                  <a:gd name="T18" fmla="*/ 493 w 1626"/>
                  <a:gd name="T19" fmla="*/ 1314 h 2618"/>
                  <a:gd name="T20" fmla="*/ 466 w 1626"/>
                  <a:gd name="T21" fmla="*/ 1670 h 2618"/>
                  <a:gd name="T22" fmla="*/ 465 w 1626"/>
                  <a:gd name="T23" fmla="*/ 1674 h 2618"/>
                  <a:gd name="T24" fmla="*/ 416 w 1626"/>
                  <a:gd name="T25" fmla="*/ 1730 h 2618"/>
                  <a:gd name="T26" fmla="*/ 503 w 1626"/>
                  <a:gd name="T27" fmla="*/ 1903 h 2618"/>
                  <a:gd name="T28" fmla="*/ 441 w 1626"/>
                  <a:gd name="T29" fmla="*/ 2028 h 2618"/>
                  <a:gd name="T30" fmla="*/ 475 w 1626"/>
                  <a:gd name="T31" fmla="*/ 2302 h 2618"/>
                  <a:gd name="T32" fmla="*/ 430 w 1626"/>
                  <a:gd name="T33" fmla="*/ 2573 h 2618"/>
                  <a:gd name="T34" fmla="*/ 853 w 1626"/>
                  <a:gd name="T35" fmla="*/ 2618 h 2618"/>
                  <a:gd name="T36" fmla="*/ 1179 w 1626"/>
                  <a:gd name="T37" fmla="*/ 2507 h 2618"/>
                  <a:gd name="T38" fmla="*/ 1325 w 1626"/>
                  <a:gd name="T39" fmla="*/ 2524 h 2618"/>
                  <a:gd name="T40" fmla="*/ 1585 w 1626"/>
                  <a:gd name="T41" fmla="*/ 2281 h 2618"/>
                  <a:gd name="T42" fmla="*/ 1626 w 1626"/>
                  <a:gd name="T43" fmla="*/ 2063 h 2618"/>
                  <a:gd name="T44" fmla="*/ 1585 w 1626"/>
                  <a:gd name="T45" fmla="*/ 1706 h 2618"/>
                  <a:gd name="T46" fmla="*/ 1484 w 1626"/>
                  <a:gd name="T47" fmla="*/ 1515 h 2618"/>
                  <a:gd name="T48" fmla="*/ 1498 w 1626"/>
                  <a:gd name="T49" fmla="*/ 1297 h 2618"/>
                  <a:gd name="T50" fmla="*/ 1401 w 1626"/>
                  <a:gd name="T51" fmla="*/ 1102 h 2618"/>
                  <a:gd name="T52" fmla="*/ 1429 w 1626"/>
                  <a:gd name="T53" fmla="*/ 964 h 2618"/>
                  <a:gd name="T54" fmla="*/ 1363 w 1626"/>
                  <a:gd name="T55" fmla="*/ 756 h 2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26" h="2618">
                    <a:moveTo>
                      <a:pt x="1363" y="756"/>
                    </a:moveTo>
                    <a:lnTo>
                      <a:pt x="1040" y="270"/>
                    </a:lnTo>
                    <a:lnTo>
                      <a:pt x="780" y="138"/>
                    </a:lnTo>
                    <a:lnTo>
                      <a:pt x="413" y="121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87" y="239"/>
                    </a:lnTo>
                    <a:lnTo>
                      <a:pt x="413" y="631"/>
                    </a:lnTo>
                    <a:lnTo>
                      <a:pt x="340" y="905"/>
                    </a:lnTo>
                    <a:lnTo>
                      <a:pt x="493" y="1314"/>
                    </a:lnTo>
                    <a:lnTo>
                      <a:pt x="466" y="1670"/>
                    </a:lnTo>
                    <a:lnTo>
                      <a:pt x="465" y="1674"/>
                    </a:lnTo>
                    <a:lnTo>
                      <a:pt x="416" y="1730"/>
                    </a:lnTo>
                    <a:lnTo>
                      <a:pt x="503" y="1903"/>
                    </a:lnTo>
                    <a:lnTo>
                      <a:pt x="441" y="2028"/>
                    </a:lnTo>
                    <a:lnTo>
                      <a:pt x="475" y="2302"/>
                    </a:lnTo>
                    <a:lnTo>
                      <a:pt x="430" y="2573"/>
                    </a:lnTo>
                    <a:lnTo>
                      <a:pt x="853" y="2618"/>
                    </a:lnTo>
                    <a:lnTo>
                      <a:pt x="1179" y="2507"/>
                    </a:lnTo>
                    <a:lnTo>
                      <a:pt x="1325" y="2524"/>
                    </a:lnTo>
                    <a:lnTo>
                      <a:pt x="1585" y="2281"/>
                    </a:lnTo>
                    <a:lnTo>
                      <a:pt x="1626" y="2063"/>
                    </a:lnTo>
                    <a:lnTo>
                      <a:pt x="1585" y="1706"/>
                    </a:lnTo>
                    <a:lnTo>
                      <a:pt x="1484" y="1515"/>
                    </a:lnTo>
                    <a:lnTo>
                      <a:pt x="1498" y="1297"/>
                    </a:lnTo>
                    <a:lnTo>
                      <a:pt x="1401" y="1102"/>
                    </a:lnTo>
                    <a:lnTo>
                      <a:pt x="1429" y="964"/>
                    </a:lnTo>
                    <a:lnTo>
                      <a:pt x="1363" y="756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6" name="Freeform 82">
                <a:extLst>
                  <a:ext uri="{FF2B5EF4-FFF2-40B4-BE49-F238E27FC236}">
                    <a16:creationId xmlns:a16="http://schemas.microsoft.com/office/drawing/2014/main" id="{6F354E3D-1EA4-D5A7-C86E-3BA2E2548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0" y="1081"/>
                <a:ext cx="138" cy="263"/>
              </a:xfrm>
              <a:custGeom>
                <a:avLst/>
                <a:gdLst>
                  <a:gd name="T0" fmla="*/ 28 w 693"/>
                  <a:gd name="T1" fmla="*/ 0 h 1317"/>
                  <a:gd name="T2" fmla="*/ 0 w 693"/>
                  <a:gd name="T3" fmla="*/ 138 h 1317"/>
                  <a:gd name="T4" fmla="*/ 97 w 693"/>
                  <a:gd name="T5" fmla="*/ 333 h 1317"/>
                  <a:gd name="T6" fmla="*/ 83 w 693"/>
                  <a:gd name="T7" fmla="*/ 551 h 1317"/>
                  <a:gd name="T8" fmla="*/ 184 w 693"/>
                  <a:gd name="T9" fmla="*/ 742 h 1317"/>
                  <a:gd name="T10" fmla="*/ 225 w 693"/>
                  <a:gd name="T11" fmla="*/ 1099 h 1317"/>
                  <a:gd name="T12" fmla="*/ 184 w 693"/>
                  <a:gd name="T13" fmla="*/ 1317 h 1317"/>
                  <a:gd name="T14" fmla="*/ 447 w 693"/>
                  <a:gd name="T15" fmla="*/ 1317 h 1317"/>
                  <a:gd name="T16" fmla="*/ 648 w 693"/>
                  <a:gd name="T17" fmla="*/ 1154 h 1317"/>
                  <a:gd name="T18" fmla="*/ 600 w 693"/>
                  <a:gd name="T19" fmla="*/ 946 h 1317"/>
                  <a:gd name="T20" fmla="*/ 693 w 693"/>
                  <a:gd name="T21" fmla="*/ 756 h 1317"/>
                  <a:gd name="T22" fmla="*/ 475 w 693"/>
                  <a:gd name="T23" fmla="*/ 374 h 1317"/>
                  <a:gd name="T24" fmla="*/ 537 w 693"/>
                  <a:gd name="T25" fmla="*/ 107 h 1317"/>
                  <a:gd name="T26" fmla="*/ 496 w 693"/>
                  <a:gd name="T27" fmla="*/ 45 h 1317"/>
                  <a:gd name="T28" fmla="*/ 28 w 693"/>
                  <a:gd name="T29" fmla="*/ 0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3" h="1317">
                    <a:moveTo>
                      <a:pt x="28" y="0"/>
                    </a:moveTo>
                    <a:lnTo>
                      <a:pt x="0" y="138"/>
                    </a:lnTo>
                    <a:lnTo>
                      <a:pt x="97" y="333"/>
                    </a:lnTo>
                    <a:lnTo>
                      <a:pt x="83" y="551"/>
                    </a:lnTo>
                    <a:lnTo>
                      <a:pt x="184" y="742"/>
                    </a:lnTo>
                    <a:lnTo>
                      <a:pt x="225" y="1099"/>
                    </a:lnTo>
                    <a:lnTo>
                      <a:pt x="184" y="1317"/>
                    </a:lnTo>
                    <a:lnTo>
                      <a:pt x="447" y="1317"/>
                    </a:lnTo>
                    <a:lnTo>
                      <a:pt x="648" y="1154"/>
                    </a:lnTo>
                    <a:lnTo>
                      <a:pt x="600" y="946"/>
                    </a:lnTo>
                    <a:lnTo>
                      <a:pt x="693" y="756"/>
                    </a:lnTo>
                    <a:lnTo>
                      <a:pt x="475" y="374"/>
                    </a:lnTo>
                    <a:lnTo>
                      <a:pt x="537" y="107"/>
                    </a:lnTo>
                    <a:lnTo>
                      <a:pt x="496" y="4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7" name="Freeform 83">
                <a:extLst>
                  <a:ext uri="{FF2B5EF4-FFF2-40B4-BE49-F238E27FC236}">
                    <a16:creationId xmlns:a16="http://schemas.microsoft.com/office/drawing/2014/main" id="{CA606B85-1D5B-079B-CB8A-54D85C94C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5" y="864"/>
                <a:ext cx="223" cy="389"/>
              </a:xfrm>
              <a:custGeom>
                <a:avLst/>
                <a:gdLst>
                  <a:gd name="T0" fmla="*/ 624 w 1117"/>
                  <a:gd name="T1" fmla="*/ 163 h 1947"/>
                  <a:gd name="T2" fmla="*/ 558 w 1117"/>
                  <a:gd name="T3" fmla="*/ 184 h 1947"/>
                  <a:gd name="T4" fmla="*/ 347 w 1117"/>
                  <a:gd name="T5" fmla="*/ 0 h 1947"/>
                  <a:gd name="T6" fmla="*/ 250 w 1117"/>
                  <a:gd name="T7" fmla="*/ 101 h 1947"/>
                  <a:gd name="T8" fmla="*/ 115 w 1117"/>
                  <a:gd name="T9" fmla="*/ 63 h 1947"/>
                  <a:gd name="T10" fmla="*/ 94 w 1117"/>
                  <a:gd name="T11" fmla="*/ 347 h 1947"/>
                  <a:gd name="T12" fmla="*/ 212 w 1117"/>
                  <a:gd name="T13" fmla="*/ 600 h 1947"/>
                  <a:gd name="T14" fmla="*/ 21 w 1117"/>
                  <a:gd name="T15" fmla="*/ 995 h 1947"/>
                  <a:gd name="T16" fmla="*/ 0 w 1117"/>
                  <a:gd name="T17" fmla="*/ 1214 h 1947"/>
                  <a:gd name="T18" fmla="*/ 118 w 1117"/>
                  <a:gd name="T19" fmla="*/ 1786 h 1947"/>
                  <a:gd name="T20" fmla="*/ 319 w 1117"/>
                  <a:gd name="T21" fmla="*/ 1859 h 1947"/>
                  <a:gd name="T22" fmla="*/ 517 w 1117"/>
                  <a:gd name="T23" fmla="*/ 1772 h 1947"/>
                  <a:gd name="T24" fmla="*/ 783 w 1117"/>
                  <a:gd name="T25" fmla="*/ 1947 h 1947"/>
                  <a:gd name="T26" fmla="*/ 914 w 1117"/>
                  <a:gd name="T27" fmla="*/ 1879 h 1947"/>
                  <a:gd name="T28" fmla="*/ 974 w 1117"/>
                  <a:gd name="T29" fmla="*/ 1821 h 1947"/>
                  <a:gd name="T30" fmla="*/ 1002 w 1117"/>
                  <a:gd name="T31" fmla="*/ 1835 h 1947"/>
                  <a:gd name="T32" fmla="*/ 1090 w 1117"/>
                  <a:gd name="T33" fmla="*/ 1792 h 1947"/>
                  <a:gd name="T34" fmla="*/ 1117 w 1117"/>
                  <a:gd name="T35" fmla="*/ 1436 h 1947"/>
                  <a:gd name="T36" fmla="*/ 964 w 1117"/>
                  <a:gd name="T37" fmla="*/ 1027 h 1947"/>
                  <a:gd name="T38" fmla="*/ 1037 w 1117"/>
                  <a:gd name="T39" fmla="*/ 753 h 1947"/>
                  <a:gd name="T40" fmla="*/ 711 w 1117"/>
                  <a:gd name="T41" fmla="*/ 361 h 1947"/>
                  <a:gd name="T42" fmla="*/ 624 w 1117"/>
                  <a:gd name="T43" fmla="*/ 163 h 1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17" h="1947">
                    <a:moveTo>
                      <a:pt x="624" y="163"/>
                    </a:moveTo>
                    <a:lnTo>
                      <a:pt x="558" y="184"/>
                    </a:lnTo>
                    <a:lnTo>
                      <a:pt x="347" y="0"/>
                    </a:lnTo>
                    <a:lnTo>
                      <a:pt x="250" y="101"/>
                    </a:lnTo>
                    <a:lnTo>
                      <a:pt x="115" y="63"/>
                    </a:lnTo>
                    <a:lnTo>
                      <a:pt x="94" y="347"/>
                    </a:lnTo>
                    <a:lnTo>
                      <a:pt x="212" y="600"/>
                    </a:lnTo>
                    <a:lnTo>
                      <a:pt x="21" y="995"/>
                    </a:lnTo>
                    <a:lnTo>
                      <a:pt x="0" y="1214"/>
                    </a:lnTo>
                    <a:lnTo>
                      <a:pt x="118" y="1786"/>
                    </a:lnTo>
                    <a:lnTo>
                      <a:pt x="319" y="1859"/>
                    </a:lnTo>
                    <a:lnTo>
                      <a:pt x="517" y="1772"/>
                    </a:lnTo>
                    <a:lnTo>
                      <a:pt x="783" y="1947"/>
                    </a:lnTo>
                    <a:lnTo>
                      <a:pt x="914" y="1879"/>
                    </a:lnTo>
                    <a:lnTo>
                      <a:pt x="974" y="1821"/>
                    </a:lnTo>
                    <a:lnTo>
                      <a:pt x="1002" y="1835"/>
                    </a:lnTo>
                    <a:lnTo>
                      <a:pt x="1090" y="1792"/>
                    </a:lnTo>
                    <a:lnTo>
                      <a:pt x="1117" y="1436"/>
                    </a:lnTo>
                    <a:lnTo>
                      <a:pt x="964" y="1027"/>
                    </a:lnTo>
                    <a:lnTo>
                      <a:pt x="1037" y="753"/>
                    </a:lnTo>
                    <a:lnTo>
                      <a:pt x="711" y="361"/>
                    </a:lnTo>
                    <a:lnTo>
                      <a:pt x="624" y="163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8" name="Freeform 84">
                <a:extLst>
                  <a:ext uri="{FF2B5EF4-FFF2-40B4-BE49-F238E27FC236}">
                    <a16:creationId xmlns:a16="http://schemas.microsoft.com/office/drawing/2014/main" id="{63A23C19-0082-7D98-B91E-820FCDB49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7" y="1218"/>
                <a:ext cx="233" cy="254"/>
              </a:xfrm>
              <a:custGeom>
                <a:avLst/>
                <a:gdLst>
                  <a:gd name="T0" fmla="*/ 360 w 1168"/>
                  <a:gd name="T1" fmla="*/ 87 h 1269"/>
                  <a:gd name="T2" fmla="*/ 159 w 1168"/>
                  <a:gd name="T3" fmla="*/ 14 h 1269"/>
                  <a:gd name="T4" fmla="*/ 138 w 1168"/>
                  <a:gd name="T5" fmla="*/ 302 h 1269"/>
                  <a:gd name="T6" fmla="*/ 218 w 1168"/>
                  <a:gd name="T7" fmla="*/ 496 h 1269"/>
                  <a:gd name="T8" fmla="*/ 0 w 1168"/>
                  <a:gd name="T9" fmla="*/ 850 h 1269"/>
                  <a:gd name="T10" fmla="*/ 93 w 1168"/>
                  <a:gd name="T11" fmla="*/ 1186 h 1269"/>
                  <a:gd name="T12" fmla="*/ 343 w 1168"/>
                  <a:gd name="T13" fmla="*/ 1269 h 1269"/>
                  <a:gd name="T14" fmla="*/ 398 w 1168"/>
                  <a:gd name="T15" fmla="*/ 1144 h 1269"/>
                  <a:gd name="T16" fmla="*/ 800 w 1168"/>
                  <a:gd name="T17" fmla="*/ 1044 h 1269"/>
                  <a:gd name="T18" fmla="*/ 1095 w 1168"/>
                  <a:gd name="T19" fmla="*/ 923 h 1269"/>
                  <a:gd name="T20" fmla="*/ 1140 w 1168"/>
                  <a:gd name="T21" fmla="*/ 652 h 1269"/>
                  <a:gd name="T22" fmla="*/ 1106 w 1168"/>
                  <a:gd name="T23" fmla="*/ 378 h 1269"/>
                  <a:gd name="T24" fmla="*/ 1168 w 1168"/>
                  <a:gd name="T25" fmla="*/ 253 h 1269"/>
                  <a:gd name="T26" fmla="*/ 1081 w 1168"/>
                  <a:gd name="T27" fmla="*/ 80 h 1269"/>
                  <a:gd name="T28" fmla="*/ 1043 w 1168"/>
                  <a:gd name="T29" fmla="*/ 63 h 1269"/>
                  <a:gd name="T30" fmla="*/ 1015 w 1168"/>
                  <a:gd name="T31" fmla="*/ 49 h 1269"/>
                  <a:gd name="T32" fmla="*/ 955 w 1168"/>
                  <a:gd name="T33" fmla="*/ 107 h 1269"/>
                  <a:gd name="T34" fmla="*/ 859 w 1168"/>
                  <a:gd name="T35" fmla="*/ 198 h 1269"/>
                  <a:gd name="T36" fmla="*/ 824 w 1168"/>
                  <a:gd name="T37" fmla="*/ 175 h 1269"/>
                  <a:gd name="T38" fmla="*/ 558 w 1168"/>
                  <a:gd name="T39" fmla="*/ 0 h 1269"/>
                  <a:gd name="T40" fmla="*/ 360 w 1168"/>
                  <a:gd name="T41" fmla="*/ 87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68" h="1269">
                    <a:moveTo>
                      <a:pt x="360" y="87"/>
                    </a:moveTo>
                    <a:lnTo>
                      <a:pt x="159" y="14"/>
                    </a:lnTo>
                    <a:lnTo>
                      <a:pt x="138" y="302"/>
                    </a:lnTo>
                    <a:lnTo>
                      <a:pt x="218" y="496"/>
                    </a:lnTo>
                    <a:lnTo>
                      <a:pt x="0" y="850"/>
                    </a:lnTo>
                    <a:lnTo>
                      <a:pt x="93" y="1186"/>
                    </a:lnTo>
                    <a:lnTo>
                      <a:pt x="343" y="1269"/>
                    </a:lnTo>
                    <a:lnTo>
                      <a:pt x="398" y="1144"/>
                    </a:lnTo>
                    <a:lnTo>
                      <a:pt x="800" y="1044"/>
                    </a:lnTo>
                    <a:lnTo>
                      <a:pt x="1095" y="923"/>
                    </a:lnTo>
                    <a:lnTo>
                      <a:pt x="1140" y="652"/>
                    </a:lnTo>
                    <a:lnTo>
                      <a:pt x="1106" y="378"/>
                    </a:lnTo>
                    <a:lnTo>
                      <a:pt x="1168" y="253"/>
                    </a:lnTo>
                    <a:lnTo>
                      <a:pt x="1081" y="80"/>
                    </a:lnTo>
                    <a:lnTo>
                      <a:pt x="1043" y="63"/>
                    </a:lnTo>
                    <a:lnTo>
                      <a:pt x="1015" y="49"/>
                    </a:lnTo>
                    <a:lnTo>
                      <a:pt x="955" y="107"/>
                    </a:lnTo>
                    <a:lnTo>
                      <a:pt x="859" y="198"/>
                    </a:lnTo>
                    <a:lnTo>
                      <a:pt x="824" y="175"/>
                    </a:lnTo>
                    <a:lnTo>
                      <a:pt x="558" y="0"/>
                    </a:lnTo>
                    <a:lnTo>
                      <a:pt x="360" y="87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9" name="Freeform 85">
                <a:extLst>
                  <a:ext uri="{FF2B5EF4-FFF2-40B4-BE49-F238E27FC236}">
                    <a16:creationId xmlns:a16="http://schemas.microsoft.com/office/drawing/2014/main" id="{2DDD9397-3F4F-EBD5-59DF-6B4DCC0AA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1" y="1240"/>
                <a:ext cx="27" cy="18"/>
              </a:xfrm>
              <a:custGeom>
                <a:avLst/>
                <a:gdLst>
                  <a:gd name="T0" fmla="*/ 35 w 131"/>
                  <a:gd name="T1" fmla="*/ 91 h 91"/>
                  <a:gd name="T2" fmla="*/ 131 w 131"/>
                  <a:gd name="T3" fmla="*/ 0 h 91"/>
                  <a:gd name="T4" fmla="*/ 0 w 131"/>
                  <a:gd name="T5" fmla="*/ 68 h 91"/>
                  <a:gd name="T6" fmla="*/ 35 w 131"/>
                  <a:gd name="T7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1" h="91">
                    <a:moveTo>
                      <a:pt x="35" y="91"/>
                    </a:moveTo>
                    <a:lnTo>
                      <a:pt x="131" y="0"/>
                    </a:lnTo>
                    <a:lnTo>
                      <a:pt x="0" y="68"/>
                    </a:lnTo>
                    <a:lnTo>
                      <a:pt x="35" y="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0" name="Freeform 86">
                <a:extLst>
                  <a:ext uri="{FF2B5EF4-FFF2-40B4-BE49-F238E27FC236}">
                    <a16:creationId xmlns:a16="http://schemas.microsoft.com/office/drawing/2014/main" id="{EA09FA28-2072-A4FF-E54F-999F86A398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5" y="1222"/>
                <a:ext cx="18" cy="12"/>
              </a:xfrm>
              <a:custGeom>
                <a:avLst/>
                <a:gdLst>
                  <a:gd name="T0" fmla="*/ 38 w 88"/>
                  <a:gd name="T1" fmla="*/ 60 h 60"/>
                  <a:gd name="T2" fmla="*/ 87 w 88"/>
                  <a:gd name="T3" fmla="*/ 4 h 60"/>
                  <a:gd name="T4" fmla="*/ 88 w 88"/>
                  <a:gd name="T5" fmla="*/ 0 h 60"/>
                  <a:gd name="T6" fmla="*/ 0 w 88"/>
                  <a:gd name="T7" fmla="*/ 43 h 60"/>
                  <a:gd name="T8" fmla="*/ 38 w 88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60">
                    <a:moveTo>
                      <a:pt x="38" y="60"/>
                    </a:moveTo>
                    <a:lnTo>
                      <a:pt x="87" y="4"/>
                    </a:lnTo>
                    <a:lnTo>
                      <a:pt x="88" y="0"/>
                    </a:lnTo>
                    <a:lnTo>
                      <a:pt x="0" y="43"/>
                    </a:lnTo>
                    <a:lnTo>
                      <a:pt x="38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1" name="Freeform 87">
                <a:extLst>
                  <a:ext uri="{FF2B5EF4-FFF2-40B4-BE49-F238E27FC236}">
                    <a16:creationId xmlns:a16="http://schemas.microsoft.com/office/drawing/2014/main" id="{EF9D1F13-6607-6E13-CBA4-2088D506C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" y="1312"/>
                <a:ext cx="461" cy="419"/>
              </a:xfrm>
              <a:custGeom>
                <a:avLst/>
                <a:gdLst>
                  <a:gd name="T0" fmla="*/ 0 w 2309"/>
                  <a:gd name="T1" fmla="*/ 576 h 2098"/>
                  <a:gd name="T2" fmla="*/ 46 w 2309"/>
                  <a:gd name="T3" fmla="*/ 715 h 2098"/>
                  <a:gd name="T4" fmla="*/ 254 w 2309"/>
                  <a:gd name="T5" fmla="*/ 905 h 2098"/>
                  <a:gd name="T6" fmla="*/ 441 w 2309"/>
                  <a:gd name="T7" fmla="*/ 1027 h 2098"/>
                  <a:gd name="T8" fmla="*/ 708 w 2309"/>
                  <a:gd name="T9" fmla="*/ 975 h 2098"/>
                  <a:gd name="T10" fmla="*/ 812 w 2309"/>
                  <a:gd name="T11" fmla="*/ 1165 h 2098"/>
                  <a:gd name="T12" fmla="*/ 1106 w 2309"/>
                  <a:gd name="T13" fmla="*/ 1387 h 2098"/>
                  <a:gd name="T14" fmla="*/ 1165 w 2309"/>
                  <a:gd name="T15" fmla="*/ 1592 h 2098"/>
                  <a:gd name="T16" fmla="*/ 1113 w 2309"/>
                  <a:gd name="T17" fmla="*/ 1803 h 2098"/>
                  <a:gd name="T18" fmla="*/ 1193 w 2309"/>
                  <a:gd name="T19" fmla="*/ 2098 h 2098"/>
                  <a:gd name="T20" fmla="*/ 1380 w 2309"/>
                  <a:gd name="T21" fmla="*/ 1793 h 2098"/>
                  <a:gd name="T22" fmla="*/ 1658 w 2309"/>
                  <a:gd name="T23" fmla="*/ 1855 h 2098"/>
                  <a:gd name="T24" fmla="*/ 1831 w 2309"/>
                  <a:gd name="T25" fmla="*/ 1984 h 2098"/>
                  <a:gd name="T26" fmla="*/ 2053 w 2309"/>
                  <a:gd name="T27" fmla="*/ 1980 h 2098"/>
                  <a:gd name="T28" fmla="*/ 2226 w 2309"/>
                  <a:gd name="T29" fmla="*/ 1852 h 2098"/>
                  <a:gd name="T30" fmla="*/ 2309 w 2309"/>
                  <a:gd name="T31" fmla="*/ 1744 h 2098"/>
                  <a:gd name="T32" fmla="*/ 2309 w 2309"/>
                  <a:gd name="T33" fmla="*/ 1606 h 2098"/>
                  <a:gd name="T34" fmla="*/ 2226 w 2309"/>
                  <a:gd name="T35" fmla="*/ 1176 h 2098"/>
                  <a:gd name="T36" fmla="*/ 2060 w 2309"/>
                  <a:gd name="T37" fmla="*/ 954 h 2098"/>
                  <a:gd name="T38" fmla="*/ 2157 w 2309"/>
                  <a:gd name="T39" fmla="*/ 680 h 2098"/>
                  <a:gd name="T40" fmla="*/ 2302 w 2309"/>
                  <a:gd name="T41" fmla="*/ 520 h 2098"/>
                  <a:gd name="T42" fmla="*/ 2296 w 2309"/>
                  <a:gd name="T43" fmla="*/ 305 h 2098"/>
                  <a:gd name="T44" fmla="*/ 2160 w 2309"/>
                  <a:gd name="T45" fmla="*/ 267 h 2098"/>
                  <a:gd name="T46" fmla="*/ 2091 w 2309"/>
                  <a:gd name="T47" fmla="*/ 66 h 2098"/>
                  <a:gd name="T48" fmla="*/ 1949 w 2309"/>
                  <a:gd name="T49" fmla="*/ 59 h 2098"/>
                  <a:gd name="T50" fmla="*/ 1914 w 2309"/>
                  <a:gd name="T51" fmla="*/ 0 h 2098"/>
                  <a:gd name="T52" fmla="*/ 1713 w 2309"/>
                  <a:gd name="T53" fmla="*/ 163 h 2098"/>
                  <a:gd name="T54" fmla="*/ 1450 w 2309"/>
                  <a:gd name="T55" fmla="*/ 163 h 2098"/>
                  <a:gd name="T56" fmla="*/ 1190 w 2309"/>
                  <a:gd name="T57" fmla="*/ 406 h 2098"/>
                  <a:gd name="T58" fmla="*/ 1044 w 2309"/>
                  <a:gd name="T59" fmla="*/ 389 h 2098"/>
                  <a:gd name="T60" fmla="*/ 718 w 2309"/>
                  <a:gd name="T61" fmla="*/ 500 h 2098"/>
                  <a:gd name="T62" fmla="*/ 295 w 2309"/>
                  <a:gd name="T63" fmla="*/ 455 h 2098"/>
                  <a:gd name="T64" fmla="*/ 0 w 2309"/>
                  <a:gd name="T65" fmla="*/ 576 h 2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09" h="2098">
                    <a:moveTo>
                      <a:pt x="0" y="576"/>
                    </a:moveTo>
                    <a:lnTo>
                      <a:pt x="46" y="715"/>
                    </a:lnTo>
                    <a:lnTo>
                      <a:pt x="254" y="905"/>
                    </a:lnTo>
                    <a:lnTo>
                      <a:pt x="441" y="1027"/>
                    </a:lnTo>
                    <a:lnTo>
                      <a:pt x="708" y="975"/>
                    </a:lnTo>
                    <a:lnTo>
                      <a:pt x="812" y="1165"/>
                    </a:lnTo>
                    <a:lnTo>
                      <a:pt x="1106" y="1387"/>
                    </a:lnTo>
                    <a:lnTo>
                      <a:pt x="1165" y="1592"/>
                    </a:lnTo>
                    <a:lnTo>
                      <a:pt x="1113" y="1803"/>
                    </a:lnTo>
                    <a:lnTo>
                      <a:pt x="1193" y="2098"/>
                    </a:lnTo>
                    <a:lnTo>
                      <a:pt x="1380" y="1793"/>
                    </a:lnTo>
                    <a:lnTo>
                      <a:pt x="1658" y="1855"/>
                    </a:lnTo>
                    <a:lnTo>
                      <a:pt x="1831" y="1984"/>
                    </a:lnTo>
                    <a:lnTo>
                      <a:pt x="2053" y="1980"/>
                    </a:lnTo>
                    <a:lnTo>
                      <a:pt x="2226" y="1852"/>
                    </a:lnTo>
                    <a:lnTo>
                      <a:pt x="2309" y="1744"/>
                    </a:lnTo>
                    <a:lnTo>
                      <a:pt x="2309" y="1606"/>
                    </a:lnTo>
                    <a:lnTo>
                      <a:pt x="2226" y="1176"/>
                    </a:lnTo>
                    <a:lnTo>
                      <a:pt x="2060" y="954"/>
                    </a:lnTo>
                    <a:lnTo>
                      <a:pt x="2157" y="680"/>
                    </a:lnTo>
                    <a:lnTo>
                      <a:pt x="2302" y="520"/>
                    </a:lnTo>
                    <a:lnTo>
                      <a:pt x="2296" y="305"/>
                    </a:lnTo>
                    <a:lnTo>
                      <a:pt x="2160" y="267"/>
                    </a:lnTo>
                    <a:lnTo>
                      <a:pt x="2091" y="66"/>
                    </a:lnTo>
                    <a:lnTo>
                      <a:pt x="1949" y="59"/>
                    </a:lnTo>
                    <a:lnTo>
                      <a:pt x="1914" y="0"/>
                    </a:lnTo>
                    <a:lnTo>
                      <a:pt x="1713" y="163"/>
                    </a:lnTo>
                    <a:lnTo>
                      <a:pt x="1450" y="163"/>
                    </a:lnTo>
                    <a:lnTo>
                      <a:pt x="1190" y="406"/>
                    </a:lnTo>
                    <a:lnTo>
                      <a:pt x="1044" y="389"/>
                    </a:lnTo>
                    <a:lnTo>
                      <a:pt x="718" y="500"/>
                    </a:lnTo>
                    <a:lnTo>
                      <a:pt x="295" y="455"/>
                    </a:lnTo>
                    <a:lnTo>
                      <a:pt x="0" y="576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2" name="Freeform 88">
                <a:extLst>
                  <a:ext uri="{FF2B5EF4-FFF2-40B4-BE49-F238E27FC236}">
                    <a16:creationId xmlns:a16="http://schemas.microsoft.com/office/drawing/2014/main" id="{30A54034-A088-CAC1-2895-30A2245A4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0" y="1427"/>
                <a:ext cx="440" cy="313"/>
              </a:xfrm>
              <a:custGeom>
                <a:avLst/>
                <a:gdLst>
                  <a:gd name="T0" fmla="*/ 1079 w 2198"/>
                  <a:gd name="T1" fmla="*/ 139 h 1567"/>
                  <a:gd name="T2" fmla="*/ 1033 w 2198"/>
                  <a:gd name="T3" fmla="*/ 0 h 1567"/>
                  <a:gd name="T4" fmla="*/ 631 w 2198"/>
                  <a:gd name="T5" fmla="*/ 100 h 1567"/>
                  <a:gd name="T6" fmla="*/ 576 w 2198"/>
                  <a:gd name="T7" fmla="*/ 225 h 1567"/>
                  <a:gd name="T8" fmla="*/ 326 w 2198"/>
                  <a:gd name="T9" fmla="*/ 142 h 1567"/>
                  <a:gd name="T10" fmla="*/ 0 w 2198"/>
                  <a:gd name="T11" fmla="*/ 295 h 1567"/>
                  <a:gd name="T12" fmla="*/ 42 w 2198"/>
                  <a:gd name="T13" fmla="*/ 506 h 1567"/>
                  <a:gd name="T14" fmla="*/ 177 w 2198"/>
                  <a:gd name="T15" fmla="*/ 569 h 1567"/>
                  <a:gd name="T16" fmla="*/ 250 w 2198"/>
                  <a:gd name="T17" fmla="*/ 770 h 1567"/>
                  <a:gd name="T18" fmla="*/ 552 w 2198"/>
                  <a:gd name="T19" fmla="*/ 1085 h 1567"/>
                  <a:gd name="T20" fmla="*/ 579 w 2198"/>
                  <a:gd name="T21" fmla="*/ 1380 h 1567"/>
                  <a:gd name="T22" fmla="*/ 891 w 2198"/>
                  <a:gd name="T23" fmla="*/ 1557 h 1567"/>
                  <a:gd name="T24" fmla="*/ 1023 w 2198"/>
                  <a:gd name="T25" fmla="*/ 1383 h 1567"/>
                  <a:gd name="T26" fmla="*/ 1162 w 2198"/>
                  <a:gd name="T27" fmla="*/ 1345 h 1567"/>
                  <a:gd name="T28" fmla="*/ 1370 w 2198"/>
                  <a:gd name="T29" fmla="*/ 1383 h 1567"/>
                  <a:gd name="T30" fmla="*/ 1491 w 2198"/>
                  <a:gd name="T31" fmla="*/ 1564 h 1567"/>
                  <a:gd name="T32" fmla="*/ 1564 w 2198"/>
                  <a:gd name="T33" fmla="*/ 1567 h 1567"/>
                  <a:gd name="T34" fmla="*/ 1633 w 2198"/>
                  <a:gd name="T35" fmla="*/ 1439 h 1567"/>
                  <a:gd name="T36" fmla="*/ 1706 w 2198"/>
                  <a:gd name="T37" fmla="*/ 1435 h 1567"/>
                  <a:gd name="T38" fmla="*/ 1807 w 2198"/>
                  <a:gd name="T39" fmla="*/ 1168 h 1567"/>
                  <a:gd name="T40" fmla="*/ 2018 w 2198"/>
                  <a:gd name="T41" fmla="*/ 1165 h 1567"/>
                  <a:gd name="T42" fmla="*/ 2146 w 2198"/>
                  <a:gd name="T43" fmla="*/ 1227 h 1567"/>
                  <a:gd name="T44" fmla="*/ 2198 w 2198"/>
                  <a:gd name="T45" fmla="*/ 1016 h 1567"/>
                  <a:gd name="T46" fmla="*/ 2139 w 2198"/>
                  <a:gd name="T47" fmla="*/ 811 h 1567"/>
                  <a:gd name="T48" fmla="*/ 1845 w 2198"/>
                  <a:gd name="T49" fmla="*/ 589 h 1567"/>
                  <a:gd name="T50" fmla="*/ 1741 w 2198"/>
                  <a:gd name="T51" fmla="*/ 399 h 1567"/>
                  <a:gd name="T52" fmla="*/ 1474 w 2198"/>
                  <a:gd name="T53" fmla="*/ 451 h 1567"/>
                  <a:gd name="T54" fmla="*/ 1287 w 2198"/>
                  <a:gd name="T55" fmla="*/ 329 h 1567"/>
                  <a:gd name="T56" fmla="*/ 1079 w 2198"/>
                  <a:gd name="T57" fmla="*/ 139 h 1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98" h="1567">
                    <a:moveTo>
                      <a:pt x="1079" y="139"/>
                    </a:moveTo>
                    <a:lnTo>
                      <a:pt x="1033" y="0"/>
                    </a:lnTo>
                    <a:lnTo>
                      <a:pt x="631" y="100"/>
                    </a:lnTo>
                    <a:lnTo>
                      <a:pt x="576" y="225"/>
                    </a:lnTo>
                    <a:lnTo>
                      <a:pt x="326" y="142"/>
                    </a:lnTo>
                    <a:lnTo>
                      <a:pt x="0" y="295"/>
                    </a:lnTo>
                    <a:lnTo>
                      <a:pt x="42" y="506"/>
                    </a:lnTo>
                    <a:lnTo>
                      <a:pt x="177" y="569"/>
                    </a:lnTo>
                    <a:lnTo>
                      <a:pt x="250" y="770"/>
                    </a:lnTo>
                    <a:lnTo>
                      <a:pt x="552" y="1085"/>
                    </a:lnTo>
                    <a:lnTo>
                      <a:pt x="579" y="1380"/>
                    </a:lnTo>
                    <a:lnTo>
                      <a:pt x="891" y="1557"/>
                    </a:lnTo>
                    <a:lnTo>
                      <a:pt x="1023" y="1383"/>
                    </a:lnTo>
                    <a:lnTo>
                      <a:pt x="1162" y="1345"/>
                    </a:lnTo>
                    <a:lnTo>
                      <a:pt x="1370" y="1383"/>
                    </a:lnTo>
                    <a:lnTo>
                      <a:pt x="1491" y="1564"/>
                    </a:lnTo>
                    <a:lnTo>
                      <a:pt x="1564" y="1567"/>
                    </a:lnTo>
                    <a:lnTo>
                      <a:pt x="1633" y="1439"/>
                    </a:lnTo>
                    <a:lnTo>
                      <a:pt x="1706" y="1435"/>
                    </a:lnTo>
                    <a:lnTo>
                      <a:pt x="1807" y="1168"/>
                    </a:lnTo>
                    <a:lnTo>
                      <a:pt x="2018" y="1165"/>
                    </a:lnTo>
                    <a:lnTo>
                      <a:pt x="2146" y="1227"/>
                    </a:lnTo>
                    <a:lnTo>
                      <a:pt x="2198" y="1016"/>
                    </a:lnTo>
                    <a:lnTo>
                      <a:pt x="2139" y="811"/>
                    </a:lnTo>
                    <a:lnTo>
                      <a:pt x="1845" y="589"/>
                    </a:lnTo>
                    <a:lnTo>
                      <a:pt x="1741" y="399"/>
                    </a:lnTo>
                    <a:lnTo>
                      <a:pt x="1474" y="451"/>
                    </a:lnTo>
                    <a:lnTo>
                      <a:pt x="1287" y="329"/>
                    </a:lnTo>
                    <a:lnTo>
                      <a:pt x="1079" y="139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3" name="Freeform 89">
                <a:extLst>
                  <a:ext uri="{FF2B5EF4-FFF2-40B4-BE49-F238E27FC236}">
                    <a16:creationId xmlns:a16="http://schemas.microsoft.com/office/drawing/2014/main" id="{BEE682E8-A2E8-72EE-AE1A-DC3001DE9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4" y="1696"/>
                <a:ext cx="261" cy="135"/>
              </a:xfrm>
              <a:custGeom>
                <a:avLst/>
                <a:gdLst>
                  <a:gd name="T0" fmla="*/ 24 w 1303"/>
                  <a:gd name="T1" fmla="*/ 59 h 676"/>
                  <a:gd name="T2" fmla="*/ 0 w 1303"/>
                  <a:gd name="T3" fmla="*/ 125 h 676"/>
                  <a:gd name="T4" fmla="*/ 182 w 1303"/>
                  <a:gd name="T5" fmla="*/ 348 h 676"/>
                  <a:gd name="T6" fmla="*/ 281 w 1303"/>
                  <a:gd name="T7" fmla="*/ 465 h 676"/>
                  <a:gd name="T8" fmla="*/ 457 w 1303"/>
                  <a:gd name="T9" fmla="*/ 600 h 676"/>
                  <a:gd name="T10" fmla="*/ 828 w 1303"/>
                  <a:gd name="T11" fmla="*/ 604 h 676"/>
                  <a:gd name="T12" fmla="*/ 957 w 1303"/>
                  <a:gd name="T13" fmla="*/ 676 h 676"/>
                  <a:gd name="T14" fmla="*/ 957 w 1303"/>
                  <a:gd name="T15" fmla="*/ 607 h 676"/>
                  <a:gd name="T16" fmla="*/ 1085 w 1303"/>
                  <a:gd name="T17" fmla="*/ 552 h 676"/>
                  <a:gd name="T18" fmla="*/ 1303 w 1303"/>
                  <a:gd name="T19" fmla="*/ 298 h 676"/>
                  <a:gd name="T20" fmla="*/ 1286 w 1303"/>
                  <a:gd name="T21" fmla="*/ 90 h 676"/>
                  <a:gd name="T22" fmla="*/ 1213 w 1303"/>
                  <a:gd name="T23" fmla="*/ 94 h 676"/>
                  <a:gd name="T24" fmla="*/ 1144 w 1303"/>
                  <a:gd name="T25" fmla="*/ 222 h 676"/>
                  <a:gd name="T26" fmla="*/ 1071 w 1303"/>
                  <a:gd name="T27" fmla="*/ 219 h 676"/>
                  <a:gd name="T28" fmla="*/ 950 w 1303"/>
                  <a:gd name="T29" fmla="*/ 38 h 676"/>
                  <a:gd name="T30" fmla="*/ 742 w 1303"/>
                  <a:gd name="T31" fmla="*/ 0 h 676"/>
                  <a:gd name="T32" fmla="*/ 603 w 1303"/>
                  <a:gd name="T33" fmla="*/ 38 h 676"/>
                  <a:gd name="T34" fmla="*/ 471 w 1303"/>
                  <a:gd name="T35" fmla="*/ 212 h 676"/>
                  <a:gd name="T36" fmla="*/ 159 w 1303"/>
                  <a:gd name="T37" fmla="*/ 35 h 676"/>
                  <a:gd name="T38" fmla="*/ 24 w 1303"/>
                  <a:gd name="T39" fmla="*/ 59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03" h="676">
                    <a:moveTo>
                      <a:pt x="24" y="59"/>
                    </a:moveTo>
                    <a:lnTo>
                      <a:pt x="0" y="125"/>
                    </a:lnTo>
                    <a:lnTo>
                      <a:pt x="182" y="348"/>
                    </a:lnTo>
                    <a:lnTo>
                      <a:pt x="281" y="465"/>
                    </a:lnTo>
                    <a:lnTo>
                      <a:pt x="457" y="600"/>
                    </a:lnTo>
                    <a:lnTo>
                      <a:pt x="828" y="604"/>
                    </a:lnTo>
                    <a:lnTo>
                      <a:pt x="957" y="676"/>
                    </a:lnTo>
                    <a:lnTo>
                      <a:pt x="957" y="607"/>
                    </a:lnTo>
                    <a:lnTo>
                      <a:pt x="1085" y="552"/>
                    </a:lnTo>
                    <a:lnTo>
                      <a:pt x="1303" y="298"/>
                    </a:lnTo>
                    <a:lnTo>
                      <a:pt x="1286" y="90"/>
                    </a:lnTo>
                    <a:lnTo>
                      <a:pt x="1213" y="94"/>
                    </a:lnTo>
                    <a:lnTo>
                      <a:pt x="1144" y="222"/>
                    </a:lnTo>
                    <a:lnTo>
                      <a:pt x="1071" y="219"/>
                    </a:lnTo>
                    <a:lnTo>
                      <a:pt x="950" y="38"/>
                    </a:lnTo>
                    <a:lnTo>
                      <a:pt x="742" y="0"/>
                    </a:lnTo>
                    <a:lnTo>
                      <a:pt x="603" y="38"/>
                    </a:lnTo>
                    <a:lnTo>
                      <a:pt x="471" y="212"/>
                    </a:lnTo>
                    <a:lnTo>
                      <a:pt x="159" y="35"/>
                    </a:lnTo>
                    <a:lnTo>
                      <a:pt x="24" y="59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4" name="Freeform 90">
                <a:extLst>
                  <a:ext uri="{FF2B5EF4-FFF2-40B4-BE49-F238E27FC236}">
                    <a16:creationId xmlns:a16="http://schemas.microsoft.com/office/drawing/2014/main" id="{A193D78D-1EB0-224C-1F23-54152B2C2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5" y="1660"/>
                <a:ext cx="520" cy="408"/>
              </a:xfrm>
              <a:custGeom>
                <a:avLst/>
                <a:gdLst>
                  <a:gd name="T0" fmla="*/ 430 w 2600"/>
                  <a:gd name="T1" fmla="*/ 3 h 2042"/>
                  <a:gd name="T2" fmla="*/ 329 w 2600"/>
                  <a:gd name="T3" fmla="*/ 270 h 2042"/>
                  <a:gd name="T4" fmla="*/ 346 w 2600"/>
                  <a:gd name="T5" fmla="*/ 478 h 2042"/>
                  <a:gd name="T6" fmla="*/ 128 w 2600"/>
                  <a:gd name="T7" fmla="*/ 732 h 2042"/>
                  <a:gd name="T8" fmla="*/ 0 w 2600"/>
                  <a:gd name="T9" fmla="*/ 787 h 2042"/>
                  <a:gd name="T10" fmla="*/ 0 w 2600"/>
                  <a:gd name="T11" fmla="*/ 856 h 2042"/>
                  <a:gd name="T12" fmla="*/ 215 w 2600"/>
                  <a:gd name="T13" fmla="*/ 853 h 2042"/>
                  <a:gd name="T14" fmla="*/ 738 w 2600"/>
                  <a:gd name="T15" fmla="*/ 1418 h 2042"/>
                  <a:gd name="T16" fmla="*/ 728 w 2600"/>
                  <a:gd name="T17" fmla="*/ 1560 h 2042"/>
                  <a:gd name="T18" fmla="*/ 527 w 2600"/>
                  <a:gd name="T19" fmla="*/ 1751 h 2042"/>
                  <a:gd name="T20" fmla="*/ 710 w 2600"/>
                  <a:gd name="T21" fmla="*/ 1966 h 2042"/>
                  <a:gd name="T22" fmla="*/ 991 w 2600"/>
                  <a:gd name="T23" fmla="*/ 2042 h 2042"/>
                  <a:gd name="T24" fmla="*/ 1307 w 2600"/>
                  <a:gd name="T25" fmla="*/ 1859 h 2042"/>
                  <a:gd name="T26" fmla="*/ 1671 w 2600"/>
                  <a:gd name="T27" fmla="*/ 1852 h 2042"/>
                  <a:gd name="T28" fmla="*/ 2180 w 2600"/>
                  <a:gd name="T29" fmla="*/ 1092 h 2042"/>
                  <a:gd name="T30" fmla="*/ 2433 w 2600"/>
                  <a:gd name="T31" fmla="*/ 1030 h 2042"/>
                  <a:gd name="T32" fmla="*/ 2600 w 2600"/>
                  <a:gd name="T33" fmla="*/ 555 h 2042"/>
                  <a:gd name="T34" fmla="*/ 2593 w 2600"/>
                  <a:gd name="T35" fmla="*/ 413 h 2042"/>
                  <a:gd name="T36" fmla="*/ 1882 w 2600"/>
                  <a:gd name="T37" fmla="*/ 111 h 2042"/>
                  <a:gd name="T38" fmla="*/ 1709 w 2600"/>
                  <a:gd name="T39" fmla="*/ 239 h 2042"/>
                  <a:gd name="T40" fmla="*/ 1487 w 2600"/>
                  <a:gd name="T41" fmla="*/ 243 h 2042"/>
                  <a:gd name="T42" fmla="*/ 1314 w 2600"/>
                  <a:gd name="T43" fmla="*/ 114 h 2042"/>
                  <a:gd name="T44" fmla="*/ 1036 w 2600"/>
                  <a:gd name="T45" fmla="*/ 52 h 2042"/>
                  <a:gd name="T46" fmla="*/ 849 w 2600"/>
                  <a:gd name="T47" fmla="*/ 357 h 2042"/>
                  <a:gd name="T48" fmla="*/ 769 w 2600"/>
                  <a:gd name="T49" fmla="*/ 62 h 2042"/>
                  <a:gd name="T50" fmla="*/ 641 w 2600"/>
                  <a:gd name="T51" fmla="*/ 0 h 2042"/>
                  <a:gd name="T52" fmla="*/ 430 w 2600"/>
                  <a:gd name="T53" fmla="*/ 3 h 2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600" h="2042">
                    <a:moveTo>
                      <a:pt x="430" y="3"/>
                    </a:moveTo>
                    <a:lnTo>
                      <a:pt x="329" y="270"/>
                    </a:lnTo>
                    <a:lnTo>
                      <a:pt x="346" y="478"/>
                    </a:lnTo>
                    <a:lnTo>
                      <a:pt x="128" y="732"/>
                    </a:lnTo>
                    <a:lnTo>
                      <a:pt x="0" y="787"/>
                    </a:lnTo>
                    <a:lnTo>
                      <a:pt x="0" y="856"/>
                    </a:lnTo>
                    <a:lnTo>
                      <a:pt x="215" y="853"/>
                    </a:lnTo>
                    <a:lnTo>
                      <a:pt x="738" y="1418"/>
                    </a:lnTo>
                    <a:lnTo>
                      <a:pt x="728" y="1560"/>
                    </a:lnTo>
                    <a:lnTo>
                      <a:pt x="527" y="1751"/>
                    </a:lnTo>
                    <a:lnTo>
                      <a:pt x="710" y="1966"/>
                    </a:lnTo>
                    <a:lnTo>
                      <a:pt x="991" y="2042"/>
                    </a:lnTo>
                    <a:lnTo>
                      <a:pt x="1307" y="1859"/>
                    </a:lnTo>
                    <a:lnTo>
                      <a:pt x="1671" y="1852"/>
                    </a:lnTo>
                    <a:lnTo>
                      <a:pt x="2180" y="1092"/>
                    </a:lnTo>
                    <a:lnTo>
                      <a:pt x="2433" y="1030"/>
                    </a:lnTo>
                    <a:lnTo>
                      <a:pt x="2600" y="555"/>
                    </a:lnTo>
                    <a:lnTo>
                      <a:pt x="2593" y="413"/>
                    </a:lnTo>
                    <a:lnTo>
                      <a:pt x="1882" y="111"/>
                    </a:lnTo>
                    <a:lnTo>
                      <a:pt x="1709" y="239"/>
                    </a:lnTo>
                    <a:lnTo>
                      <a:pt x="1487" y="243"/>
                    </a:lnTo>
                    <a:lnTo>
                      <a:pt x="1314" y="114"/>
                    </a:lnTo>
                    <a:lnTo>
                      <a:pt x="1036" y="52"/>
                    </a:lnTo>
                    <a:lnTo>
                      <a:pt x="849" y="357"/>
                    </a:lnTo>
                    <a:lnTo>
                      <a:pt x="769" y="62"/>
                    </a:lnTo>
                    <a:lnTo>
                      <a:pt x="641" y="0"/>
                    </a:lnTo>
                    <a:lnTo>
                      <a:pt x="430" y="3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5" name="Freeform 91">
                <a:extLst>
                  <a:ext uri="{FF2B5EF4-FFF2-40B4-BE49-F238E27FC236}">
                    <a16:creationId xmlns:a16="http://schemas.microsoft.com/office/drawing/2014/main" id="{45B7043E-0AA5-9884-5BE0-40930509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789"/>
                <a:ext cx="328" cy="345"/>
              </a:xfrm>
              <a:custGeom>
                <a:avLst/>
                <a:gdLst>
                  <a:gd name="T0" fmla="*/ 1429 w 1640"/>
                  <a:gd name="T1" fmla="*/ 1106 h 1723"/>
                  <a:gd name="T2" fmla="*/ 1630 w 1640"/>
                  <a:gd name="T3" fmla="*/ 915 h 1723"/>
                  <a:gd name="T4" fmla="*/ 1640 w 1640"/>
                  <a:gd name="T5" fmla="*/ 773 h 1723"/>
                  <a:gd name="T6" fmla="*/ 1117 w 1640"/>
                  <a:gd name="T7" fmla="*/ 208 h 1723"/>
                  <a:gd name="T8" fmla="*/ 902 w 1640"/>
                  <a:gd name="T9" fmla="*/ 211 h 1723"/>
                  <a:gd name="T10" fmla="*/ 773 w 1640"/>
                  <a:gd name="T11" fmla="*/ 139 h 1723"/>
                  <a:gd name="T12" fmla="*/ 402 w 1640"/>
                  <a:gd name="T13" fmla="*/ 135 h 1723"/>
                  <a:gd name="T14" fmla="*/ 226 w 1640"/>
                  <a:gd name="T15" fmla="*/ 0 h 1723"/>
                  <a:gd name="T16" fmla="*/ 73 w 1640"/>
                  <a:gd name="T17" fmla="*/ 104 h 1723"/>
                  <a:gd name="T18" fmla="*/ 90 w 1640"/>
                  <a:gd name="T19" fmla="*/ 163 h 1723"/>
                  <a:gd name="T20" fmla="*/ 226 w 1640"/>
                  <a:gd name="T21" fmla="*/ 326 h 1723"/>
                  <a:gd name="T22" fmla="*/ 49 w 1640"/>
                  <a:gd name="T23" fmla="*/ 530 h 1723"/>
                  <a:gd name="T24" fmla="*/ 0 w 1640"/>
                  <a:gd name="T25" fmla="*/ 628 h 1723"/>
                  <a:gd name="T26" fmla="*/ 104 w 1640"/>
                  <a:gd name="T27" fmla="*/ 669 h 1723"/>
                  <a:gd name="T28" fmla="*/ 208 w 1640"/>
                  <a:gd name="T29" fmla="*/ 770 h 1723"/>
                  <a:gd name="T30" fmla="*/ 413 w 1640"/>
                  <a:gd name="T31" fmla="*/ 843 h 1723"/>
                  <a:gd name="T32" fmla="*/ 472 w 1640"/>
                  <a:gd name="T33" fmla="*/ 974 h 1723"/>
                  <a:gd name="T34" fmla="*/ 583 w 1640"/>
                  <a:gd name="T35" fmla="*/ 1068 h 1723"/>
                  <a:gd name="T36" fmla="*/ 649 w 1640"/>
                  <a:gd name="T37" fmla="*/ 1099 h 1723"/>
                  <a:gd name="T38" fmla="*/ 929 w 1640"/>
                  <a:gd name="T39" fmla="*/ 1061 h 1723"/>
                  <a:gd name="T40" fmla="*/ 1016 w 1640"/>
                  <a:gd name="T41" fmla="*/ 1252 h 1723"/>
                  <a:gd name="T42" fmla="*/ 1137 w 1640"/>
                  <a:gd name="T43" fmla="*/ 1331 h 1723"/>
                  <a:gd name="T44" fmla="*/ 1193 w 1640"/>
                  <a:gd name="T45" fmla="*/ 1529 h 1723"/>
                  <a:gd name="T46" fmla="*/ 1391 w 1640"/>
                  <a:gd name="T47" fmla="*/ 1723 h 1723"/>
                  <a:gd name="T48" fmla="*/ 1612 w 1640"/>
                  <a:gd name="T49" fmla="*/ 1321 h 1723"/>
                  <a:gd name="T50" fmla="*/ 1429 w 1640"/>
                  <a:gd name="T51" fmla="*/ 1106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40" h="1723">
                    <a:moveTo>
                      <a:pt x="1429" y="1106"/>
                    </a:moveTo>
                    <a:lnTo>
                      <a:pt x="1630" y="915"/>
                    </a:lnTo>
                    <a:lnTo>
                      <a:pt x="1640" y="773"/>
                    </a:lnTo>
                    <a:lnTo>
                      <a:pt x="1117" y="208"/>
                    </a:lnTo>
                    <a:lnTo>
                      <a:pt x="902" y="211"/>
                    </a:lnTo>
                    <a:lnTo>
                      <a:pt x="773" y="139"/>
                    </a:lnTo>
                    <a:lnTo>
                      <a:pt x="402" y="135"/>
                    </a:lnTo>
                    <a:lnTo>
                      <a:pt x="226" y="0"/>
                    </a:lnTo>
                    <a:lnTo>
                      <a:pt x="73" y="104"/>
                    </a:lnTo>
                    <a:lnTo>
                      <a:pt x="90" y="163"/>
                    </a:lnTo>
                    <a:lnTo>
                      <a:pt x="226" y="326"/>
                    </a:lnTo>
                    <a:lnTo>
                      <a:pt x="49" y="530"/>
                    </a:lnTo>
                    <a:lnTo>
                      <a:pt x="0" y="628"/>
                    </a:lnTo>
                    <a:lnTo>
                      <a:pt x="104" y="669"/>
                    </a:lnTo>
                    <a:lnTo>
                      <a:pt x="208" y="770"/>
                    </a:lnTo>
                    <a:lnTo>
                      <a:pt x="413" y="843"/>
                    </a:lnTo>
                    <a:lnTo>
                      <a:pt x="472" y="974"/>
                    </a:lnTo>
                    <a:lnTo>
                      <a:pt x="583" y="1068"/>
                    </a:lnTo>
                    <a:lnTo>
                      <a:pt x="649" y="1099"/>
                    </a:lnTo>
                    <a:lnTo>
                      <a:pt x="929" y="1061"/>
                    </a:lnTo>
                    <a:lnTo>
                      <a:pt x="1016" y="1252"/>
                    </a:lnTo>
                    <a:lnTo>
                      <a:pt x="1137" y="1331"/>
                    </a:lnTo>
                    <a:lnTo>
                      <a:pt x="1193" y="1529"/>
                    </a:lnTo>
                    <a:lnTo>
                      <a:pt x="1391" y="1723"/>
                    </a:lnTo>
                    <a:lnTo>
                      <a:pt x="1612" y="1321"/>
                    </a:lnTo>
                    <a:lnTo>
                      <a:pt x="1429" y="1106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6" name="Freeform 92">
                <a:extLst>
                  <a:ext uri="{FF2B5EF4-FFF2-40B4-BE49-F238E27FC236}">
                    <a16:creationId xmlns:a16="http://schemas.microsoft.com/office/drawing/2014/main" id="{B76733E1-1017-B98E-4B42-C81BADAC0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1" y="2030"/>
                <a:ext cx="274" cy="179"/>
              </a:xfrm>
              <a:custGeom>
                <a:avLst/>
                <a:gdLst>
                  <a:gd name="T0" fmla="*/ 59 w 1366"/>
                  <a:gd name="T1" fmla="*/ 516 h 891"/>
                  <a:gd name="T2" fmla="*/ 0 w 1366"/>
                  <a:gd name="T3" fmla="*/ 745 h 891"/>
                  <a:gd name="T4" fmla="*/ 481 w 1366"/>
                  <a:gd name="T5" fmla="*/ 891 h 891"/>
                  <a:gd name="T6" fmla="*/ 741 w 1366"/>
                  <a:gd name="T7" fmla="*/ 790 h 891"/>
                  <a:gd name="T8" fmla="*/ 936 w 1366"/>
                  <a:gd name="T9" fmla="*/ 877 h 891"/>
                  <a:gd name="T10" fmla="*/ 1126 w 1366"/>
                  <a:gd name="T11" fmla="*/ 790 h 891"/>
                  <a:gd name="T12" fmla="*/ 1237 w 1366"/>
                  <a:gd name="T13" fmla="*/ 877 h 891"/>
                  <a:gd name="T14" fmla="*/ 1320 w 1366"/>
                  <a:gd name="T15" fmla="*/ 773 h 891"/>
                  <a:gd name="T16" fmla="*/ 1314 w 1366"/>
                  <a:gd name="T17" fmla="*/ 502 h 891"/>
                  <a:gd name="T18" fmla="*/ 1366 w 1366"/>
                  <a:gd name="T19" fmla="*/ 457 h 891"/>
                  <a:gd name="T20" fmla="*/ 1282 w 1366"/>
                  <a:gd name="T21" fmla="*/ 350 h 891"/>
                  <a:gd name="T22" fmla="*/ 1241 w 1366"/>
                  <a:gd name="T23" fmla="*/ 0 h 891"/>
                  <a:gd name="T24" fmla="*/ 877 w 1366"/>
                  <a:gd name="T25" fmla="*/ 7 h 891"/>
                  <a:gd name="T26" fmla="*/ 561 w 1366"/>
                  <a:gd name="T27" fmla="*/ 190 h 891"/>
                  <a:gd name="T28" fmla="*/ 280 w 1366"/>
                  <a:gd name="T29" fmla="*/ 114 h 891"/>
                  <a:gd name="T30" fmla="*/ 59 w 1366"/>
                  <a:gd name="T31" fmla="*/ 516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66" h="891">
                    <a:moveTo>
                      <a:pt x="59" y="516"/>
                    </a:moveTo>
                    <a:lnTo>
                      <a:pt x="0" y="745"/>
                    </a:lnTo>
                    <a:lnTo>
                      <a:pt x="481" y="891"/>
                    </a:lnTo>
                    <a:lnTo>
                      <a:pt x="741" y="790"/>
                    </a:lnTo>
                    <a:lnTo>
                      <a:pt x="936" y="877"/>
                    </a:lnTo>
                    <a:lnTo>
                      <a:pt x="1126" y="790"/>
                    </a:lnTo>
                    <a:lnTo>
                      <a:pt x="1237" y="877"/>
                    </a:lnTo>
                    <a:lnTo>
                      <a:pt x="1320" y="773"/>
                    </a:lnTo>
                    <a:lnTo>
                      <a:pt x="1314" y="502"/>
                    </a:lnTo>
                    <a:lnTo>
                      <a:pt x="1366" y="457"/>
                    </a:lnTo>
                    <a:lnTo>
                      <a:pt x="1282" y="350"/>
                    </a:lnTo>
                    <a:lnTo>
                      <a:pt x="1241" y="0"/>
                    </a:lnTo>
                    <a:lnTo>
                      <a:pt x="877" y="7"/>
                    </a:lnTo>
                    <a:lnTo>
                      <a:pt x="561" y="190"/>
                    </a:lnTo>
                    <a:lnTo>
                      <a:pt x="280" y="114"/>
                    </a:lnTo>
                    <a:lnTo>
                      <a:pt x="59" y="516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7" name="Freeform 93">
                <a:extLst>
                  <a:ext uri="{FF2B5EF4-FFF2-40B4-BE49-F238E27FC236}">
                    <a16:creationId xmlns:a16="http://schemas.microsoft.com/office/drawing/2014/main" id="{E8806C76-C3BA-C029-B093-F85172833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2095"/>
                <a:ext cx="234" cy="286"/>
              </a:xfrm>
              <a:custGeom>
                <a:avLst/>
                <a:gdLst>
                  <a:gd name="T0" fmla="*/ 1110 w 1169"/>
                  <a:gd name="T1" fmla="*/ 423 h 1432"/>
                  <a:gd name="T2" fmla="*/ 1169 w 1169"/>
                  <a:gd name="T3" fmla="*/ 194 h 1432"/>
                  <a:gd name="T4" fmla="*/ 971 w 1169"/>
                  <a:gd name="T5" fmla="*/ 0 h 1432"/>
                  <a:gd name="T6" fmla="*/ 392 w 1169"/>
                  <a:gd name="T7" fmla="*/ 4 h 1432"/>
                  <a:gd name="T8" fmla="*/ 135 w 1169"/>
                  <a:gd name="T9" fmla="*/ 354 h 1432"/>
                  <a:gd name="T10" fmla="*/ 0 w 1169"/>
                  <a:gd name="T11" fmla="*/ 416 h 1432"/>
                  <a:gd name="T12" fmla="*/ 281 w 1169"/>
                  <a:gd name="T13" fmla="*/ 1342 h 1432"/>
                  <a:gd name="T14" fmla="*/ 416 w 1169"/>
                  <a:gd name="T15" fmla="*/ 1391 h 1432"/>
                  <a:gd name="T16" fmla="*/ 510 w 1169"/>
                  <a:gd name="T17" fmla="*/ 1293 h 1432"/>
                  <a:gd name="T18" fmla="*/ 735 w 1169"/>
                  <a:gd name="T19" fmla="*/ 1432 h 1432"/>
                  <a:gd name="T20" fmla="*/ 874 w 1169"/>
                  <a:gd name="T21" fmla="*/ 1432 h 1432"/>
                  <a:gd name="T22" fmla="*/ 919 w 1169"/>
                  <a:gd name="T23" fmla="*/ 1380 h 1432"/>
                  <a:gd name="T24" fmla="*/ 735 w 1169"/>
                  <a:gd name="T25" fmla="*/ 1266 h 1432"/>
                  <a:gd name="T26" fmla="*/ 714 w 1169"/>
                  <a:gd name="T27" fmla="*/ 1051 h 1432"/>
                  <a:gd name="T28" fmla="*/ 798 w 1169"/>
                  <a:gd name="T29" fmla="*/ 943 h 1432"/>
                  <a:gd name="T30" fmla="*/ 1006 w 1169"/>
                  <a:gd name="T31" fmla="*/ 978 h 1432"/>
                  <a:gd name="T32" fmla="*/ 1030 w 1169"/>
                  <a:gd name="T33" fmla="*/ 839 h 1432"/>
                  <a:gd name="T34" fmla="*/ 884 w 1169"/>
                  <a:gd name="T35" fmla="*/ 683 h 1432"/>
                  <a:gd name="T36" fmla="*/ 1110 w 1169"/>
                  <a:gd name="T37" fmla="*/ 423 h 1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69" h="1432">
                    <a:moveTo>
                      <a:pt x="1110" y="423"/>
                    </a:moveTo>
                    <a:lnTo>
                      <a:pt x="1169" y="194"/>
                    </a:lnTo>
                    <a:lnTo>
                      <a:pt x="971" y="0"/>
                    </a:lnTo>
                    <a:lnTo>
                      <a:pt x="392" y="4"/>
                    </a:lnTo>
                    <a:lnTo>
                      <a:pt x="135" y="354"/>
                    </a:lnTo>
                    <a:lnTo>
                      <a:pt x="0" y="416"/>
                    </a:lnTo>
                    <a:lnTo>
                      <a:pt x="281" y="1342"/>
                    </a:lnTo>
                    <a:lnTo>
                      <a:pt x="416" y="1391"/>
                    </a:lnTo>
                    <a:lnTo>
                      <a:pt x="510" y="1293"/>
                    </a:lnTo>
                    <a:lnTo>
                      <a:pt x="735" y="1432"/>
                    </a:lnTo>
                    <a:lnTo>
                      <a:pt x="874" y="1432"/>
                    </a:lnTo>
                    <a:lnTo>
                      <a:pt x="919" y="1380"/>
                    </a:lnTo>
                    <a:lnTo>
                      <a:pt x="735" y="1266"/>
                    </a:lnTo>
                    <a:lnTo>
                      <a:pt x="714" y="1051"/>
                    </a:lnTo>
                    <a:lnTo>
                      <a:pt x="798" y="943"/>
                    </a:lnTo>
                    <a:lnTo>
                      <a:pt x="1006" y="978"/>
                    </a:lnTo>
                    <a:lnTo>
                      <a:pt x="1030" y="839"/>
                    </a:lnTo>
                    <a:lnTo>
                      <a:pt x="884" y="683"/>
                    </a:lnTo>
                    <a:lnTo>
                      <a:pt x="1110" y="423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8" name="Freeform 94">
                <a:extLst>
                  <a:ext uri="{FF2B5EF4-FFF2-40B4-BE49-F238E27FC236}">
                    <a16:creationId xmlns:a16="http://schemas.microsoft.com/office/drawing/2014/main" id="{9EE9702C-D65E-3430-7E7B-78561200D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0" y="1866"/>
                <a:ext cx="266" cy="265"/>
              </a:xfrm>
              <a:custGeom>
                <a:avLst/>
                <a:gdLst>
                  <a:gd name="T0" fmla="*/ 41 w 1334"/>
                  <a:gd name="T1" fmla="*/ 1172 h 1324"/>
                  <a:gd name="T2" fmla="*/ 125 w 1334"/>
                  <a:gd name="T3" fmla="*/ 1279 h 1324"/>
                  <a:gd name="T4" fmla="*/ 402 w 1334"/>
                  <a:gd name="T5" fmla="*/ 1324 h 1324"/>
                  <a:gd name="T6" fmla="*/ 464 w 1334"/>
                  <a:gd name="T7" fmla="*/ 1196 h 1324"/>
                  <a:gd name="T8" fmla="*/ 665 w 1334"/>
                  <a:gd name="T9" fmla="*/ 1141 h 1324"/>
                  <a:gd name="T10" fmla="*/ 828 w 1334"/>
                  <a:gd name="T11" fmla="*/ 1002 h 1324"/>
                  <a:gd name="T12" fmla="*/ 963 w 1334"/>
                  <a:gd name="T13" fmla="*/ 1030 h 1324"/>
                  <a:gd name="T14" fmla="*/ 1199 w 1334"/>
                  <a:gd name="T15" fmla="*/ 683 h 1324"/>
                  <a:gd name="T16" fmla="*/ 1334 w 1334"/>
                  <a:gd name="T17" fmla="*/ 645 h 1324"/>
                  <a:gd name="T18" fmla="*/ 1217 w 1334"/>
                  <a:gd name="T19" fmla="*/ 565 h 1324"/>
                  <a:gd name="T20" fmla="*/ 1047 w 1334"/>
                  <a:gd name="T21" fmla="*/ 704 h 1324"/>
                  <a:gd name="T22" fmla="*/ 911 w 1334"/>
                  <a:gd name="T23" fmla="*/ 690 h 1324"/>
                  <a:gd name="T24" fmla="*/ 846 w 1334"/>
                  <a:gd name="T25" fmla="*/ 111 h 1324"/>
                  <a:gd name="T26" fmla="*/ 762 w 1334"/>
                  <a:gd name="T27" fmla="*/ 0 h 1324"/>
                  <a:gd name="T28" fmla="*/ 509 w 1334"/>
                  <a:gd name="T29" fmla="*/ 62 h 1324"/>
                  <a:gd name="T30" fmla="*/ 0 w 1334"/>
                  <a:gd name="T31" fmla="*/ 822 h 1324"/>
                  <a:gd name="T32" fmla="*/ 41 w 1334"/>
                  <a:gd name="T33" fmla="*/ 1172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34" h="1324">
                    <a:moveTo>
                      <a:pt x="41" y="1172"/>
                    </a:moveTo>
                    <a:lnTo>
                      <a:pt x="125" y="1279"/>
                    </a:lnTo>
                    <a:lnTo>
                      <a:pt x="402" y="1324"/>
                    </a:lnTo>
                    <a:lnTo>
                      <a:pt x="464" y="1196"/>
                    </a:lnTo>
                    <a:lnTo>
                      <a:pt x="665" y="1141"/>
                    </a:lnTo>
                    <a:lnTo>
                      <a:pt x="828" y="1002"/>
                    </a:lnTo>
                    <a:lnTo>
                      <a:pt x="963" y="1030"/>
                    </a:lnTo>
                    <a:lnTo>
                      <a:pt x="1199" y="683"/>
                    </a:lnTo>
                    <a:lnTo>
                      <a:pt x="1334" y="645"/>
                    </a:lnTo>
                    <a:lnTo>
                      <a:pt x="1217" y="565"/>
                    </a:lnTo>
                    <a:lnTo>
                      <a:pt x="1047" y="704"/>
                    </a:lnTo>
                    <a:lnTo>
                      <a:pt x="911" y="690"/>
                    </a:lnTo>
                    <a:lnTo>
                      <a:pt x="846" y="111"/>
                    </a:lnTo>
                    <a:lnTo>
                      <a:pt x="762" y="0"/>
                    </a:lnTo>
                    <a:lnTo>
                      <a:pt x="509" y="62"/>
                    </a:lnTo>
                    <a:lnTo>
                      <a:pt x="0" y="822"/>
                    </a:lnTo>
                    <a:lnTo>
                      <a:pt x="41" y="1172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9" name="Freeform 95">
                <a:extLst>
                  <a:ext uri="{FF2B5EF4-FFF2-40B4-BE49-F238E27FC236}">
                    <a16:creationId xmlns:a16="http://schemas.microsoft.com/office/drawing/2014/main" id="{044690E2-E2FB-DC01-E180-9B21F98EF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066"/>
                <a:ext cx="278" cy="233"/>
              </a:xfrm>
              <a:custGeom>
                <a:avLst/>
                <a:gdLst>
                  <a:gd name="T0" fmla="*/ 575 w 1390"/>
                  <a:gd name="T1" fmla="*/ 194 h 1161"/>
                  <a:gd name="T2" fmla="*/ 513 w 1390"/>
                  <a:gd name="T3" fmla="*/ 322 h 1161"/>
                  <a:gd name="T4" fmla="*/ 236 w 1390"/>
                  <a:gd name="T5" fmla="*/ 277 h 1161"/>
                  <a:gd name="T6" fmla="*/ 184 w 1390"/>
                  <a:gd name="T7" fmla="*/ 322 h 1161"/>
                  <a:gd name="T8" fmla="*/ 190 w 1390"/>
                  <a:gd name="T9" fmla="*/ 593 h 1161"/>
                  <a:gd name="T10" fmla="*/ 107 w 1390"/>
                  <a:gd name="T11" fmla="*/ 697 h 1161"/>
                  <a:gd name="T12" fmla="*/ 83 w 1390"/>
                  <a:gd name="T13" fmla="*/ 950 h 1161"/>
                  <a:gd name="T14" fmla="*/ 0 w 1390"/>
                  <a:gd name="T15" fmla="*/ 1033 h 1161"/>
                  <a:gd name="T16" fmla="*/ 159 w 1390"/>
                  <a:gd name="T17" fmla="*/ 1161 h 1161"/>
                  <a:gd name="T18" fmla="*/ 821 w 1390"/>
                  <a:gd name="T19" fmla="*/ 950 h 1161"/>
                  <a:gd name="T20" fmla="*/ 1019 w 1390"/>
                  <a:gd name="T21" fmla="*/ 988 h 1161"/>
                  <a:gd name="T22" fmla="*/ 1282 w 1390"/>
                  <a:gd name="T23" fmla="*/ 964 h 1161"/>
                  <a:gd name="T24" fmla="*/ 1230 w 1390"/>
                  <a:gd name="T25" fmla="*/ 839 h 1161"/>
                  <a:gd name="T26" fmla="*/ 1258 w 1390"/>
                  <a:gd name="T27" fmla="*/ 634 h 1161"/>
                  <a:gd name="T28" fmla="*/ 1390 w 1390"/>
                  <a:gd name="T29" fmla="*/ 406 h 1161"/>
                  <a:gd name="T30" fmla="*/ 1317 w 1390"/>
                  <a:gd name="T31" fmla="*/ 409 h 1161"/>
                  <a:gd name="T32" fmla="*/ 1227 w 1390"/>
                  <a:gd name="T33" fmla="*/ 302 h 1161"/>
                  <a:gd name="T34" fmla="*/ 915 w 1390"/>
                  <a:gd name="T35" fmla="*/ 139 h 1161"/>
                  <a:gd name="T36" fmla="*/ 939 w 1390"/>
                  <a:gd name="T37" fmla="*/ 0 h 1161"/>
                  <a:gd name="T38" fmla="*/ 776 w 1390"/>
                  <a:gd name="T39" fmla="*/ 139 h 1161"/>
                  <a:gd name="T40" fmla="*/ 575 w 1390"/>
                  <a:gd name="T41" fmla="*/ 194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90" h="1161">
                    <a:moveTo>
                      <a:pt x="575" y="194"/>
                    </a:moveTo>
                    <a:lnTo>
                      <a:pt x="513" y="322"/>
                    </a:lnTo>
                    <a:lnTo>
                      <a:pt x="236" y="277"/>
                    </a:lnTo>
                    <a:lnTo>
                      <a:pt x="184" y="322"/>
                    </a:lnTo>
                    <a:lnTo>
                      <a:pt x="190" y="593"/>
                    </a:lnTo>
                    <a:lnTo>
                      <a:pt x="107" y="697"/>
                    </a:lnTo>
                    <a:lnTo>
                      <a:pt x="83" y="950"/>
                    </a:lnTo>
                    <a:lnTo>
                      <a:pt x="0" y="1033"/>
                    </a:lnTo>
                    <a:lnTo>
                      <a:pt x="159" y="1161"/>
                    </a:lnTo>
                    <a:lnTo>
                      <a:pt x="821" y="950"/>
                    </a:lnTo>
                    <a:lnTo>
                      <a:pt x="1019" y="988"/>
                    </a:lnTo>
                    <a:lnTo>
                      <a:pt x="1282" y="964"/>
                    </a:lnTo>
                    <a:lnTo>
                      <a:pt x="1230" y="839"/>
                    </a:lnTo>
                    <a:lnTo>
                      <a:pt x="1258" y="634"/>
                    </a:lnTo>
                    <a:lnTo>
                      <a:pt x="1390" y="406"/>
                    </a:lnTo>
                    <a:lnTo>
                      <a:pt x="1317" y="409"/>
                    </a:lnTo>
                    <a:lnTo>
                      <a:pt x="1227" y="302"/>
                    </a:lnTo>
                    <a:lnTo>
                      <a:pt x="915" y="139"/>
                    </a:lnTo>
                    <a:lnTo>
                      <a:pt x="939" y="0"/>
                    </a:lnTo>
                    <a:lnTo>
                      <a:pt x="776" y="139"/>
                    </a:lnTo>
                    <a:lnTo>
                      <a:pt x="575" y="194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0" name="Freeform 96">
                <a:extLst>
                  <a:ext uri="{FF2B5EF4-FFF2-40B4-BE49-F238E27FC236}">
                    <a16:creationId xmlns:a16="http://schemas.microsoft.com/office/drawing/2014/main" id="{F4156F3C-A786-5FA6-79DE-159147CBF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2" y="1755"/>
                <a:ext cx="358" cy="229"/>
              </a:xfrm>
              <a:custGeom>
                <a:avLst/>
                <a:gdLst>
                  <a:gd name="T0" fmla="*/ 1653 w 1789"/>
                  <a:gd name="T1" fmla="*/ 333 h 1144"/>
                  <a:gd name="T2" fmla="*/ 1435 w 1789"/>
                  <a:gd name="T3" fmla="*/ 322 h 1144"/>
                  <a:gd name="T4" fmla="*/ 1241 w 1789"/>
                  <a:gd name="T5" fmla="*/ 392 h 1144"/>
                  <a:gd name="T6" fmla="*/ 835 w 1789"/>
                  <a:gd name="T7" fmla="*/ 253 h 1144"/>
                  <a:gd name="T8" fmla="*/ 620 w 1789"/>
                  <a:gd name="T9" fmla="*/ 66 h 1144"/>
                  <a:gd name="T10" fmla="*/ 263 w 1789"/>
                  <a:gd name="T11" fmla="*/ 0 h 1144"/>
                  <a:gd name="T12" fmla="*/ 190 w 1789"/>
                  <a:gd name="T13" fmla="*/ 347 h 1144"/>
                  <a:gd name="T14" fmla="*/ 211 w 1789"/>
                  <a:gd name="T15" fmla="*/ 555 h 1144"/>
                  <a:gd name="T16" fmla="*/ 0 w 1789"/>
                  <a:gd name="T17" fmla="*/ 829 h 1144"/>
                  <a:gd name="T18" fmla="*/ 73 w 1789"/>
                  <a:gd name="T19" fmla="*/ 1019 h 1144"/>
                  <a:gd name="T20" fmla="*/ 353 w 1789"/>
                  <a:gd name="T21" fmla="*/ 974 h 1144"/>
                  <a:gd name="T22" fmla="*/ 419 w 1789"/>
                  <a:gd name="T23" fmla="*/ 1006 h 1144"/>
                  <a:gd name="T24" fmla="*/ 457 w 1789"/>
                  <a:gd name="T25" fmla="*/ 1144 h 1144"/>
                  <a:gd name="T26" fmla="*/ 932 w 1789"/>
                  <a:gd name="T27" fmla="*/ 950 h 1144"/>
                  <a:gd name="T28" fmla="*/ 1040 w 1789"/>
                  <a:gd name="T29" fmla="*/ 693 h 1144"/>
                  <a:gd name="T30" fmla="*/ 1331 w 1789"/>
                  <a:gd name="T31" fmla="*/ 652 h 1144"/>
                  <a:gd name="T32" fmla="*/ 1612 w 1789"/>
                  <a:gd name="T33" fmla="*/ 700 h 1144"/>
                  <a:gd name="T34" fmla="*/ 1789 w 1789"/>
                  <a:gd name="T35" fmla="*/ 496 h 1144"/>
                  <a:gd name="T36" fmla="*/ 1653 w 1789"/>
                  <a:gd name="T37" fmla="*/ 333 h 1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89" h="1144">
                    <a:moveTo>
                      <a:pt x="1653" y="333"/>
                    </a:moveTo>
                    <a:lnTo>
                      <a:pt x="1435" y="322"/>
                    </a:lnTo>
                    <a:lnTo>
                      <a:pt x="1241" y="392"/>
                    </a:lnTo>
                    <a:lnTo>
                      <a:pt x="835" y="253"/>
                    </a:lnTo>
                    <a:lnTo>
                      <a:pt x="620" y="66"/>
                    </a:lnTo>
                    <a:lnTo>
                      <a:pt x="263" y="0"/>
                    </a:lnTo>
                    <a:lnTo>
                      <a:pt x="190" y="347"/>
                    </a:lnTo>
                    <a:lnTo>
                      <a:pt x="211" y="555"/>
                    </a:lnTo>
                    <a:lnTo>
                      <a:pt x="0" y="829"/>
                    </a:lnTo>
                    <a:lnTo>
                      <a:pt x="73" y="1019"/>
                    </a:lnTo>
                    <a:lnTo>
                      <a:pt x="353" y="974"/>
                    </a:lnTo>
                    <a:lnTo>
                      <a:pt x="419" y="1006"/>
                    </a:lnTo>
                    <a:lnTo>
                      <a:pt x="457" y="1144"/>
                    </a:lnTo>
                    <a:lnTo>
                      <a:pt x="932" y="950"/>
                    </a:lnTo>
                    <a:lnTo>
                      <a:pt x="1040" y="693"/>
                    </a:lnTo>
                    <a:lnTo>
                      <a:pt x="1331" y="652"/>
                    </a:lnTo>
                    <a:lnTo>
                      <a:pt x="1612" y="700"/>
                    </a:lnTo>
                    <a:lnTo>
                      <a:pt x="1789" y="496"/>
                    </a:lnTo>
                    <a:lnTo>
                      <a:pt x="1653" y="333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1" name="Freeform 97">
                <a:extLst>
                  <a:ext uri="{FF2B5EF4-FFF2-40B4-BE49-F238E27FC236}">
                    <a16:creationId xmlns:a16="http://schemas.microsoft.com/office/drawing/2014/main" id="{89B3C745-8773-F21C-A765-F8F33BDBE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4" y="1721"/>
                <a:ext cx="36" cy="45"/>
              </a:xfrm>
              <a:custGeom>
                <a:avLst/>
                <a:gdLst>
                  <a:gd name="T0" fmla="*/ 83 w 182"/>
                  <a:gd name="T1" fmla="*/ 108 h 223"/>
                  <a:gd name="T2" fmla="*/ 182 w 182"/>
                  <a:gd name="T3" fmla="*/ 223 h 223"/>
                  <a:gd name="T4" fmla="*/ 0 w 182"/>
                  <a:gd name="T5" fmla="*/ 0 h 223"/>
                  <a:gd name="T6" fmla="*/ 83 w 182"/>
                  <a:gd name="T7" fmla="*/ 108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2" h="223">
                    <a:moveTo>
                      <a:pt x="83" y="108"/>
                    </a:moveTo>
                    <a:lnTo>
                      <a:pt x="182" y="223"/>
                    </a:lnTo>
                    <a:lnTo>
                      <a:pt x="0" y="0"/>
                    </a:lnTo>
                    <a:lnTo>
                      <a:pt x="83" y="10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2" name="Freeform 98">
                <a:extLst>
                  <a:ext uri="{FF2B5EF4-FFF2-40B4-BE49-F238E27FC236}">
                    <a16:creationId xmlns:a16="http://schemas.microsoft.com/office/drawing/2014/main" id="{213B6AFA-B699-775E-C9BA-5F0AF75701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8" y="1885"/>
                <a:ext cx="417" cy="547"/>
              </a:xfrm>
              <a:custGeom>
                <a:avLst/>
                <a:gdLst>
                  <a:gd name="T0" fmla="*/ 1154 w 2087"/>
                  <a:gd name="T1" fmla="*/ 0 h 2732"/>
                  <a:gd name="T2" fmla="*/ 863 w 2087"/>
                  <a:gd name="T3" fmla="*/ 41 h 2732"/>
                  <a:gd name="T4" fmla="*/ 755 w 2087"/>
                  <a:gd name="T5" fmla="*/ 298 h 2732"/>
                  <a:gd name="T6" fmla="*/ 280 w 2087"/>
                  <a:gd name="T7" fmla="*/ 492 h 2732"/>
                  <a:gd name="T8" fmla="*/ 163 w 2087"/>
                  <a:gd name="T9" fmla="*/ 485 h 2732"/>
                  <a:gd name="T10" fmla="*/ 232 w 2087"/>
                  <a:gd name="T11" fmla="*/ 818 h 2732"/>
                  <a:gd name="T12" fmla="*/ 398 w 2087"/>
                  <a:gd name="T13" fmla="*/ 1175 h 2732"/>
                  <a:gd name="T14" fmla="*/ 329 w 2087"/>
                  <a:gd name="T15" fmla="*/ 1304 h 2732"/>
                  <a:gd name="T16" fmla="*/ 357 w 2087"/>
                  <a:gd name="T17" fmla="*/ 1588 h 2732"/>
                  <a:gd name="T18" fmla="*/ 183 w 2087"/>
                  <a:gd name="T19" fmla="*/ 1817 h 2732"/>
                  <a:gd name="T20" fmla="*/ 176 w 2087"/>
                  <a:gd name="T21" fmla="*/ 1959 h 2732"/>
                  <a:gd name="T22" fmla="*/ 0 w 2087"/>
                  <a:gd name="T23" fmla="*/ 2548 h 2732"/>
                  <a:gd name="T24" fmla="*/ 218 w 2087"/>
                  <a:gd name="T25" fmla="*/ 2573 h 2732"/>
                  <a:gd name="T26" fmla="*/ 540 w 2087"/>
                  <a:gd name="T27" fmla="*/ 2386 h 2732"/>
                  <a:gd name="T28" fmla="*/ 828 w 2087"/>
                  <a:gd name="T29" fmla="*/ 2458 h 2732"/>
                  <a:gd name="T30" fmla="*/ 1123 w 2087"/>
                  <a:gd name="T31" fmla="*/ 2410 h 2732"/>
                  <a:gd name="T32" fmla="*/ 1709 w 2087"/>
                  <a:gd name="T33" fmla="*/ 2493 h 2732"/>
                  <a:gd name="T34" fmla="*/ 1806 w 2087"/>
                  <a:gd name="T35" fmla="*/ 2600 h 2732"/>
                  <a:gd name="T36" fmla="*/ 2028 w 2087"/>
                  <a:gd name="T37" fmla="*/ 2732 h 2732"/>
                  <a:gd name="T38" fmla="*/ 2087 w 2087"/>
                  <a:gd name="T39" fmla="*/ 2698 h 2732"/>
                  <a:gd name="T40" fmla="*/ 2024 w 2087"/>
                  <a:gd name="T41" fmla="*/ 2438 h 2732"/>
                  <a:gd name="T42" fmla="*/ 1889 w 2087"/>
                  <a:gd name="T43" fmla="*/ 2389 h 2732"/>
                  <a:gd name="T44" fmla="*/ 1608 w 2087"/>
                  <a:gd name="T45" fmla="*/ 1463 h 2732"/>
                  <a:gd name="T46" fmla="*/ 1390 w 2087"/>
                  <a:gd name="T47" fmla="*/ 1467 h 2732"/>
                  <a:gd name="T48" fmla="*/ 1341 w 2087"/>
                  <a:gd name="T49" fmla="*/ 1411 h 2732"/>
                  <a:gd name="T50" fmla="*/ 1376 w 2087"/>
                  <a:gd name="T51" fmla="*/ 1134 h 2732"/>
                  <a:gd name="T52" fmla="*/ 1112 w 2087"/>
                  <a:gd name="T53" fmla="*/ 714 h 2732"/>
                  <a:gd name="T54" fmla="*/ 1133 w 2087"/>
                  <a:gd name="T55" fmla="*/ 361 h 2732"/>
                  <a:gd name="T56" fmla="*/ 1327 w 2087"/>
                  <a:gd name="T57" fmla="*/ 256 h 2732"/>
                  <a:gd name="T58" fmla="*/ 1466 w 2087"/>
                  <a:gd name="T59" fmla="*/ 253 h 2732"/>
                  <a:gd name="T60" fmla="*/ 1490 w 2087"/>
                  <a:gd name="T61" fmla="*/ 187 h 2732"/>
                  <a:gd name="T62" fmla="*/ 1386 w 2087"/>
                  <a:gd name="T63" fmla="*/ 146 h 2732"/>
                  <a:gd name="T64" fmla="*/ 1435 w 2087"/>
                  <a:gd name="T65" fmla="*/ 48 h 2732"/>
                  <a:gd name="T66" fmla="*/ 1154 w 2087"/>
                  <a:gd name="T67" fmla="*/ 0 h 2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87" h="2732">
                    <a:moveTo>
                      <a:pt x="1154" y="0"/>
                    </a:moveTo>
                    <a:lnTo>
                      <a:pt x="863" y="41"/>
                    </a:lnTo>
                    <a:lnTo>
                      <a:pt x="755" y="298"/>
                    </a:lnTo>
                    <a:lnTo>
                      <a:pt x="280" y="492"/>
                    </a:lnTo>
                    <a:lnTo>
                      <a:pt x="163" y="485"/>
                    </a:lnTo>
                    <a:lnTo>
                      <a:pt x="232" y="818"/>
                    </a:lnTo>
                    <a:lnTo>
                      <a:pt x="398" y="1175"/>
                    </a:lnTo>
                    <a:lnTo>
                      <a:pt x="329" y="1304"/>
                    </a:lnTo>
                    <a:lnTo>
                      <a:pt x="357" y="1588"/>
                    </a:lnTo>
                    <a:lnTo>
                      <a:pt x="183" y="1817"/>
                    </a:lnTo>
                    <a:lnTo>
                      <a:pt x="176" y="1959"/>
                    </a:lnTo>
                    <a:lnTo>
                      <a:pt x="0" y="2548"/>
                    </a:lnTo>
                    <a:lnTo>
                      <a:pt x="218" y="2573"/>
                    </a:lnTo>
                    <a:lnTo>
                      <a:pt x="540" y="2386"/>
                    </a:lnTo>
                    <a:lnTo>
                      <a:pt x="828" y="2458"/>
                    </a:lnTo>
                    <a:lnTo>
                      <a:pt x="1123" y="2410"/>
                    </a:lnTo>
                    <a:lnTo>
                      <a:pt x="1709" y="2493"/>
                    </a:lnTo>
                    <a:lnTo>
                      <a:pt x="1806" y="2600"/>
                    </a:lnTo>
                    <a:lnTo>
                      <a:pt x="2028" y="2732"/>
                    </a:lnTo>
                    <a:lnTo>
                      <a:pt x="2087" y="2698"/>
                    </a:lnTo>
                    <a:lnTo>
                      <a:pt x="2024" y="2438"/>
                    </a:lnTo>
                    <a:lnTo>
                      <a:pt x="1889" y="2389"/>
                    </a:lnTo>
                    <a:lnTo>
                      <a:pt x="1608" y="1463"/>
                    </a:lnTo>
                    <a:lnTo>
                      <a:pt x="1390" y="1467"/>
                    </a:lnTo>
                    <a:lnTo>
                      <a:pt x="1341" y="1411"/>
                    </a:lnTo>
                    <a:lnTo>
                      <a:pt x="1376" y="1134"/>
                    </a:lnTo>
                    <a:lnTo>
                      <a:pt x="1112" y="714"/>
                    </a:lnTo>
                    <a:lnTo>
                      <a:pt x="1133" y="361"/>
                    </a:lnTo>
                    <a:lnTo>
                      <a:pt x="1327" y="256"/>
                    </a:lnTo>
                    <a:lnTo>
                      <a:pt x="1466" y="253"/>
                    </a:lnTo>
                    <a:lnTo>
                      <a:pt x="1490" y="187"/>
                    </a:lnTo>
                    <a:lnTo>
                      <a:pt x="1386" y="146"/>
                    </a:lnTo>
                    <a:lnTo>
                      <a:pt x="1435" y="48"/>
                    </a:lnTo>
                    <a:lnTo>
                      <a:pt x="1154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3" name="Freeform 99">
                <a:extLst>
                  <a:ext uri="{FF2B5EF4-FFF2-40B4-BE49-F238E27FC236}">
                    <a16:creationId xmlns:a16="http://schemas.microsoft.com/office/drawing/2014/main" id="{AE5AFDF7-9F8C-6C31-7A27-9200E14C10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0" y="1923"/>
                <a:ext cx="294" cy="256"/>
              </a:xfrm>
              <a:custGeom>
                <a:avLst/>
                <a:gdLst>
                  <a:gd name="T0" fmla="*/ 482 w 1467"/>
                  <a:gd name="T1" fmla="*/ 101 h 1280"/>
                  <a:gd name="T2" fmla="*/ 378 w 1467"/>
                  <a:gd name="T3" fmla="*/ 0 h 1280"/>
                  <a:gd name="T4" fmla="*/ 354 w 1467"/>
                  <a:gd name="T5" fmla="*/ 66 h 1280"/>
                  <a:gd name="T6" fmla="*/ 215 w 1467"/>
                  <a:gd name="T7" fmla="*/ 69 h 1280"/>
                  <a:gd name="T8" fmla="*/ 21 w 1467"/>
                  <a:gd name="T9" fmla="*/ 174 h 1280"/>
                  <a:gd name="T10" fmla="*/ 0 w 1467"/>
                  <a:gd name="T11" fmla="*/ 527 h 1280"/>
                  <a:gd name="T12" fmla="*/ 264 w 1467"/>
                  <a:gd name="T13" fmla="*/ 947 h 1280"/>
                  <a:gd name="T14" fmla="*/ 229 w 1467"/>
                  <a:gd name="T15" fmla="*/ 1224 h 1280"/>
                  <a:gd name="T16" fmla="*/ 278 w 1467"/>
                  <a:gd name="T17" fmla="*/ 1280 h 1280"/>
                  <a:gd name="T18" fmla="*/ 496 w 1467"/>
                  <a:gd name="T19" fmla="*/ 1276 h 1280"/>
                  <a:gd name="T20" fmla="*/ 631 w 1467"/>
                  <a:gd name="T21" fmla="*/ 1214 h 1280"/>
                  <a:gd name="T22" fmla="*/ 888 w 1467"/>
                  <a:gd name="T23" fmla="*/ 864 h 1280"/>
                  <a:gd name="T24" fmla="*/ 1467 w 1467"/>
                  <a:gd name="T25" fmla="*/ 860 h 1280"/>
                  <a:gd name="T26" fmla="*/ 1411 w 1467"/>
                  <a:gd name="T27" fmla="*/ 662 h 1280"/>
                  <a:gd name="T28" fmla="*/ 1290 w 1467"/>
                  <a:gd name="T29" fmla="*/ 583 h 1280"/>
                  <a:gd name="T30" fmla="*/ 1203 w 1467"/>
                  <a:gd name="T31" fmla="*/ 392 h 1280"/>
                  <a:gd name="T32" fmla="*/ 923 w 1467"/>
                  <a:gd name="T33" fmla="*/ 430 h 1280"/>
                  <a:gd name="T34" fmla="*/ 857 w 1467"/>
                  <a:gd name="T35" fmla="*/ 399 h 1280"/>
                  <a:gd name="T36" fmla="*/ 746 w 1467"/>
                  <a:gd name="T37" fmla="*/ 305 h 1280"/>
                  <a:gd name="T38" fmla="*/ 687 w 1467"/>
                  <a:gd name="T39" fmla="*/ 174 h 1280"/>
                  <a:gd name="T40" fmla="*/ 482 w 1467"/>
                  <a:gd name="T41" fmla="*/ 101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67" h="1280">
                    <a:moveTo>
                      <a:pt x="482" y="101"/>
                    </a:moveTo>
                    <a:lnTo>
                      <a:pt x="378" y="0"/>
                    </a:lnTo>
                    <a:lnTo>
                      <a:pt x="354" y="66"/>
                    </a:lnTo>
                    <a:lnTo>
                      <a:pt x="215" y="69"/>
                    </a:lnTo>
                    <a:lnTo>
                      <a:pt x="21" y="174"/>
                    </a:lnTo>
                    <a:lnTo>
                      <a:pt x="0" y="527"/>
                    </a:lnTo>
                    <a:lnTo>
                      <a:pt x="264" y="947"/>
                    </a:lnTo>
                    <a:lnTo>
                      <a:pt x="229" y="1224"/>
                    </a:lnTo>
                    <a:lnTo>
                      <a:pt x="278" y="1280"/>
                    </a:lnTo>
                    <a:lnTo>
                      <a:pt x="496" y="1276"/>
                    </a:lnTo>
                    <a:lnTo>
                      <a:pt x="631" y="1214"/>
                    </a:lnTo>
                    <a:lnTo>
                      <a:pt x="888" y="864"/>
                    </a:lnTo>
                    <a:lnTo>
                      <a:pt x="1467" y="860"/>
                    </a:lnTo>
                    <a:lnTo>
                      <a:pt x="1411" y="662"/>
                    </a:lnTo>
                    <a:lnTo>
                      <a:pt x="1290" y="583"/>
                    </a:lnTo>
                    <a:lnTo>
                      <a:pt x="1203" y="392"/>
                    </a:lnTo>
                    <a:lnTo>
                      <a:pt x="923" y="430"/>
                    </a:lnTo>
                    <a:lnTo>
                      <a:pt x="857" y="399"/>
                    </a:lnTo>
                    <a:lnTo>
                      <a:pt x="746" y="305"/>
                    </a:lnTo>
                    <a:lnTo>
                      <a:pt x="687" y="174"/>
                    </a:lnTo>
                    <a:lnTo>
                      <a:pt x="482" y="101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4" name="Freeform 100">
                <a:extLst>
                  <a:ext uri="{FF2B5EF4-FFF2-40B4-BE49-F238E27FC236}">
                    <a16:creationId xmlns:a16="http://schemas.microsoft.com/office/drawing/2014/main" id="{4DBAEEA1-1D68-2060-39E0-783B6FA46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363"/>
                <a:ext cx="413" cy="231"/>
              </a:xfrm>
              <a:custGeom>
                <a:avLst/>
                <a:gdLst>
                  <a:gd name="T0" fmla="*/ 2066 w 2066"/>
                  <a:gd name="T1" fmla="*/ 214 h 1158"/>
                  <a:gd name="T2" fmla="*/ 1969 w 2066"/>
                  <a:gd name="T3" fmla="*/ 107 h 1158"/>
                  <a:gd name="T4" fmla="*/ 1383 w 2066"/>
                  <a:gd name="T5" fmla="*/ 24 h 1158"/>
                  <a:gd name="T6" fmla="*/ 1088 w 2066"/>
                  <a:gd name="T7" fmla="*/ 72 h 1158"/>
                  <a:gd name="T8" fmla="*/ 800 w 2066"/>
                  <a:gd name="T9" fmla="*/ 0 h 1158"/>
                  <a:gd name="T10" fmla="*/ 478 w 2066"/>
                  <a:gd name="T11" fmla="*/ 187 h 1158"/>
                  <a:gd name="T12" fmla="*/ 260 w 2066"/>
                  <a:gd name="T13" fmla="*/ 162 h 1158"/>
                  <a:gd name="T14" fmla="*/ 353 w 2066"/>
                  <a:gd name="T15" fmla="*/ 492 h 1158"/>
                  <a:gd name="T16" fmla="*/ 249 w 2066"/>
                  <a:gd name="T17" fmla="*/ 579 h 1158"/>
                  <a:gd name="T18" fmla="*/ 114 w 2066"/>
                  <a:gd name="T19" fmla="*/ 558 h 1158"/>
                  <a:gd name="T20" fmla="*/ 0 w 2066"/>
                  <a:gd name="T21" fmla="*/ 634 h 1158"/>
                  <a:gd name="T22" fmla="*/ 409 w 2066"/>
                  <a:gd name="T23" fmla="*/ 936 h 1158"/>
                  <a:gd name="T24" fmla="*/ 797 w 2066"/>
                  <a:gd name="T25" fmla="*/ 1133 h 1158"/>
                  <a:gd name="T26" fmla="*/ 1012 w 2066"/>
                  <a:gd name="T27" fmla="*/ 1158 h 1158"/>
                  <a:gd name="T28" fmla="*/ 1069 w 2066"/>
                  <a:gd name="T29" fmla="*/ 981 h 1158"/>
                  <a:gd name="T30" fmla="*/ 1158 w 2066"/>
                  <a:gd name="T31" fmla="*/ 686 h 1158"/>
                  <a:gd name="T32" fmla="*/ 1227 w 2066"/>
                  <a:gd name="T33" fmla="*/ 686 h 1158"/>
                  <a:gd name="T34" fmla="*/ 1272 w 2066"/>
                  <a:gd name="T35" fmla="*/ 898 h 1158"/>
                  <a:gd name="T36" fmla="*/ 1376 w 2066"/>
                  <a:gd name="T37" fmla="*/ 988 h 1158"/>
                  <a:gd name="T38" fmla="*/ 1535 w 2066"/>
                  <a:gd name="T39" fmla="*/ 762 h 1158"/>
                  <a:gd name="T40" fmla="*/ 1608 w 2066"/>
                  <a:gd name="T41" fmla="*/ 759 h 1158"/>
                  <a:gd name="T42" fmla="*/ 1709 w 2066"/>
                  <a:gd name="T43" fmla="*/ 936 h 1158"/>
                  <a:gd name="T44" fmla="*/ 1764 w 2066"/>
                  <a:gd name="T45" fmla="*/ 891 h 1158"/>
                  <a:gd name="T46" fmla="*/ 2059 w 2066"/>
                  <a:gd name="T47" fmla="*/ 703 h 1158"/>
                  <a:gd name="T48" fmla="*/ 1931 w 2066"/>
                  <a:gd name="T49" fmla="*/ 468 h 1158"/>
                  <a:gd name="T50" fmla="*/ 2066 w 2066"/>
                  <a:gd name="T51" fmla="*/ 214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66" h="1158">
                    <a:moveTo>
                      <a:pt x="2066" y="214"/>
                    </a:moveTo>
                    <a:lnTo>
                      <a:pt x="1969" y="107"/>
                    </a:lnTo>
                    <a:lnTo>
                      <a:pt x="1383" y="24"/>
                    </a:lnTo>
                    <a:lnTo>
                      <a:pt x="1088" y="72"/>
                    </a:lnTo>
                    <a:lnTo>
                      <a:pt x="800" y="0"/>
                    </a:lnTo>
                    <a:lnTo>
                      <a:pt x="478" y="187"/>
                    </a:lnTo>
                    <a:lnTo>
                      <a:pt x="260" y="162"/>
                    </a:lnTo>
                    <a:lnTo>
                      <a:pt x="353" y="492"/>
                    </a:lnTo>
                    <a:lnTo>
                      <a:pt x="249" y="579"/>
                    </a:lnTo>
                    <a:lnTo>
                      <a:pt x="114" y="558"/>
                    </a:lnTo>
                    <a:lnTo>
                      <a:pt x="0" y="634"/>
                    </a:lnTo>
                    <a:lnTo>
                      <a:pt x="409" y="936"/>
                    </a:lnTo>
                    <a:lnTo>
                      <a:pt x="797" y="1133"/>
                    </a:lnTo>
                    <a:lnTo>
                      <a:pt x="1012" y="1158"/>
                    </a:lnTo>
                    <a:lnTo>
                      <a:pt x="1069" y="981"/>
                    </a:lnTo>
                    <a:lnTo>
                      <a:pt x="1158" y="686"/>
                    </a:lnTo>
                    <a:lnTo>
                      <a:pt x="1227" y="686"/>
                    </a:lnTo>
                    <a:lnTo>
                      <a:pt x="1272" y="898"/>
                    </a:lnTo>
                    <a:lnTo>
                      <a:pt x="1376" y="988"/>
                    </a:lnTo>
                    <a:lnTo>
                      <a:pt x="1535" y="762"/>
                    </a:lnTo>
                    <a:lnTo>
                      <a:pt x="1608" y="759"/>
                    </a:lnTo>
                    <a:lnTo>
                      <a:pt x="1709" y="936"/>
                    </a:lnTo>
                    <a:lnTo>
                      <a:pt x="1764" y="891"/>
                    </a:lnTo>
                    <a:lnTo>
                      <a:pt x="2059" y="703"/>
                    </a:lnTo>
                    <a:lnTo>
                      <a:pt x="1931" y="468"/>
                    </a:lnTo>
                    <a:lnTo>
                      <a:pt x="2066" y="214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5" name="Freeform 101">
                <a:extLst>
                  <a:ext uri="{FF2B5EF4-FFF2-40B4-BE49-F238E27FC236}">
                    <a16:creationId xmlns:a16="http://schemas.microsoft.com/office/drawing/2014/main" id="{92E901D6-5B3D-3DDA-61D7-7CF5CAAD90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4" y="2351"/>
                <a:ext cx="29" cy="30"/>
              </a:xfrm>
              <a:custGeom>
                <a:avLst/>
                <a:gdLst>
                  <a:gd name="T0" fmla="*/ 45 w 145"/>
                  <a:gd name="T1" fmla="*/ 100 h 152"/>
                  <a:gd name="T2" fmla="*/ 0 w 145"/>
                  <a:gd name="T3" fmla="*/ 152 h 152"/>
                  <a:gd name="T4" fmla="*/ 145 w 145"/>
                  <a:gd name="T5" fmla="*/ 0 h 152"/>
                  <a:gd name="T6" fmla="*/ 45 w 145"/>
                  <a:gd name="T7" fmla="*/ 10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152">
                    <a:moveTo>
                      <a:pt x="45" y="100"/>
                    </a:moveTo>
                    <a:lnTo>
                      <a:pt x="0" y="152"/>
                    </a:lnTo>
                    <a:lnTo>
                      <a:pt x="145" y="0"/>
                    </a:lnTo>
                    <a:lnTo>
                      <a:pt x="45" y="1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6" name="Freeform 102">
                <a:extLst>
                  <a:ext uri="{FF2B5EF4-FFF2-40B4-BE49-F238E27FC236}">
                    <a16:creationId xmlns:a16="http://schemas.microsoft.com/office/drawing/2014/main" id="{907938EC-1D7B-1F55-72DD-696332202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2179"/>
                <a:ext cx="327" cy="204"/>
              </a:xfrm>
              <a:custGeom>
                <a:avLst/>
                <a:gdLst>
                  <a:gd name="T0" fmla="*/ 21 w 1633"/>
                  <a:gd name="T1" fmla="*/ 843 h 1020"/>
                  <a:gd name="T2" fmla="*/ 205 w 1633"/>
                  <a:gd name="T3" fmla="*/ 957 h 1020"/>
                  <a:gd name="T4" fmla="*/ 305 w 1633"/>
                  <a:gd name="T5" fmla="*/ 857 h 1020"/>
                  <a:gd name="T6" fmla="*/ 468 w 1633"/>
                  <a:gd name="T7" fmla="*/ 971 h 1020"/>
                  <a:gd name="T8" fmla="*/ 680 w 1633"/>
                  <a:gd name="T9" fmla="*/ 936 h 1020"/>
                  <a:gd name="T10" fmla="*/ 791 w 1633"/>
                  <a:gd name="T11" fmla="*/ 1020 h 1020"/>
                  <a:gd name="T12" fmla="*/ 923 w 1633"/>
                  <a:gd name="T13" fmla="*/ 867 h 1020"/>
                  <a:gd name="T14" fmla="*/ 1137 w 1633"/>
                  <a:gd name="T15" fmla="*/ 881 h 1020"/>
                  <a:gd name="T16" fmla="*/ 1217 w 1633"/>
                  <a:gd name="T17" fmla="*/ 759 h 1020"/>
                  <a:gd name="T18" fmla="*/ 1408 w 1633"/>
                  <a:gd name="T19" fmla="*/ 655 h 1020"/>
                  <a:gd name="T20" fmla="*/ 1460 w 1633"/>
                  <a:gd name="T21" fmla="*/ 444 h 1020"/>
                  <a:gd name="T22" fmla="*/ 1526 w 1633"/>
                  <a:gd name="T23" fmla="*/ 468 h 1020"/>
                  <a:gd name="T24" fmla="*/ 1609 w 1633"/>
                  <a:gd name="T25" fmla="*/ 385 h 1020"/>
                  <a:gd name="T26" fmla="*/ 1633 w 1633"/>
                  <a:gd name="T27" fmla="*/ 132 h 1020"/>
                  <a:gd name="T28" fmla="*/ 1522 w 1633"/>
                  <a:gd name="T29" fmla="*/ 45 h 1020"/>
                  <a:gd name="T30" fmla="*/ 1332 w 1633"/>
                  <a:gd name="T31" fmla="*/ 132 h 1020"/>
                  <a:gd name="T32" fmla="*/ 1137 w 1633"/>
                  <a:gd name="T33" fmla="*/ 45 h 1020"/>
                  <a:gd name="T34" fmla="*/ 877 w 1633"/>
                  <a:gd name="T35" fmla="*/ 146 h 1020"/>
                  <a:gd name="T36" fmla="*/ 396 w 1633"/>
                  <a:gd name="T37" fmla="*/ 0 h 1020"/>
                  <a:gd name="T38" fmla="*/ 170 w 1633"/>
                  <a:gd name="T39" fmla="*/ 260 h 1020"/>
                  <a:gd name="T40" fmla="*/ 316 w 1633"/>
                  <a:gd name="T41" fmla="*/ 416 h 1020"/>
                  <a:gd name="T42" fmla="*/ 292 w 1633"/>
                  <a:gd name="T43" fmla="*/ 555 h 1020"/>
                  <a:gd name="T44" fmla="*/ 84 w 1633"/>
                  <a:gd name="T45" fmla="*/ 520 h 1020"/>
                  <a:gd name="T46" fmla="*/ 0 w 1633"/>
                  <a:gd name="T47" fmla="*/ 628 h 1020"/>
                  <a:gd name="T48" fmla="*/ 21 w 1633"/>
                  <a:gd name="T49" fmla="*/ 843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33" h="1020">
                    <a:moveTo>
                      <a:pt x="21" y="843"/>
                    </a:moveTo>
                    <a:lnTo>
                      <a:pt x="205" y="957"/>
                    </a:lnTo>
                    <a:lnTo>
                      <a:pt x="305" y="857"/>
                    </a:lnTo>
                    <a:lnTo>
                      <a:pt x="468" y="971"/>
                    </a:lnTo>
                    <a:lnTo>
                      <a:pt x="680" y="936"/>
                    </a:lnTo>
                    <a:lnTo>
                      <a:pt x="791" y="1020"/>
                    </a:lnTo>
                    <a:lnTo>
                      <a:pt x="923" y="867"/>
                    </a:lnTo>
                    <a:lnTo>
                      <a:pt x="1137" y="881"/>
                    </a:lnTo>
                    <a:lnTo>
                      <a:pt x="1217" y="759"/>
                    </a:lnTo>
                    <a:lnTo>
                      <a:pt x="1408" y="655"/>
                    </a:lnTo>
                    <a:lnTo>
                      <a:pt x="1460" y="444"/>
                    </a:lnTo>
                    <a:lnTo>
                      <a:pt x="1526" y="468"/>
                    </a:lnTo>
                    <a:lnTo>
                      <a:pt x="1609" y="385"/>
                    </a:lnTo>
                    <a:lnTo>
                      <a:pt x="1633" y="132"/>
                    </a:lnTo>
                    <a:lnTo>
                      <a:pt x="1522" y="45"/>
                    </a:lnTo>
                    <a:lnTo>
                      <a:pt x="1332" y="132"/>
                    </a:lnTo>
                    <a:lnTo>
                      <a:pt x="1137" y="45"/>
                    </a:lnTo>
                    <a:lnTo>
                      <a:pt x="877" y="146"/>
                    </a:lnTo>
                    <a:lnTo>
                      <a:pt x="396" y="0"/>
                    </a:lnTo>
                    <a:lnTo>
                      <a:pt x="170" y="260"/>
                    </a:lnTo>
                    <a:lnTo>
                      <a:pt x="316" y="416"/>
                    </a:lnTo>
                    <a:lnTo>
                      <a:pt x="292" y="555"/>
                    </a:lnTo>
                    <a:lnTo>
                      <a:pt x="84" y="520"/>
                    </a:lnTo>
                    <a:lnTo>
                      <a:pt x="0" y="628"/>
                    </a:lnTo>
                    <a:lnTo>
                      <a:pt x="21" y="843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7" name="Freeform 103">
                <a:extLst>
                  <a:ext uri="{FF2B5EF4-FFF2-40B4-BE49-F238E27FC236}">
                    <a16:creationId xmlns:a16="http://schemas.microsoft.com/office/drawing/2014/main" id="{0F1480CE-A649-9DD8-0C84-0BF4CBDA4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9" y="2351"/>
                <a:ext cx="420" cy="308"/>
              </a:xfrm>
              <a:custGeom>
                <a:avLst/>
                <a:gdLst>
                  <a:gd name="T0" fmla="*/ 839 w 2101"/>
                  <a:gd name="T1" fmla="*/ 152 h 1543"/>
                  <a:gd name="T2" fmla="*/ 614 w 2101"/>
                  <a:gd name="T3" fmla="*/ 13 h 1543"/>
                  <a:gd name="T4" fmla="*/ 520 w 2101"/>
                  <a:gd name="T5" fmla="*/ 111 h 1543"/>
                  <a:gd name="T6" fmla="*/ 583 w 2101"/>
                  <a:gd name="T7" fmla="*/ 371 h 1543"/>
                  <a:gd name="T8" fmla="*/ 524 w 2101"/>
                  <a:gd name="T9" fmla="*/ 405 h 1543"/>
                  <a:gd name="T10" fmla="*/ 302 w 2101"/>
                  <a:gd name="T11" fmla="*/ 273 h 1543"/>
                  <a:gd name="T12" fmla="*/ 167 w 2101"/>
                  <a:gd name="T13" fmla="*/ 527 h 1543"/>
                  <a:gd name="T14" fmla="*/ 295 w 2101"/>
                  <a:gd name="T15" fmla="*/ 762 h 1543"/>
                  <a:gd name="T16" fmla="*/ 0 w 2101"/>
                  <a:gd name="T17" fmla="*/ 950 h 1543"/>
                  <a:gd name="T18" fmla="*/ 621 w 2101"/>
                  <a:gd name="T19" fmla="*/ 1296 h 1543"/>
                  <a:gd name="T20" fmla="*/ 870 w 2101"/>
                  <a:gd name="T21" fmla="*/ 1529 h 1543"/>
                  <a:gd name="T22" fmla="*/ 1013 w 2101"/>
                  <a:gd name="T23" fmla="*/ 1501 h 1543"/>
                  <a:gd name="T24" fmla="*/ 1356 w 2101"/>
                  <a:gd name="T25" fmla="*/ 1543 h 1543"/>
                  <a:gd name="T26" fmla="*/ 1619 w 2101"/>
                  <a:gd name="T27" fmla="*/ 1463 h 1543"/>
                  <a:gd name="T28" fmla="*/ 2101 w 2101"/>
                  <a:gd name="T29" fmla="*/ 1192 h 1543"/>
                  <a:gd name="T30" fmla="*/ 2087 w 2101"/>
                  <a:gd name="T31" fmla="*/ 697 h 1543"/>
                  <a:gd name="T32" fmla="*/ 2021 w 2101"/>
                  <a:gd name="T33" fmla="*/ 492 h 1543"/>
                  <a:gd name="T34" fmla="*/ 1747 w 2101"/>
                  <a:gd name="T35" fmla="*/ 405 h 1543"/>
                  <a:gd name="T36" fmla="*/ 1609 w 2101"/>
                  <a:gd name="T37" fmla="*/ 163 h 1543"/>
                  <a:gd name="T38" fmla="*/ 1498 w 2101"/>
                  <a:gd name="T39" fmla="*/ 79 h 1543"/>
                  <a:gd name="T40" fmla="*/ 1286 w 2101"/>
                  <a:gd name="T41" fmla="*/ 114 h 1543"/>
                  <a:gd name="T42" fmla="*/ 1123 w 2101"/>
                  <a:gd name="T43" fmla="*/ 0 h 1543"/>
                  <a:gd name="T44" fmla="*/ 978 w 2101"/>
                  <a:gd name="T45" fmla="*/ 152 h 1543"/>
                  <a:gd name="T46" fmla="*/ 839 w 2101"/>
                  <a:gd name="T47" fmla="*/ 152 h 1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01" h="1543">
                    <a:moveTo>
                      <a:pt x="839" y="152"/>
                    </a:moveTo>
                    <a:lnTo>
                      <a:pt x="614" y="13"/>
                    </a:lnTo>
                    <a:lnTo>
                      <a:pt x="520" y="111"/>
                    </a:lnTo>
                    <a:lnTo>
                      <a:pt x="583" y="371"/>
                    </a:lnTo>
                    <a:lnTo>
                      <a:pt x="524" y="405"/>
                    </a:lnTo>
                    <a:lnTo>
                      <a:pt x="302" y="273"/>
                    </a:lnTo>
                    <a:lnTo>
                      <a:pt x="167" y="527"/>
                    </a:lnTo>
                    <a:lnTo>
                      <a:pt x="295" y="762"/>
                    </a:lnTo>
                    <a:lnTo>
                      <a:pt x="0" y="950"/>
                    </a:lnTo>
                    <a:lnTo>
                      <a:pt x="621" y="1296"/>
                    </a:lnTo>
                    <a:lnTo>
                      <a:pt x="870" y="1529"/>
                    </a:lnTo>
                    <a:lnTo>
                      <a:pt x="1013" y="1501"/>
                    </a:lnTo>
                    <a:lnTo>
                      <a:pt x="1356" y="1543"/>
                    </a:lnTo>
                    <a:lnTo>
                      <a:pt x="1619" y="1463"/>
                    </a:lnTo>
                    <a:lnTo>
                      <a:pt x="2101" y="1192"/>
                    </a:lnTo>
                    <a:lnTo>
                      <a:pt x="2087" y="697"/>
                    </a:lnTo>
                    <a:lnTo>
                      <a:pt x="2021" y="492"/>
                    </a:lnTo>
                    <a:lnTo>
                      <a:pt x="1747" y="405"/>
                    </a:lnTo>
                    <a:lnTo>
                      <a:pt x="1609" y="163"/>
                    </a:lnTo>
                    <a:lnTo>
                      <a:pt x="1498" y="79"/>
                    </a:lnTo>
                    <a:lnTo>
                      <a:pt x="1286" y="114"/>
                    </a:lnTo>
                    <a:lnTo>
                      <a:pt x="1123" y="0"/>
                    </a:lnTo>
                    <a:lnTo>
                      <a:pt x="978" y="152"/>
                    </a:lnTo>
                    <a:lnTo>
                      <a:pt x="839" y="152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8" name="Freeform 104">
                <a:extLst>
                  <a:ext uri="{FF2B5EF4-FFF2-40B4-BE49-F238E27FC236}">
                    <a16:creationId xmlns:a16="http://schemas.microsoft.com/office/drawing/2014/main" id="{07C05096-5687-ABE4-C252-AE9ED8DD3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0" y="2500"/>
                <a:ext cx="361" cy="260"/>
              </a:xfrm>
              <a:custGeom>
                <a:avLst/>
                <a:gdLst>
                  <a:gd name="T0" fmla="*/ 638 w 1807"/>
                  <a:gd name="T1" fmla="*/ 73 h 1300"/>
                  <a:gd name="T2" fmla="*/ 565 w 1807"/>
                  <a:gd name="T3" fmla="*/ 76 h 1300"/>
                  <a:gd name="T4" fmla="*/ 406 w 1807"/>
                  <a:gd name="T5" fmla="*/ 302 h 1300"/>
                  <a:gd name="T6" fmla="*/ 302 w 1807"/>
                  <a:gd name="T7" fmla="*/ 212 h 1300"/>
                  <a:gd name="T8" fmla="*/ 257 w 1807"/>
                  <a:gd name="T9" fmla="*/ 0 h 1300"/>
                  <a:gd name="T10" fmla="*/ 188 w 1807"/>
                  <a:gd name="T11" fmla="*/ 0 h 1300"/>
                  <a:gd name="T12" fmla="*/ 99 w 1807"/>
                  <a:gd name="T13" fmla="*/ 295 h 1300"/>
                  <a:gd name="T14" fmla="*/ 45 w 1807"/>
                  <a:gd name="T15" fmla="*/ 472 h 1300"/>
                  <a:gd name="T16" fmla="*/ 0 w 1807"/>
                  <a:gd name="T17" fmla="*/ 607 h 1300"/>
                  <a:gd name="T18" fmla="*/ 84 w 1807"/>
                  <a:gd name="T19" fmla="*/ 728 h 1300"/>
                  <a:gd name="T20" fmla="*/ 288 w 1807"/>
                  <a:gd name="T21" fmla="*/ 794 h 1300"/>
                  <a:gd name="T22" fmla="*/ 316 w 1807"/>
                  <a:gd name="T23" fmla="*/ 940 h 1300"/>
                  <a:gd name="T24" fmla="*/ 382 w 1807"/>
                  <a:gd name="T25" fmla="*/ 971 h 1300"/>
                  <a:gd name="T26" fmla="*/ 669 w 1807"/>
                  <a:gd name="T27" fmla="*/ 995 h 1300"/>
                  <a:gd name="T28" fmla="*/ 808 w 1807"/>
                  <a:gd name="T29" fmla="*/ 1248 h 1300"/>
                  <a:gd name="T30" fmla="*/ 1065 w 1807"/>
                  <a:gd name="T31" fmla="*/ 1165 h 1300"/>
                  <a:gd name="T32" fmla="*/ 1366 w 1807"/>
                  <a:gd name="T33" fmla="*/ 1300 h 1300"/>
                  <a:gd name="T34" fmla="*/ 1557 w 1807"/>
                  <a:gd name="T35" fmla="*/ 1092 h 1300"/>
                  <a:gd name="T36" fmla="*/ 1550 w 1807"/>
                  <a:gd name="T37" fmla="*/ 950 h 1300"/>
                  <a:gd name="T38" fmla="*/ 1751 w 1807"/>
                  <a:gd name="T39" fmla="*/ 881 h 1300"/>
                  <a:gd name="T40" fmla="*/ 1807 w 1807"/>
                  <a:gd name="T41" fmla="*/ 756 h 1300"/>
                  <a:gd name="T42" fmla="*/ 1664 w 1807"/>
                  <a:gd name="T43" fmla="*/ 784 h 1300"/>
                  <a:gd name="T44" fmla="*/ 1415 w 1807"/>
                  <a:gd name="T45" fmla="*/ 551 h 1300"/>
                  <a:gd name="T46" fmla="*/ 794 w 1807"/>
                  <a:gd name="T47" fmla="*/ 205 h 1300"/>
                  <a:gd name="T48" fmla="*/ 739 w 1807"/>
                  <a:gd name="T49" fmla="*/ 250 h 1300"/>
                  <a:gd name="T50" fmla="*/ 638 w 1807"/>
                  <a:gd name="T51" fmla="*/ 73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07" h="1300">
                    <a:moveTo>
                      <a:pt x="638" y="73"/>
                    </a:moveTo>
                    <a:lnTo>
                      <a:pt x="565" y="76"/>
                    </a:lnTo>
                    <a:lnTo>
                      <a:pt x="406" y="302"/>
                    </a:lnTo>
                    <a:lnTo>
                      <a:pt x="302" y="212"/>
                    </a:lnTo>
                    <a:lnTo>
                      <a:pt x="257" y="0"/>
                    </a:lnTo>
                    <a:lnTo>
                      <a:pt x="188" y="0"/>
                    </a:lnTo>
                    <a:lnTo>
                      <a:pt x="99" y="295"/>
                    </a:lnTo>
                    <a:lnTo>
                      <a:pt x="45" y="472"/>
                    </a:lnTo>
                    <a:lnTo>
                      <a:pt x="0" y="607"/>
                    </a:lnTo>
                    <a:lnTo>
                      <a:pt x="84" y="728"/>
                    </a:lnTo>
                    <a:lnTo>
                      <a:pt x="288" y="794"/>
                    </a:lnTo>
                    <a:lnTo>
                      <a:pt x="316" y="940"/>
                    </a:lnTo>
                    <a:lnTo>
                      <a:pt x="382" y="971"/>
                    </a:lnTo>
                    <a:lnTo>
                      <a:pt x="669" y="995"/>
                    </a:lnTo>
                    <a:lnTo>
                      <a:pt x="808" y="1248"/>
                    </a:lnTo>
                    <a:lnTo>
                      <a:pt x="1065" y="1165"/>
                    </a:lnTo>
                    <a:lnTo>
                      <a:pt x="1366" y="1300"/>
                    </a:lnTo>
                    <a:lnTo>
                      <a:pt x="1557" y="1092"/>
                    </a:lnTo>
                    <a:lnTo>
                      <a:pt x="1550" y="950"/>
                    </a:lnTo>
                    <a:lnTo>
                      <a:pt x="1751" y="881"/>
                    </a:lnTo>
                    <a:lnTo>
                      <a:pt x="1807" y="756"/>
                    </a:lnTo>
                    <a:lnTo>
                      <a:pt x="1664" y="784"/>
                    </a:lnTo>
                    <a:lnTo>
                      <a:pt x="1415" y="551"/>
                    </a:lnTo>
                    <a:lnTo>
                      <a:pt x="794" y="205"/>
                    </a:lnTo>
                    <a:lnTo>
                      <a:pt x="739" y="250"/>
                    </a:lnTo>
                    <a:lnTo>
                      <a:pt x="638" y="73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9" name="Freeform 105">
                <a:extLst>
                  <a:ext uri="{FF2B5EF4-FFF2-40B4-BE49-F238E27FC236}">
                    <a16:creationId xmlns:a16="http://schemas.microsoft.com/office/drawing/2014/main" id="{FACDA663-DFCF-806E-4182-333F5A4E7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8" y="2559"/>
                <a:ext cx="12" cy="35"/>
              </a:xfrm>
              <a:custGeom>
                <a:avLst/>
                <a:gdLst>
                  <a:gd name="T0" fmla="*/ 57 w 57"/>
                  <a:gd name="T1" fmla="*/ 0 h 177"/>
                  <a:gd name="T2" fmla="*/ 0 w 57"/>
                  <a:gd name="T3" fmla="*/ 177 h 177"/>
                  <a:gd name="T4" fmla="*/ 3 w 57"/>
                  <a:gd name="T5" fmla="*/ 177 h 177"/>
                  <a:gd name="T6" fmla="*/ 57 w 57"/>
                  <a:gd name="T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77">
                    <a:moveTo>
                      <a:pt x="57" y="0"/>
                    </a:moveTo>
                    <a:lnTo>
                      <a:pt x="0" y="177"/>
                    </a:lnTo>
                    <a:lnTo>
                      <a:pt x="3" y="177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0" name="Freeform 106">
                <a:extLst>
                  <a:ext uri="{FF2B5EF4-FFF2-40B4-BE49-F238E27FC236}">
                    <a16:creationId xmlns:a16="http://schemas.microsoft.com/office/drawing/2014/main" id="{3DB1A249-240A-3AB6-11BE-9A3E6E4A8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0" y="2594"/>
                <a:ext cx="9" cy="27"/>
              </a:xfrm>
              <a:custGeom>
                <a:avLst/>
                <a:gdLst>
                  <a:gd name="T0" fmla="*/ 0 w 45"/>
                  <a:gd name="T1" fmla="*/ 135 h 135"/>
                  <a:gd name="T2" fmla="*/ 45 w 45"/>
                  <a:gd name="T3" fmla="*/ 0 h 135"/>
                  <a:gd name="T4" fmla="*/ 42 w 45"/>
                  <a:gd name="T5" fmla="*/ 0 h 135"/>
                  <a:gd name="T6" fmla="*/ 0 w 45"/>
                  <a:gd name="T7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135">
                    <a:moveTo>
                      <a:pt x="0" y="135"/>
                    </a:moveTo>
                    <a:lnTo>
                      <a:pt x="45" y="0"/>
                    </a:lnTo>
                    <a:lnTo>
                      <a:pt x="42" y="0"/>
                    </a:lnTo>
                    <a:lnTo>
                      <a:pt x="0" y="1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1" name="Freeform 107">
                <a:extLst>
                  <a:ext uri="{FF2B5EF4-FFF2-40B4-BE49-F238E27FC236}">
                    <a16:creationId xmlns:a16="http://schemas.microsoft.com/office/drawing/2014/main" id="{7BB01346-20F2-C87D-515B-507A304D3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5" y="2550"/>
                <a:ext cx="406" cy="273"/>
              </a:xfrm>
              <a:custGeom>
                <a:avLst/>
                <a:gdLst>
                  <a:gd name="T0" fmla="*/ 1223 w 2031"/>
                  <a:gd name="T1" fmla="*/ 357 h 1366"/>
                  <a:gd name="T2" fmla="*/ 1265 w 2031"/>
                  <a:gd name="T3" fmla="*/ 222 h 1366"/>
                  <a:gd name="T4" fmla="*/ 1050 w 2031"/>
                  <a:gd name="T5" fmla="*/ 197 h 1366"/>
                  <a:gd name="T6" fmla="*/ 662 w 2031"/>
                  <a:gd name="T7" fmla="*/ 0 h 1366"/>
                  <a:gd name="T8" fmla="*/ 398 w 2031"/>
                  <a:gd name="T9" fmla="*/ 211 h 1366"/>
                  <a:gd name="T10" fmla="*/ 204 w 2031"/>
                  <a:gd name="T11" fmla="*/ 724 h 1366"/>
                  <a:gd name="T12" fmla="*/ 0 w 2031"/>
                  <a:gd name="T13" fmla="*/ 787 h 1366"/>
                  <a:gd name="T14" fmla="*/ 34 w 2031"/>
                  <a:gd name="T15" fmla="*/ 905 h 1366"/>
                  <a:gd name="T16" fmla="*/ 145 w 2031"/>
                  <a:gd name="T17" fmla="*/ 960 h 1366"/>
                  <a:gd name="T18" fmla="*/ 474 w 2031"/>
                  <a:gd name="T19" fmla="*/ 825 h 1366"/>
                  <a:gd name="T20" fmla="*/ 689 w 2031"/>
                  <a:gd name="T21" fmla="*/ 815 h 1366"/>
                  <a:gd name="T22" fmla="*/ 783 w 2031"/>
                  <a:gd name="T23" fmla="*/ 915 h 1366"/>
                  <a:gd name="T24" fmla="*/ 925 w 2031"/>
                  <a:gd name="T25" fmla="*/ 943 h 1366"/>
                  <a:gd name="T26" fmla="*/ 988 w 2031"/>
                  <a:gd name="T27" fmla="*/ 1366 h 1366"/>
                  <a:gd name="T28" fmla="*/ 1237 w 2031"/>
                  <a:gd name="T29" fmla="*/ 1234 h 1366"/>
                  <a:gd name="T30" fmla="*/ 1383 w 2031"/>
                  <a:gd name="T31" fmla="*/ 1234 h 1366"/>
                  <a:gd name="T32" fmla="*/ 1674 w 2031"/>
                  <a:gd name="T33" fmla="*/ 1023 h 1366"/>
                  <a:gd name="T34" fmla="*/ 2031 w 2031"/>
                  <a:gd name="T35" fmla="*/ 998 h 1366"/>
                  <a:gd name="T36" fmla="*/ 1892 w 2031"/>
                  <a:gd name="T37" fmla="*/ 745 h 1366"/>
                  <a:gd name="T38" fmla="*/ 1605 w 2031"/>
                  <a:gd name="T39" fmla="*/ 721 h 1366"/>
                  <a:gd name="T40" fmla="*/ 1539 w 2031"/>
                  <a:gd name="T41" fmla="*/ 690 h 1366"/>
                  <a:gd name="T42" fmla="*/ 1511 w 2031"/>
                  <a:gd name="T43" fmla="*/ 544 h 1366"/>
                  <a:gd name="T44" fmla="*/ 1307 w 2031"/>
                  <a:gd name="T45" fmla="*/ 478 h 1366"/>
                  <a:gd name="T46" fmla="*/ 1223 w 2031"/>
                  <a:gd name="T47" fmla="*/ 357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31" h="1366">
                    <a:moveTo>
                      <a:pt x="1223" y="357"/>
                    </a:moveTo>
                    <a:lnTo>
                      <a:pt x="1265" y="222"/>
                    </a:lnTo>
                    <a:lnTo>
                      <a:pt x="1050" y="197"/>
                    </a:lnTo>
                    <a:lnTo>
                      <a:pt x="662" y="0"/>
                    </a:lnTo>
                    <a:lnTo>
                      <a:pt x="398" y="211"/>
                    </a:lnTo>
                    <a:lnTo>
                      <a:pt x="204" y="724"/>
                    </a:lnTo>
                    <a:lnTo>
                      <a:pt x="0" y="787"/>
                    </a:lnTo>
                    <a:lnTo>
                      <a:pt x="34" y="905"/>
                    </a:lnTo>
                    <a:lnTo>
                      <a:pt x="145" y="960"/>
                    </a:lnTo>
                    <a:lnTo>
                      <a:pt x="474" y="825"/>
                    </a:lnTo>
                    <a:lnTo>
                      <a:pt x="689" y="815"/>
                    </a:lnTo>
                    <a:lnTo>
                      <a:pt x="783" y="915"/>
                    </a:lnTo>
                    <a:lnTo>
                      <a:pt x="925" y="943"/>
                    </a:lnTo>
                    <a:lnTo>
                      <a:pt x="988" y="1366"/>
                    </a:lnTo>
                    <a:lnTo>
                      <a:pt x="1237" y="1234"/>
                    </a:lnTo>
                    <a:lnTo>
                      <a:pt x="1383" y="1234"/>
                    </a:lnTo>
                    <a:lnTo>
                      <a:pt x="1674" y="1023"/>
                    </a:lnTo>
                    <a:lnTo>
                      <a:pt x="2031" y="998"/>
                    </a:lnTo>
                    <a:lnTo>
                      <a:pt x="1892" y="745"/>
                    </a:lnTo>
                    <a:lnTo>
                      <a:pt x="1605" y="721"/>
                    </a:lnTo>
                    <a:lnTo>
                      <a:pt x="1539" y="690"/>
                    </a:lnTo>
                    <a:lnTo>
                      <a:pt x="1511" y="544"/>
                    </a:lnTo>
                    <a:lnTo>
                      <a:pt x="1307" y="478"/>
                    </a:lnTo>
                    <a:lnTo>
                      <a:pt x="1223" y="357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2" name="Freeform 108">
                <a:extLst>
                  <a:ext uri="{FF2B5EF4-FFF2-40B4-BE49-F238E27FC236}">
                    <a16:creationId xmlns:a16="http://schemas.microsoft.com/office/drawing/2014/main" id="{49D0D7A6-3E60-A595-AC5D-CC4549CF9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" y="2268"/>
                <a:ext cx="260" cy="321"/>
              </a:xfrm>
              <a:custGeom>
                <a:avLst/>
                <a:gdLst>
                  <a:gd name="T0" fmla="*/ 735 w 1300"/>
                  <a:gd name="T1" fmla="*/ 24 h 1605"/>
                  <a:gd name="T2" fmla="*/ 669 w 1300"/>
                  <a:gd name="T3" fmla="*/ 0 h 1605"/>
                  <a:gd name="T4" fmla="*/ 617 w 1300"/>
                  <a:gd name="T5" fmla="*/ 211 h 1605"/>
                  <a:gd name="T6" fmla="*/ 426 w 1300"/>
                  <a:gd name="T7" fmla="*/ 315 h 1605"/>
                  <a:gd name="T8" fmla="*/ 346 w 1300"/>
                  <a:gd name="T9" fmla="*/ 437 h 1605"/>
                  <a:gd name="T10" fmla="*/ 132 w 1300"/>
                  <a:gd name="T11" fmla="*/ 423 h 1605"/>
                  <a:gd name="T12" fmla="*/ 0 w 1300"/>
                  <a:gd name="T13" fmla="*/ 576 h 1605"/>
                  <a:gd name="T14" fmla="*/ 138 w 1300"/>
                  <a:gd name="T15" fmla="*/ 818 h 1605"/>
                  <a:gd name="T16" fmla="*/ 412 w 1300"/>
                  <a:gd name="T17" fmla="*/ 905 h 1605"/>
                  <a:gd name="T18" fmla="*/ 478 w 1300"/>
                  <a:gd name="T19" fmla="*/ 1110 h 1605"/>
                  <a:gd name="T20" fmla="*/ 492 w 1300"/>
                  <a:gd name="T21" fmla="*/ 1605 h 1605"/>
                  <a:gd name="T22" fmla="*/ 1300 w 1300"/>
                  <a:gd name="T23" fmla="*/ 1363 h 1605"/>
                  <a:gd name="T24" fmla="*/ 1283 w 1300"/>
                  <a:gd name="T25" fmla="*/ 1269 h 1605"/>
                  <a:gd name="T26" fmla="*/ 1095 w 1300"/>
                  <a:gd name="T27" fmla="*/ 1058 h 1605"/>
                  <a:gd name="T28" fmla="*/ 1109 w 1300"/>
                  <a:gd name="T29" fmla="*/ 704 h 1605"/>
                  <a:gd name="T30" fmla="*/ 991 w 1300"/>
                  <a:gd name="T31" fmla="*/ 520 h 1605"/>
                  <a:gd name="T32" fmla="*/ 1040 w 1300"/>
                  <a:gd name="T33" fmla="*/ 395 h 1605"/>
                  <a:gd name="T34" fmla="*/ 894 w 1300"/>
                  <a:gd name="T35" fmla="*/ 152 h 1605"/>
                  <a:gd name="T36" fmla="*/ 735 w 1300"/>
                  <a:gd name="T37" fmla="*/ 24 h 1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0" h="1605">
                    <a:moveTo>
                      <a:pt x="735" y="24"/>
                    </a:moveTo>
                    <a:lnTo>
                      <a:pt x="669" y="0"/>
                    </a:lnTo>
                    <a:lnTo>
                      <a:pt x="617" y="211"/>
                    </a:lnTo>
                    <a:lnTo>
                      <a:pt x="426" y="315"/>
                    </a:lnTo>
                    <a:lnTo>
                      <a:pt x="346" y="437"/>
                    </a:lnTo>
                    <a:lnTo>
                      <a:pt x="132" y="423"/>
                    </a:lnTo>
                    <a:lnTo>
                      <a:pt x="0" y="576"/>
                    </a:lnTo>
                    <a:lnTo>
                      <a:pt x="138" y="818"/>
                    </a:lnTo>
                    <a:lnTo>
                      <a:pt x="412" y="905"/>
                    </a:lnTo>
                    <a:lnTo>
                      <a:pt x="478" y="1110"/>
                    </a:lnTo>
                    <a:lnTo>
                      <a:pt x="492" y="1605"/>
                    </a:lnTo>
                    <a:lnTo>
                      <a:pt x="1300" y="1363"/>
                    </a:lnTo>
                    <a:lnTo>
                      <a:pt x="1283" y="1269"/>
                    </a:lnTo>
                    <a:lnTo>
                      <a:pt x="1095" y="1058"/>
                    </a:lnTo>
                    <a:lnTo>
                      <a:pt x="1109" y="704"/>
                    </a:lnTo>
                    <a:lnTo>
                      <a:pt x="991" y="520"/>
                    </a:lnTo>
                    <a:lnTo>
                      <a:pt x="1040" y="395"/>
                    </a:lnTo>
                    <a:lnTo>
                      <a:pt x="894" y="152"/>
                    </a:lnTo>
                    <a:lnTo>
                      <a:pt x="735" y="24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3" name="Freeform 109">
                <a:extLst>
                  <a:ext uri="{FF2B5EF4-FFF2-40B4-BE49-F238E27FC236}">
                    <a16:creationId xmlns:a16="http://schemas.microsoft.com/office/drawing/2014/main" id="{9CA5F88E-EE17-E48E-63CC-E00F7F730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9" y="2256"/>
                <a:ext cx="210" cy="278"/>
              </a:xfrm>
              <a:custGeom>
                <a:avLst/>
                <a:gdLst>
                  <a:gd name="T0" fmla="*/ 0 w 1047"/>
                  <a:gd name="T1" fmla="*/ 211 h 1387"/>
                  <a:gd name="T2" fmla="*/ 146 w 1047"/>
                  <a:gd name="T3" fmla="*/ 454 h 1387"/>
                  <a:gd name="T4" fmla="*/ 97 w 1047"/>
                  <a:gd name="T5" fmla="*/ 579 h 1387"/>
                  <a:gd name="T6" fmla="*/ 215 w 1047"/>
                  <a:gd name="T7" fmla="*/ 763 h 1387"/>
                  <a:gd name="T8" fmla="*/ 201 w 1047"/>
                  <a:gd name="T9" fmla="*/ 1117 h 1387"/>
                  <a:gd name="T10" fmla="*/ 389 w 1047"/>
                  <a:gd name="T11" fmla="*/ 1328 h 1387"/>
                  <a:gd name="T12" fmla="*/ 725 w 1047"/>
                  <a:gd name="T13" fmla="*/ 1283 h 1387"/>
                  <a:gd name="T14" fmla="*/ 978 w 1047"/>
                  <a:gd name="T15" fmla="*/ 1387 h 1387"/>
                  <a:gd name="T16" fmla="*/ 1047 w 1047"/>
                  <a:gd name="T17" fmla="*/ 1370 h 1387"/>
                  <a:gd name="T18" fmla="*/ 1030 w 1047"/>
                  <a:gd name="T19" fmla="*/ 1089 h 1387"/>
                  <a:gd name="T20" fmla="*/ 777 w 1047"/>
                  <a:gd name="T21" fmla="*/ 957 h 1387"/>
                  <a:gd name="T22" fmla="*/ 600 w 1047"/>
                  <a:gd name="T23" fmla="*/ 562 h 1387"/>
                  <a:gd name="T24" fmla="*/ 655 w 1047"/>
                  <a:gd name="T25" fmla="*/ 281 h 1387"/>
                  <a:gd name="T26" fmla="*/ 791 w 1047"/>
                  <a:gd name="T27" fmla="*/ 232 h 1387"/>
                  <a:gd name="T28" fmla="*/ 860 w 1047"/>
                  <a:gd name="T29" fmla="*/ 38 h 1387"/>
                  <a:gd name="T30" fmla="*/ 662 w 1047"/>
                  <a:gd name="T31" fmla="*/ 0 h 1387"/>
                  <a:gd name="T32" fmla="*/ 0 w 1047"/>
                  <a:gd name="T33" fmla="*/ 211 h 1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7" h="1387">
                    <a:moveTo>
                      <a:pt x="0" y="211"/>
                    </a:moveTo>
                    <a:lnTo>
                      <a:pt x="146" y="454"/>
                    </a:lnTo>
                    <a:lnTo>
                      <a:pt x="97" y="579"/>
                    </a:lnTo>
                    <a:lnTo>
                      <a:pt x="215" y="763"/>
                    </a:lnTo>
                    <a:lnTo>
                      <a:pt x="201" y="1117"/>
                    </a:lnTo>
                    <a:lnTo>
                      <a:pt x="389" y="1328"/>
                    </a:lnTo>
                    <a:lnTo>
                      <a:pt x="725" y="1283"/>
                    </a:lnTo>
                    <a:lnTo>
                      <a:pt x="978" y="1387"/>
                    </a:lnTo>
                    <a:lnTo>
                      <a:pt x="1047" y="1370"/>
                    </a:lnTo>
                    <a:lnTo>
                      <a:pt x="1030" y="1089"/>
                    </a:lnTo>
                    <a:lnTo>
                      <a:pt x="777" y="957"/>
                    </a:lnTo>
                    <a:lnTo>
                      <a:pt x="600" y="562"/>
                    </a:lnTo>
                    <a:lnTo>
                      <a:pt x="655" y="281"/>
                    </a:lnTo>
                    <a:lnTo>
                      <a:pt x="791" y="232"/>
                    </a:lnTo>
                    <a:lnTo>
                      <a:pt x="860" y="38"/>
                    </a:lnTo>
                    <a:lnTo>
                      <a:pt x="662" y="0"/>
                    </a:lnTo>
                    <a:lnTo>
                      <a:pt x="0" y="211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4" name="Freeform 110">
                <a:extLst>
                  <a:ext uri="{FF2B5EF4-FFF2-40B4-BE49-F238E27FC236}">
                    <a16:creationId xmlns:a16="http://schemas.microsoft.com/office/drawing/2014/main" id="{3F63A93A-91C8-9CBA-A007-D44911E2F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5" y="1989"/>
                <a:ext cx="371" cy="448"/>
              </a:xfrm>
              <a:custGeom>
                <a:avLst/>
                <a:gdLst>
                  <a:gd name="T0" fmla="*/ 1766 w 1859"/>
                  <a:gd name="T1" fmla="*/ 272 h 2240"/>
                  <a:gd name="T2" fmla="*/ 1738 w 1859"/>
                  <a:gd name="T3" fmla="*/ 135 h 2240"/>
                  <a:gd name="T4" fmla="*/ 1709 w 1859"/>
                  <a:gd name="T5" fmla="*/ 0 h 2240"/>
                  <a:gd name="T6" fmla="*/ 1474 w 1859"/>
                  <a:gd name="T7" fmla="*/ 80 h 2240"/>
                  <a:gd name="T8" fmla="*/ 1238 w 1859"/>
                  <a:gd name="T9" fmla="*/ 163 h 2240"/>
                  <a:gd name="T10" fmla="*/ 1158 w 1859"/>
                  <a:gd name="T11" fmla="*/ 350 h 2240"/>
                  <a:gd name="T12" fmla="*/ 1092 w 1859"/>
                  <a:gd name="T13" fmla="*/ 374 h 2240"/>
                  <a:gd name="T14" fmla="*/ 884 w 1859"/>
                  <a:gd name="T15" fmla="*/ 357 h 2240"/>
                  <a:gd name="T16" fmla="*/ 749 w 1859"/>
                  <a:gd name="T17" fmla="*/ 205 h 2240"/>
                  <a:gd name="T18" fmla="*/ 285 w 1859"/>
                  <a:gd name="T19" fmla="*/ 631 h 2240"/>
                  <a:gd name="T20" fmla="*/ 21 w 1859"/>
                  <a:gd name="T21" fmla="*/ 732 h 2240"/>
                  <a:gd name="T22" fmla="*/ 52 w 1859"/>
                  <a:gd name="T23" fmla="*/ 867 h 2240"/>
                  <a:gd name="T24" fmla="*/ 233 w 1859"/>
                  <a:gd name="T25" fmla="*/ 1068 h 2240"/>
                  <a:gd name="T26" fmla="*/ 142 w 1859"/>
                  <a:gd name="T27" fmla="*/ 1169 h 2240"/>
                  <a:gd name="T28" fmla="*/ 14 w 1859"/>
                  <a:gd name="T29" fmla="*/ 1117 h 2240"/>
                  <a:gd name="T30" fmla="*/ 77 w 1859"/>
                  <a:gd name="T31" fmla="*/ 1314 h 2240"/>
                  <a:gd name="T32" fmla="*/ 0 w 1859"/>
                  <a:gd name="T33" fmla="*/ 1429 h 2240"/>
                  <a:gd name="T34" fmla="*/ 142 w 1859"/>
                  <a:gd name="T35" fmla="*/ 1567 h 2240"/>
                  <a:gd name="T36" fmla="*/ 253 w 1859"/>
                  <a:gd name="T37" fmla="*/ 1640 h 2240"/>
                  <a:gd name="T38" fmla="*/ 191 w 1859"/>
                  <a:gd name="T39" fmla="*/ 1848 h 2240"/>
                  <a:gd name="T40" fmla="*/ 226 w 1859"/>
                  <a:gd name="T41" fmla="*/ 1883 h 2240"/>
                  <a:gd name="T42" fmla="*/ 354 w 1859"/>
                  <a:gd name="T43" fmla="*/ 1713 h 2240"/>
                  <a:gd name="T44" fmla="*/ 413 w 1859"/>
                  <a:gd name="T45" fmla="*/ 1734 h 2240"/>
                  <a:gd name="T46" fmla="*/ 371 w 1859"/>
                  <a:gd name="T47" fmla="*/ 1942 h 2240"/>
                  <a:gd name="T48" fmla="*/ 437 w 1859"/>
                  <a:gd name="T49" fmla="*/ 1976 h 2240"/>
                  <a:gd name="T50" fmla="*/ 576 w 1859"/>
                  <a:gd name="T51" fmla="*/ 1973 h 2240"/>
                  <a:gd name="T52" fmla="*/ 697 w 1859"/>
                  <a:gd name="T53" fmla="*/ 2139 h 2240"/>
                  <a:gd name="T54" fmla="*/ 995 w 1859"/>
                  <a:gd name="T55" fmla="*/ 1952 h 2240"/>
                  <a:gd name="T56" fmla="*/ 1068 w 1859"/>
                  <a:gd name="T57" fmla="*/ 1959 h 2240"/>
                  <a:gd name="T58" fmla="*/ 1120 w 1859"/>
                  <a:gd name="T59" fmla="*/ 2240 h 2240"/>
                  <a:gd name="T60" fmla="*/ 1467 w 1859"/>
                  <a:gd name="T61" fmla="*/ 2226 h 2240"/>
                  <a:gd name="T62" fmla="*/ 1505 w 1859"/>
                  <a:gd name="T63" fmla="*/ 2011 h 2240"/>
                  <a:gd name="T64" fmla="*/ 1644 w 1859"/>
                  <a:gd name="T65" fmla="*/ 1845 h 2240"/>
                  <a:gd name="T66" fmla="*/ 1633 w 1859"/>
                  <a:gd name="T67" fmla="*/ 1772 h 2240"/>
                  <a:gd name="T68" fmla="*/ 1859 w 1859"/>
                  <a:gd name="T69" fmla="*/ 1401 h 2240"/>
                  <a:gd name="T70" fmla="*/ 1855 w 1859"/>
                  <a:gd name="T71" fmla="*/ 1186 h 2240"/>
                  <a:gd name="T72" fmla="*/ 1630 w 1859"/>
                  <a:gd name="T73" fmla="*/ 1030 h 2240"/>
                  <a:gd name="T74" fmla="*/ 1709 w 1859"/>
                  <a:gd name="T75" fmla="*/ 756 h 2240"/>
                  <a:gd name="T76" fmla="*/ 1567 w 1859"/>
                  <a:gd name="T77" fmla="*/ 423 h 2240"/>
                  <a:gd name="T78" fmla="*/ 1630 w 1859"/>
                  <a:gd name="T79" fmla="*/ 305 h 2240"/>
                  <a:gd name="T80" fmla="*/ 1766 w 1859"/>
                  <a:gd name="T81" fmla="*/ 272 h 2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59" h="2240">
                    <a:moveTo>
                      <a:pt x="1766" y="272"/>
                    </a:moveTo>
                    <a:lnTo>
                      <a:pt x="1738" y="135"/>
                    </a:lnTo>
                    <a:lnTo>
                      <a:pt x="1709" y="0"/>
                    </a:lnTo>
                    <a:lnTo>
                      <a:pt x="1474" y="80"/>
                    </a:lnTo>
                    <a:lnTo>
                      <a:pt x="1238" y="163"/>
                    </a:lnTo>
                    <a:lnTo>
                      <a:pt x="1158" y="350"/>
                    </a:lnTo>
                    <a:lnTo>
                      <a:pt x="1092" y="374"/>
                    </a:lnTo>
                    <a:lnTo>
                      <a:pt x="884" y="357"/>
                    </a:lnTo>
                    <a:lnTo>
                      <a:pt x="749" y="205"/>
                    </a:lnTo>
                    <a:lnTo>
                      <a:pt x="285" y="631"/>
                    </a:lnTo>
                    <a:lnTo>
                      <a:pt x="21" y="732"/>
                    </a:lnTo>
                    <a:lnTo>
                      <a:pt x="52" y="867"/>
                    </a:lnTo>
                    <a:lnTo>
                      <a:pt x="233" y="1068"/>
                    </a:lnTo>
                    <a:lnTo>
                      <a:pt x="142" y="1169"/>
                    </a:lnTo>
                    <a:lnTo>
                      <a:pt x="14" y="1117"/>
                    </a:lnTo>
                    <a:lnTo>
                      <a:pt x="77" y="1314"/>
                    </a:lnTo>
                    <a:lnTo>
                      <a:pt x="0" y="1429"/>
                    </a:lnTo>
                    <a:lnTo>
                      <a:pt x="142" y="1567"/>
                    </a:lnTo>
                    <a:lnTo>
                      <a:pt x="253" y="1640"/>
                    </a:lnTo>
                    <a:lnTo>
                      <a:pt x="191" y="1848"/>
                    </a:lnTo>
                    <a:lnTo>
                      <a:pt x="226" y="1883"/>
                    </a:lnTo>
                    <a:lnTo>
                      <a:pt x="354" y="1713"/>
                    </a:lnTo>
                    <a:lnTo>
                      <a:pt x="413" y="1734"/>
                    </a:lnTo>
                    <a:lnTo>
                      <a:pt x="371" y="1942"/>
                    </a:lnTo>
                    <a:lnTo>
                      <a:pt x="437" y="1976"/>
                    </a:lnTo>
                    <a:lnTo>
                      <a:pt x="576" y="1973"/>
                    </a:lnTo>
                    <a:lnTo>
                      <a:pt x="697" y="2139"/>
                    </a:lnTo>
                    <a:lnTo>
                      <a:pt x="995" y="1952"/>
                    </a:lnTo>
                    <a:lnTo>
                      <a:pt x="1068" y="1959"/>
                    </a:lnTo>
                    <a:lnTo>
                      <a:pt x="1120" y="2240"/>
                    </a:lnTo>
                    <a:lnTo>
                      <a:pt x="1467" y="2226"/>
                    </a:lnTo>
                    <a:lnTo>
                      <a:pt x="1505" y="2011"/>
                    </a:lnTo>
                    <a:lnTo>
                      <a:pt x="1644" y="1845"/>
                    </a:lnTo>
                    <a:lnTo>
                      <a:pt x="1633" y="1772"/>
                    </a:lnTo>
                    <a:lnTo>
                      <a:pt x="1859" y="1401"/>
                    </a:lnTo>
                    <a:lnTo>
                      <a:pt x="1855" y="1186"/>
                    </a:lnTo>
                    <a:lnTo>
                      <a:pt x="1630" y="1030"/>
                    </a:lnTo>
                    <a:lnTo>
                      <a:pt x="1709" y="756"/>
                    </a:lnTo>
                    <a:lnTo>
                      <a:pt x="1567" y="423"/>
                    </a:lnTo>
                    <a:lnTo>
                      <a:pt x="1630" y="305"/>
                    </a:lnTo>
                    <a:lnTo>
                      <a:pt x="1766" y="272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5" name="Freeform 111">
                <a:extLst>
                  <a:ext uri="{FF2B5EF4-FFF2-40B4-BE49-F238E27FC236}">
                    <a16:creationId xmlns:a16="http://schemas.microsoft.com/office/drawing/2014/main" id="{F28F906A-A4E4-D870-4932-716D23E34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2016"/>
                <a:ext cx="6" cy="28"/>
              </a:xfrm>
              <a:custGeom>
                <a:avLst/>
                <a:gdLst>
                  <a:gd name="T0" fmla="*/ 0 w 30"/>
                  <a:gd name="T1" fmla="*/ 0 h 137"/>
                  <a:gd name="T2" fmla="*/ 28 w 30"/>
                  <a:gd name="T3" fmla="*/ 137 h 137"/>
                  <a:gd name="T4" fmla="*/ 30 w 30"/>
                  <a:gd name="T5" fmla="*/ 135 h 137"/>
                  <a:gd name="T6" fmla="*/ 0 w 30"/>
                  <a:gd name="T7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37">
                    <a:moveTo>
                      <a:pt x="0" y="0"/>
                    </a:moveTo>
                    <a:lnTo>
                      <a:pt x="28" y="137"/>
                    </a:lnTo>
                    <a:lnTo>
                      <a:pt x="30" y="1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6" name="Freeform 112">
                <a:extLst>
                  <a:ext uri="{FF2B5EF4-FFF2-40B4-BE49-F238E27FC236}">
                    <a16:creationId xmlns:a16="http://schemas.microsoft.com/office/drawing/2014/main" id="{3AF7B342-6927-EE12-F792-CF554071B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6" y="1950"/>
                <a:ext cx="158" cy="161"/>
              </a:xfrm>
              <a:custGeom>
                <a:avLst/>
                <a:gdLst>
                  <a:gd name="T0" fmla="*/ 29 w 787"/>
                  <a:gd name="T1" fmla="*/ 333 h 805"/>
                  <a:gd name="T2" fmla="*/ 59 w 787"/>
                  <a:gd name="T3" fmla="*/ 468 h 805"/>
                  <a:gd name="T4" fmla="*/ 91 w 787"/>
                  <a:gd name="T5" fmla="*/ 630 h 805"/>
                  <a:gd name="T6" fmla="*/ 101 w 787"/>
                  <a:gd name="T7" fmla="*/ 683 h 805"/>
                  <a:gd name="T8" fmla="*/ 361 w 787"/>
                  <a:gd name="T9" fmla="*/ 805 h 805"/>
                  <a:gd name="T10" fmla="*/ 434 w 787"/>
                  <a:gd name="T11" fmla="*/ 805 h 805"/>
                  <a:gd name="T12" fmla="*/ 739 w 787"/>
                  <a:gd name="T13" fmla="*/ 496 h 805"/>
                  <a:gd name="T14" fmla="*/ 670 w 787"/>
                  <a:gd name="T15" fmla="*/ 163 h 805"/>
                  <a:gd name="T16" fmla="*/ 787 w 787"/>
                  <a:gd name="T17" fmla="*/ 170 h 805"/>
                  <a:gd name="T18" fmla="*/ 749 w 787"/>
                  <a:gd name="T19" fmla="*/ 32 h 805"/>
                  <a:gd name="T20" fmla="*/ 683 w 787"/>
                  <a:gd name="T21" fmla="*/ 0 h 805"/>
                  <a:gd name="T22" fmla="*/ 403 w 787"/>
                  <a:gd name="T23" fmla="*/ 45 h 805"/>
                  <a:gd name="T24" fmla="*/ 202 w 787"/>
                  <a:gd name="T25" fmla="*/ 121 h 805"/>
                  <a:gd name="T26" fmla="*/ 0 w 787"/>
                  <a:gd name="T27" fmla="*/ 198 h 805"/>
                  <a:gd name="T28" fmla="*/ 29 w 787"/>
                  <a:gd name="T29" fmla="*/ 333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87" h="805">
                    <a:moveTo>
                      <a:pt x="29" y="333"/>
                    </a:moveTo>
                    <a:lnTo>
                      <a:pt x="59" y="468"/>
                    </a:lnTo>
                    <a:lnTo>
                      <a:pt x="91" y="630"/>
                    </a:lnTo>
                    <a:lnTo>
                      <a:pt x="101" y="683"/>
                    </a:lnTo>
                    <a:lnTo>
                      <a:pt x="361" y="805"/>
                    </a:lnTo>
                    <a:lnTo>
                      <a:pt x="434" y="805"/>
                    </a:lnTo>
                    <a:lnTo>
                      <a:pt x="739" y="496"/>
                    </a:lnTo>
                    <a:lnTo>
                      <a:pt x="670" y="163"/>
                    </a:lnTo>
                    <a:lnTo>
                      <a:pt x="787" y="170"/>
                    </a:lnTo>
                    <a:lnTo>
                      <a:pt x="749" y="32"/>
                    </a:lnTo>
                    <a:lnTo>
                      <a:pt x="683" y="0"/>
                    </a:lnTo>
                    <a:lnTo>
                      <a:pt x="403" y="45"/>
                    </a:lnTo>
                    <a:lnTo>
                      <a:pt x="202" y="121"/>
                    </a:lnTo>
                    <a:lnTo>
                      <a:pt x="0" y="198"/>
                    </a:lnTo>
                    <a:lnTo>
                      <a:pt x="29" y="333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7" name="Freeform 113">
                <a:extLst>
                  <a:ext uri="{FF2B5EF4-FFF2-40B4-BE49-F238E27FC236}">
                    <a16:creationId xmlns:a16="http://schemas.microsoft.com/office/drawing/2014/main" id="{19FEE26E-736F-7038-7A54-D869E4AEB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" y="1974"/>
                <a:ext cx="88" cy="31"/>
              </a:xfrm>
              <a:custGeom>
                <a:avLst/>
                <a:gdLst>
                  <a:gd name="T0" fmla="*/ 235 w 437"/>
                  <a:gd name="T1" fmla="*/ 77 h 157"/>
                  <a:gd name="T2" fmla="*/ 437 w 437"/>
                  <a:gd name="T3" fmla="*/ 0 h 157"/>
                  <a:gd name="T4" fmla="*/ 0 w 437"/>
                  <a:gd name="T5" fmla="*/ 157 h 157"/>
                  <a:gd name="T6" fmla="*/ 235 w 437"/>
                  <a:gd name="T7" fmla="*/ 7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7" h="157">
                    <a:moveTo>
                      <a:pt x="235" y="77"/>
                    </a:moveTo>
                    <a:lnTo>
                      <a:pt x="437" y="0"/>
                    </a:lnTo>
                    <a:lnTo>
                      <a:pt x="0" y="157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8" name="Freeform 114">
                <a:extLst>
                  <a:ext uri="{FF2B5EF4-FFF2-40B4-BE49-F238E27FC236}">
                    <a16:creationId xmlns:a16="http://schemas.microsoft.com/office/drawing/2014/main" id="{BFA610AB-3FE5-7F85-EAA9-2F2D1675E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44"/>
                <a:ext cx="209" cy="233"/>
              </a:xfrm>
              <a:custGeom>
                <a:avLst/>
                <a:gdLst>
                  <a:gd name="T0" fmla="*/ 199 w 1047"/>
                  <a:gd name="T1" fmla="*/ 0 h 1167"/>
                  <a:gd name="T2" fmla="*/ 63 w 1047"/>
                  <a:gd name="T3" fmla="*/ 33 h 1167"/>
                  <a:gd name="T4" fmla="*/ 0 w 1047"/>
                  <a:gd name="T5" fmla="*/ 151 h 1167"/>
                  <a:gd name="T6" fmla="*/ 142 w 1047"/>
                  <a:gd name="T7" fmla="*/ 484 h 1167"/>
                  <a:gd name="T8" fmla="*/ 63 w 1047"/>
                  <a:gd name="T9" fmla="*/ 758 h 1167"/>
                  <a:gd name="T10" fmla="*/ 288 w 1047"/>
                  <a:gd name="T11" fmla="*/ 914 h 1167"/>
                  <a:gd name="T12" fmla="*/ 482 w 1047"/>
                  <a:gd name="T13" fmla="*/ 962 h 1167"/>
                  <a:gd name="T14" fmla="*/ 825 w 1047"/>
                  <a:gd name="T15" fmla="*/ 1167 h 1167"/>
                  <a:gd name="T16" fmla="*/ 832 w 1047"/>
                  <a:gd name="T17" fmla="*/ 1025 h 1167"/>
                  <a:gd name="T18" fmla="*/ 1006 w 1047"/>
                  <a:gd name="T19" fmla="*/ 796 h 1167"/>
                  <a:gd name="T20" fmla="*/ 978 w 1047"/>
                  <a:gd name="T21" fmla="*/ 512 h 1167"/>
                  <a:gd name="T22" fmla="*/ 1047 w 1047"/>
                  <a:gd name="T23" fmla="*/ 383 h 1167"/>
                  <a:gd name="T24" fmla="*/ 881 w 1047"/>
                  <a:gd name="T25" fmla="*/ 26 h 1167"/>
                  <a:gd name="T26" fmla="*/ 576 w 1047"/>
                  <a:gd name="T27" fmla="*/ 335 h 1167"/>
                  <a:gd name="T28" fmla="*/ 503 w 1047"/>
                  <a:gd name="T29" fmla="*/ 335 h 1167"/>
                  <a:gd name="T30" fmla="*/ 243 w 1047"/>
                  <a:gd name="T31" fmla="*/ 213 h 1167"/>
                  <a:gd name="T32" fmla="*/ 233 w 1047"/>
                  <a:gd name="T33" fmla="*/ 160 h 1167"/>
                  <a:gd name="T34" fmla="*/ 199 w 1047"/>
                  <a:gd name="T35" fmla="*/ 0 h 1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47" h="1167">
                    <a:moveTo>
                      <a:pt x="199" y="0"/>
                    </a:moveTo>
                    <a:lnTo>
                      <a:pt x="63" y="33"/>
                    </a:lnTo>
                    <a:lnTo>
                      <a:pt x="0" y="151"/>
                    </a:lnTo>
                    <a:lnTo>
                      <a:pt x="142" y="484"/>
                    </a:lnTo>
                    <a:lnTo>
                      <a:pt x="63" y="758"/>
                    </a:lnTo>
                    <a:lnTo>
                      <a:pt x="288" y="914"/>
                    </a:lnTo>
                    <a:lnTo>
                      <a:pt x="482" y="962"/>
                    </a:lnTo>
                    <a:lnTo>
                      <a:pt x="825" y="1167"/>
                    </a:lnTo>
                    <a:lnTo>
                      <a:pt x="832" y="1025"/>
                    </a:lnTo>
                    <a:lnTo>
                      <a:pt x="1006" y="796"/>
                    </a:lnTo>
                    <a:lnTo>
                      <a:pt x="978" y="512"/>
                    </a:lnTo>
                    <a:lnTo>
                      <a:pt x="1047" y="383"/>
                    </a:lnTo>
                    <a:lnTo>
                      <a:pt x="881" y="26"/>
                    </a:lnTo>
                    <a:lnTo>
                      <a:pt x="576" y="335"/>
                    </a:lnTo>
                    <a:lnTo>
                      <a:pt x="503" y="335"/>
                    </a:lnTo>
                    <a:lnTo>
                      <a:pt x="243" y="213"/>
                    </a:lnTo>
                    <a:lnTo>
                      <a:pt x="233" y="160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9" name="Freeform 115">
                <a:extLst>
                  <a:ext uri="{FF2B5EF4-FFF2-40B4-BE49-F238E27FC236}">
                    <a16:creationId xmlns:a16="http://schemas.microsoft.com/office/drawing/2014/main" id="{2CAAEC4D-A242-EBBC-8D1C-6FB76E2CB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8" y="2043"/>
                <a:ext cx="7" cy="33"/>
              </a:xfrm>
              <a:custGeom>
                <a:avLst/>
                <a:gdLst>
                  <a:gd name="T0" fmla="*/ 2 w 34"/>
                  <a:gd name="T1" fmla="*/ 0 h 162"/>
                  <a:gd name="T2" fmla="*/ 0 w 34"/>
                  <a:gd name="T3" fmla="*/ 2 h 162"/>
                  <a:gd name="T4" fmla="*/ 34 w 34"/>
                  <a:gd name="T5" fmla="*/ 162 h 162"/>
                  <a:gd name="T6" fmla="*/ 2 w 34"/>
                  <a:gd name="T7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162">
                    <a:moveTo>
                      <a:pt x="2" y="0"/>
                    </a:moveTo>
                    <a:lnTo>
                      <a:pt x="0" y="2"/>
                    </a:lnTo>
                    <a:lnTo>
                      <a:pt x="34" y="16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0" name="Freeform 116">
                <a:extLst>
                  <a:ext uri="{FF2B5EF4-FFF2-40B4-BE49-F238E27FC236}">
                    <a16:creationId xmlns:a16="http://schemas.microsoft.com/office/drawing/2014/main" id="{26331555-A9B4-BBB1-1E44-EB43B54AE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5" y="1827"/>
                <a:ext cx="307" cy="159"/>
              </a:xfrm>
              <a:custGeom>
                <a:avLst/>
                <a:gdLst>
                  <a:gd name="T0" fmla="*/ 1421 w 1539"/>
                  <a:gd name="T1" fmla="*/ 395 h 794"/>
                  <a:gd name="T2" fmla="*/ 1539 w 1539"/>
                  <a:gd name="T3" fmla="*/ 326 h 794"/>
                  <a:gd name="T4" fmla="*/ 1262 w 1539"/>
                  <a:gd name="T5" fmla="*/ 93 h 794"/>
                  <a:gd name="T6" fmla="*/ 988 w 1539"/>
                  <a:gd name="T7" fmla="*/ 0 h 794"/>
                  <a:gd name="T8" fmla="*/ 783 w 1539"/>
                  <a:gd name="T9" fmla="*/ 76 h 794"/>
                  <a:gd name="T10" fmla="*/ 662 w 1539"/>
                  <a:gd name="T11" fmla="*/ 260 h 794"/>
                  <a:gd name="T12" fmla="*/ 482 w 1539"/>
                  <a:gd name="T13" fmla="*/ 385 h 794"/>
                  <a:gd name="T14" fmla="*/ 204 w 1539"/>
                  <a:gd name="T15" fmla="*/ 336 h 794"/>
                  <a:gd name="T16" fmla="*/ 38 w 1539"/>
                  <a:gd name="T17" fmla="*/ 454 h 794"/>
                  <a:gd name="T18" fmla="*/ 215 w 1539"/>
                  <a:gd name="T19" fmla="*/ 502 h 794"/>
                  <a:gd name="T20" fmla="*/ 0 w 1539"/>
                  <a:gd name="T21" fmla="*/ 579 h 794"/>
                  <a:gd name="T22" fmla="*/ 347 w 1539"/>
                  <a:gd name="T23" fmla="*/ 794 h 794"/>
                  <a:gd name="T24" fmla="*/ 430 w 1539"/>
                  <a:gd name="T25" fmla="*/ 523 h 794"/>
                  <a:gd name="T26" fmla="*/ 492 w 1539"/>
                  <a:gd name="T27" fmla="*/ 489 h 794"/>
                  <a:gd name="T28" fmla="*/ 624 w 1539"/>
                  <a:gd name="T29" fmla="*/ 541 h 794"/>
                  <a:gd name="T30" fmla="*/ 1047 w 1539"/>
                  <a:gd name="T31" fmla="*/ 454 h 794"/>
                  <a:gd name="T32" fmla="*/ 1227 w 1539"/>
                  <a:gd name="T33" fmla="*/ 332 h 794"/>
                  <a:gd name="T34" fmla="*/ 1421 w 1539"/>
                  <a:gd name="T35" fmla="*/ 395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39" h="794">
                    <a:moveTo>
                      <a:pt x="1421" y="395"/>
                    </a:moveTo>
                    <a:lnTo>
                      <a:pt x="1539" y="326"/>
                    </a:lnTo>
                    <a:lnTo>
                      <a:pt x="1262" y="93"/>
                    </a:lnTo>
                    <a:lnTo>
                      <a:pt x="988" y="0"/>
                    </a:lnTo>
                    <a:lnTo>
                      <a:pt x="783" y="76"/>
                    </a:lnTo>
                    <a:lnTo>
                      <a:pt x="662" y="260"/>
                    </a:lnTo>
                    <a:lnTo>
                      <a:pt x="482" y="385"/>
                    </a:lnTo>
                    <a:lnTo>
                      <a:pt x="204" y="336"/>
                    </a:lnTo>
                    <a:lnTo>
                      <a:pt x="38" y="454"/>
                    </a:lnTo>
                    <a:lnTo>
                      <a:pt x="215" y="502"/>
                    </a:lnTo>
                    <a:lnTo>
                      <a:pt x="0" y="579"/>
                    </a:lnTo>
                    <a:lnTo>
                      <a:pt x="347" y="794"/>
                    </a:lnTo>
                    <a:lnTo>
                      <a:pt x="430" y="523"/>
                    </a:lnTo>
                    <a:lnTo>
                      <a:pt x="492" y="489"/>
                    </a:lnTo>
                    <a:lnTo>
                      <a:pt x="624" y="541"/>
                    </a:lnTo>
                    <a:lnTo>
                      <a:pt x="1047" y="454"/>
                    </a:lnTo>
                    <a:lnTo>
                      <a:pt x="1227" y="332"/>
                    </a:lnTo>
                    <a:lnTo>
                      <a:pt x="1421" y="395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1" name="Freeform 117">
                <a:extLst>
                  <a:ext uri="{FF2B5EF4-FFF2-40B4-BE49-F238E27FC236}">
                    <a16:creationId xmlns:a16="http://schemas.microsoft.com/office/drawing/2014/main" id="{63E68029-5C13-48F5-7D4D-56C41CE81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0" y="1892"/>
                <a:ext cx="269" cy="303"/>
              </a:xfrm>
              <a:custGeom>
                <a:avLst/>
                <a:gdLst>
                  <a:gd name="T0" fmla="*/ 1012 w 1345"/>
                  <a:gd name="T1" fmla="*/ 0 h 1515"/>
                  <a:gd name="T2" fmla="*/ 894 w 1345"/>
                  <a:gd name="T3" fmla="*/ 69 h 1515"/>
                  <a:gd name="T4" fmla="*/ 700 w 1345"/>
                  <a:gd name="T5" fmla="*/ 6 h 1515"/>
                  <a:gd name="T6" fmla="*/ 520 w 1345"/>
                  <a:gd name="T7" fmla="*/ 128 h 1515"/>
                  <a:gd name="T8" fmla="*/ 97 w 1345"/>
                  <a:gd name="T9" fmla="*/ 215 h 1515"/>
                  <a:gd name="T10" fmla="*/ 159 w 1345"/>
                  <a:gd name="T11" fmla="*/ 482 h 1515"/>
                  <a:gd name="T12" fmla="*/ 7 w 1345"/>
                  <a:gd name="T13" fmla="*/ 631 h 1515"/>
                  <a:gd name="T14" fmla="*/ 118 w 1345"/>
                  <a:gd name="T15" fmla="*/ 814 h 1515"/>
                  <a:gd name="T16" fmla="*/ 152 w 1345"/>
                  <a:gd name="T17" fmla="*/ 1022 h 1515"/>
                  <a:gd name="T18" fmla="*/ 28 w 1345"/>
                  <a:gd name="T19" fmla="*/ 1192 h 1515"/>
                  <a:gd name="T20" fmla="*/ 0 w 1345"/>
                  <a:gd name="T21" fmla="*/ 1258 h 1515"/>
                  <a:gd name="T22" fmla="*/ 243 w 1345"/>
                  <a:gd name="T23" fmla="*/ 1383 h 1515"/>
                  <a:gd name="T24" fmla="*/ 801 w 1345"/>
                  <a:gd name="T25" fmla="*/ 1130 h 1515"/>
                  <a:gd name="T26" fmla="*/ 624 w 1345"/>
                  <a:gd name="T27" fmla="*/ 1283 h 1515"/>
                  <a:gd name="T28" fmla="*/ 593 w 1345"/>
                  <a:gd name="T29" fmla="*/ 1435 h 1515"/>
                  <a:gd name="T30" fmla="*/ 693 w 1345"/>
                  <a:gd name="T31" fmla="*/ 1515 h 1515"/>
                  <a:gd name="T32" fmla="*/ 905 w 1345"/>
                  <a:gd name="T33" fmla="*/ 1473 h 1515"/>
                  <a:gd name="T34" fmla="*/ 1088 w 1345"/>
                  <a:gd name="T35" fmla="*/ 1161 h 1515"/>
                  <a:gd name="T36" fmla="*/ 1248 w 1345"/>
                  <a:gd name="T37" fmla="*/ 1012 h 1515"/>
                  <a:gd name="T38" fmla="*/ 1182 w 1345"/>
                  <a:gd name="T39" fmla="*/ 991 h 1515"/>
                  <a:gd name="T40" fmla="*/ 1244 w 1345"/>
                  <a:gd name="T41" fmla="*/ 866 h 1515"/>
                  <a:gd name="T42" fmla="*/ 1234 w 1345"/>
                  <a:gd name="T43" fmla="*/ 586 h 1515"/>
                  <a:gd name="T44" fmla="*/ 1345 w 1345"/>
                  <a:gd name="T45" fmla="*/ 100 h 1515"/>
                  <a:gd name="T46" fmla="*/ 1238 w 1345"/>
                  <a:gd name="T47" fmla="*/ 24 h 1515"/>
                  <a:gd name="T48" fmla="*/ 1012 w 1345"/>
                  <a:gd name="T49" fmla="*/ 0 h 1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45" h="1515">
                    <a:moveTo>
                      <a:pt x="1012" y="0"/>
                    </a:moveTo>
                    <a:lnTo>
                      <a:pt x="894" y="69"/>
                    </a:lnTo>
                    <a:lnTo>
                      <a:pt x="700" y="6"/>
                    </a:lnTo>
                    <a:lnTo>
                      <a:pt x="520" y="128"/>
                    </a:lnTo>
                    <a:lnTo>
                      <a:pt x="97" y="215"/>
                    </a:lnTo>
                    <a:lnTo>
                      <a:pt x="159" y="482"/>
                    </a:lnTo>
                    <a:lnTo>
                      <a:pt x="7" y="631"/>
                    </a:lnTo>
                    <a:lnTo>
                      <a:pt x="118" y="814"/>
                    </a:lnTo>
                    <a:lnTo>
                      <a:pt x="152" y="1022"/>
                    </a:lnTo>
                    <a:lnTo>
                      <a:pt x="28" y="1192"/>
                    </a:lnTo>
                    <a:lnTo>
                      <a:pt x="0" y="1258"/>
                    </a:lnTo>
                    <a:lnTo>
                      <a:pt x="243" y="1383"/>
                    </a:lnTo>
                    <a:lnTo>
                      <a:pt x="801" y="1130"/>
                    </a:lnTo>
                    <a:lnTo>
                      <a:pt x="624" y="1283"/>
                    </a:lnTo>
                    <a:lnTo>
                      <a:pt x="593" y="1435"/>
                    </a:lnTo>
                    <a:lnTo>
                      <a:pt x="693" y="1515"/>
                    </a:lnTo>
                    <a:lnTo>
                      <a:pt x="905" y="1473"/>
                    </a:lnTo>
                    <a:lnTo>
                      <a:pt x="1088" y="1161"/>
                    </a:lnTo>
                    <a:lnTo>
                      <a:pt x="1248" y="1012"/>
                    </a:lnTo>
                    <a:lnTo>
                      <a:pt x="1182" y="991"/>
                    </a:lnTo>
                    <a:lnTo>
                      <a:pt x="1244" y="866"/>
                    </a:lnTo>
                    <a:lnTo>
                      <a:pt x="1234" y="586"/>
                    </a:lnTo>
                    <a:lnTo>
                      <a:pt x="1345" y="100"/>
                    </a:lnTo>
                    <a:lnTo>
                      <a:pt x="1238" y="24"/>
                    </a:lnTo>
                    <a:lnTo>
                      <a:pt x="1012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2" name="Freeform 118">
                <a:extLst>
                  <a:ext uri="{FF2B5EF4-FFF2-40B4-BE49-F238E27FC236}">
                    <a16:creationId xmlns:a16="http://schemas.microsoft.com/office/drawing/2014/main" id="{6AFE403C-DD1A-E722-8E65-82BB0C6E4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" y="2095"/>
                <a:ext cx="255" cy="226"/>
              </a:xfrm>
              <a:custGeom>
                <a:avLst/>
                <a:gdLst>
                  <a:gd name="T0" fmla="*/ 1064 w 1276"/>
                  <a:gd name="T1" fmla="*/ 205 h 1130"/>
                  <a:gd name="T2" fmla="*/ 818 w 1276"/>
                  <a:gd name="T3" fmla="*/ 0 h 1130"/>
                  <a:gd name="T4" fmla="*/ 658 w 1276"/>
                  <a:gd name="T5" fmla="*/ 149 h 1130"/>
                  <a:gd name="T6" fmla="*/ 475 w 1276"/>
                  <a:gd name="T7" fmla="*/ 461 h 1130"/>
                  <a:gd name="T8" fmla="*/ 263 w 1276"/>
                  <a:gd name="T9" fmla="*/ 503 h 1130"/>
                  <a:gd name="T10" fmla="*/ 163 w 1276"/>
                  <a:gd name="T11" fmla="*/ 423 h 1130"/>
                  <a:gd name="T12" fmla="*/ 0 w 1276"/>
                  <a:gd name="T13" fmla="*/ 877 h 1130"/>
                  <a:gd name="T14" fmla="*/ 14 w 1276"/>
                  <a:gd name="T15" fmla="*/ 1019 h 1130"/>
                  <a:gd name="T16" fmla="*/ 104 w 1276"/>
                  <a:gd name="T17" fmla="*/ 1130 h 1130"/>
                  <a:gd name="T18" fmla="*/ 267 w 1276"/>
                  <a:gd name="T19" fmla="*/ 1054 h 1130"/>
                  <a:gd name="T20" fmla="*/ 249 w 1276"/>
                  <a:gd name="T21" fmla="*/ 985 h 1130"/>
                  <a:gd name="T22" fmla="*/ 350 w 1276"/>
                  <a:gd name="T23" fmla="*/ 877 h 1130"/>
                  <a:gd name="T24" fmla="*/ 548 w 1276"/>
                  <a:gd name="T25" fmla="*/ 798 h 1130"/>
                  <a:gd name="T26" fmla="*/ 679 w 1276"/>
                  <a:gd name="T27" fmla="*/ 957 h 1130"/>
                  <a:gd name="T28" fmla="*/ 676 w 1276"/>
                  <a:gd name="T29" fmla="*/ 818 h 1130"/>
                  <a:gd name="T30" fmla="*/ 742 w 1276"/>
                  <a:gd name="T31" fmla="*/ 704 h 1130"/>
                  <a:gd name="T32" fmla="*/ 1057 w 1276"/>
                  <a:gd name="T33" fmla="*/ 590 h 1130"/>
                  <a:gd name="T34" fmla="*/ 1185 w 1276"/>
                  <a:gd name="T35" fmla="*/ 642 h 1130"/>
                  <a:gd name="T36" fmla="*/ 1276 w 1276"/>
                  <a:gd name="T37" fmla="*/ 541 h 1130"/>
                  <a:gd name="T38" fmla="*/ 1095 w 1276"/>
                  <a:gd name="T39" fmla="*/ 340 h 1130"/>
                  <a:gd name="T40" fmla="*/ 1064 w 1276"/>
                  <a:gd name="T41" fmla="*/ 205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6" h="1130">
                    <a:moveTo>
                      <a:pt x="1064" y="205"/>
                    </a:moveTo>
                    <a:lnTo>
                      <a:pt x="818" y="0"/>
                    </a:lnTo>
                    <a:lnTo>
                      <a:pt x="658" y="149"/>
                    </a:lnTo>
                    <a:lnTo>
                      <a:pt x="475" y="461"/>
                    </a:lnTo>
                    <a:lnTo>
                      <a:pt x="263" y="503"/>
                    </a:lnTo>
                    <a:lnTo>
                      <a:pt x="163" y="423"/>
                    </a:lnTo>
                    <a:lnTo>
                      <a:pt x="0" y="877"/>
                    </a:lnTo>
                    <a:lnTo>
                      <a:pt x="14" y="1019"/>
                    </a:lnTo>
                    <a:lnTo>
                      <a:pt x="104" y="1130"/>
                    </a:lnTo>
                    <a:lnTo>
                      <a:pt x="267" y="1054"/>
                    </a:lnTo>
                    <a:lnTo>
                      <a:pt x="249" y="985"/>
                    </a:lnTo>
                    <a:lnTo>
                      <a:pt x="350" y="877"/>
                    </a:lnTo>
                    <a:lnTo>
                      <a:pt x="548" y="798"/>
                    </a:lnTo>
                    <a:lnTo>
                      <a:pt x="679" y="957"/>
                    </a:lnTo>
                    <a:lnTo>
                      <a:pt x="676" y="818"/>
                    </a:lnTo>
                    <a:lnTo>
                      <a:pt x="742" y="704"/>
                    </a:lnTo>
                    <a:lnTo>
                      <a:pt x="1057" y="590"/>
                    </a:lnTo>
                    <a:lnTo>
                      <a:pt x="1185" y="642"/>
                    </a:lnTo>
                    <a:lnTo>
                      <a:pt x="1276" y="541"/>
                    </a:lnTo>
                    <a:lnTo>
                      <a:pt x="1095" y="340"/>
                    </a:lnTo>
                    <a:lnTo>
                      <a:pt x="1064" y="205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3" name="Freeform 119">
                <a:extLst>
                  <a:ext uri="{FF2B5EF4-FFF2-40B4-BE49-F238E27FC236}">
                    <a16:creationId xmlns:a16="http://schemas.microsoft.com/office/drawing/2014/main" id="{C68BF009-561A-B120-E4BD-87E65ECF5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0" y="2303"/>
                <a:ext cx="160" cy="241"/>
              </a:xfrm>
              <a:custGeom>
                <a:avLst/>
                <a:gdLst>
                  <a:gd name="T0" fmla="*/ 527 w 801"/>
                  <a:gd name="T1" fmla="*/ 73 h 1204"/>
                  <a:gd name="T2" fmla="*/ 416 w 801"/>
                  <a:gd name="T3" fmla="*/ 0 h 1204"/>
                  <a:gd name="T4" fmla="*/ 326 w 801"/>
                  <a:gd name="T5" fmla="*/ 111 h 1204"/>
                  <a:gd name="T6" fmla="*/ 316 w 801"/>
                  <a:gd name="T7" fmla="*/ 555 h 1204"/>
                  <a:gd name="T8" fmla="*/ 167 w 801"/>
                  <a:gd name="T9" fmla="*/ 701 h 1204"/>
                  <a:gd name="T10" fmla="*/ 163 w 801"/>
                  <a:gd name="T11" fmla="*/ 832 h 1204"/>
                  <a:gd name="T12" fmla="*/ 0 w 801"/>
                  <a:gd name="T13" fmla="*/ 1030 h 1204"/>
                  <a:gd name="T14" fmla="*/ 7 w 801"/>
                  <a:gd name="T15" fmla="*/ 1093 h 1204"/>
                  <a:gd name="T16" fmla="*/ 14 w 801"/>
                  <a:gd name="T17" fmla="*/ 1103 h 1204"/>
                  <a:gd name="T18" fmla="*/ 36 w 801"/>
                  <a:gd name="T19" fmla="*/ 1103 h 1204"/>
                  <a:gd name="T20" fmla="*/ 281 w 801"/>
                  <a:gd name="T21" fmla="*/ 1096 h 1204"/>
                  <a:gd name="T22" fmla="*/ 517 w 801"/>
                  <a:gd name="T23" fmla="*/ 1204 h 1204"/>
                  <a:gd name="T24" fmla="*/ 597 w 801"/>
                  <a:gd name="T25" fmla="*/ 1006 h 1204"/>
                  <a:gd name="T26" fmla="*/ 787 w 801"/>
                  <a:gd name="T27" fmla="*/ 798 h 1204"/>
                  <a:gd name="T28" fmla="*/ 801 w 801"/>
                  <a:gd name="T29" fmla="*/ 725 h 1204"/>
                  <a:gd name="T30" fmla="*/ 694 w 801"/>
                  <a:gd name="T31" fmla="*/ 552 h 1204"/>
                  <a:gd name="T32" fmla="*/ 711 w 801"/>
                  <a:gd name="T33" fmla="*/ 409 h 1204"/>
                  <a:gd name="T34" fmla="*/ 645 w 801"/>
                  <a:gd name="T35" fmla="*/ 375 h 1204"/>
                  <a:gd name="T36" fmla="*/ 687 w 801"/>
                  <a:gd name="T37" fmla="*/ 167 h 1204"/>
                  <a:gd name="T38" fmla="*/ 628 w 801"/>
                  <a:gd name="T39" fmla="*/ 146 h 1204"/>
                  <a:gd name="T40" fmla="*/ 500 w 801"/>
                  <a:gd name="T41" fmla="*/ 316 h 1204"/>
                  <a:gd name="T42" fmla="*/ 465 w 801"/>
                  <a:gd name="T43" fmla="*/ 281 h 1204"/>
                  <a:gd name="T44" fmla="*/ 527 w 801"/>
                  <a:gd name="T45" fmla="*/ 73 h 1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01" h="1204">
                    <a:moveTo>
                      <a:pt x="527" y="73"/>
                    </a:moveTo>
                    <a:lnTo>
                      <a:pt x="416" y="0"/>
                    </a:lnTo>
                    <a:lnTo>
                      <a:pt x="326" y="111"/>
                    </a:lnTo>
                    <a:lnTo>
                      <a:pt x="316" y="555"/>
                    </a:lnTo>
                    <a:lnTo>
                      <a:pt x="167" y="701"/>
                    </a:lnTo>
                    <a:lnTo>
                      <a:pt x="163" y="832"/>
                    </a:lnTo>
                    <a:lnTo>
                      <a:pt x="0" y="1030"/>
                    </a:lnTo>
                    <a:lnTo>
                      <a:pt x="7" y="1093"/>
                    </a:lnTo>
                    <a:lnTo>
                      <a:pt x="14" y="1103"/>
                    </a:lnTo>
                    <a:lnTo>
                      <a:pt x="36" y="1103"/>
                    </a:lnTo>
                    <a:lnTo>
                      <a:pt x="281" y="1096"/>
                    </a:lnTo>
                    <a:lnTo>
                      <a:pt x="517" y="1204"/>
                    </a:lnTo>
                    <a:lnTo>
                      <a:pt x="597" y="1006"/>
                    </a:lnTo>
                    <a:lnTo>
                      <a:pt x="787" y="798"/>
                    </a:lnTo>
                    <a:lnTo>
                      <a:pt x="801" y="725"/>
                    </a:lnTo>
                    <a:lnTo>
                      <a:pt x="694" y="552"/>
                    </a:lnTo>
                    <a:lnTo>
                      <a:pt x="711" y="409"/>
                    </a:lnTo>
                    <a:lnTo>
                      <a:pt x="645" y="375"/>
                    </a:lnTo>
                    <a:lnTo>
                      <a:pt x="687" y="167"/>
                    </a:lnTo>
                    <a:lnTo>
                      <a:pt x="628" y="146"/>
                    </a:lnTo>
                    <a:lnTo>
                      <a:pt x="500" y="316"/>
                    </a:lnTo>
                    <a:lnTo>
                      <a:pt x="465" y="281"/>
                    </a:lnTo>
                    <a:lnTo>
                      <a:pt x="527" y="73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4" name="Freeform 120">
                <a:extLst>
                  <a:ext uri="{FF2B5EF4-FFF2-40B4-BE49-F238E27FC236}">
                    <a16:creationId xmlns:a16="http://schemas.microsoft.com/office/drawing/2014/main" id="{C67D177D-1857-FB30-1C5A-39C5790F1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3" y="2380"/>
                <a:ext cx="274" cy="238"/>
              </a:xfrm>
              <a:custGeom>
                <a:avLst/>
                <a:gdLst>
                  <a:gd name="T0" fmla="*/ 333 w 1369"/>
                  <a:gd name="T1" fmla="*/ 21 h 1190"/>
                  <a:gd name="T2" fmla="*/ 194 w 1369"/>
                  <a:gd name="T3" fmla="*/ 24 h 1190"/>
                  <a:gd name="T4" fmla="*/ 177 w 1369"/>
                  <a:gd name="T5" fmla="*/ 167 h 1190"/>
                  <a:gd name="T6" fmla="*/ 284 w 1369"/>
                  <a:gd name="T7" fmla="*/ 340 h 1190"/>
                  <a:gd name="T8" fmla="*/ 270 w 1369"/>
                  <a:gd name="T9" fmla="*/ 413 h 1190"/>
                  <a:gd name="T10" fmla="*/ 80 w 1369"/>
                  <a:gd name="T11" fmla="*/ 621 h 1190"/>
                  <a:gd name="T12" fmla="*/ 0 w 1369"/>
                  <a:gd name="T13" fmla="*/ 819 h 1190"/>
                  <a:gd name="T14" fmla="*/ 53 w 1369"/>
                  <a:gd name="T15" fmla="*/ 1060 h 1190"/>
                  <a:gd name="T16" fmla="*/ 72 w 1369"/>
                  <a:gd name="T17" fmla="*/ 1142 h 1190"/>
                  <a:gd name="T18" fmla="*/ 205 w 1369"/>
                  <a:gd name="T19" fmla="*/ 1190 h 1190"/>
                  <a:gd name="T20" fmla="*/ 926 w 1369"/>
                  <a:gd name="T21" fmla="*/ 1040 h 1190"/>
                  <a:gd name="T22" fmla="*/ 1147 w 1369"/>
                  <a:gd name="T23" fmla="*/ 1065 h 1190"/>
                  <a:gd name="T24" fmla="*/ 1328 w 1369"/>
                  <a:gd name="T25" fmla="*/ 874 h 1190"/>
                  <a:gd name="T26" fmla="*/ 1369 w 1369"/>
                  <a:gd name="T27" fmla="*/ 673 h 1190"/>
                  <a:gd name="T28" fmla="*/ 1279 w 1369"/>
                  <a:gd name="T29" fmla="*/ 593 h 1190"/>
                  <a:gd name="T30" fmla="*/ 1224 w 1369"/>
                  <a:gd name="T31" fmla="*/ 274 h 1190"/>
                  <a:gd name="T32" fmla="*/ 877 w 1369"/>
                  <a:gd name="T33" fmla="*/ 288 h 1190"/>
                  <a:gd name="T34" fmla="*/ 825 w 1369"/>
                  <a:gd name="T35" fmla="*/ 7 h 1190"/>
                  <a:gd name="T36" fmla="*/ 752 w 1369"/>
                  <a:gd name="T37" fmla="*/ 0 h 1190"/>
                  <a:gd name="T38" fmla="*/ 454 w 1369"/>
                  <a:gd name="T39" fmla="*/ 187 h 1190"/>
                  <a:gd name="T40" fmla="*/ 333 w 1369"/>
                  <a:gd name="T41" fmla="*/ 21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69" h="1190">
                    <a:moveTo>
                      <a:pt x="333" y="21"/>
                    </a:moveTo>
                    <a:lnTo>
                      <a:pt x="194" y="24"/>
                    </a:lnTo>
                    <a:lnTo>
                      <a:pt x="177" y="167"/>
                    </a:lnTo>
                    <a:lnTo>
                      <a:pt x="284" y="340"/>
                    </a:lnTo>
                    <a:lnTo>
                      <a:pt x="270" y="413"/>
                    </a:lnTo>
                    <a:lnTo>
                      <a:pt x="80" y="621"/>
                    </a:lnTo>
                    <a:lnTo>
                      <a:pt x="0" y="819"/>
                    </a:lnTo>
                    <a:lnTo>
                      <a:pt x="53" y="1060"/>
                    </a:lnTo>
                    <a:lnTo>
                      <a:pt x="72" y="1142"/>
                    </a:lnTo>
                    <a:lnTo>
                      <a:pt x="205" y="1190"/>
                    </a:lnTo>
                    <a:lnTo>
                      <a:pt x="926" y="1040"/>
                    </a:lnTo>
                    <a:lnTo>
                      <a:pt x="1147" y="1065"/>
                    </a:lnTo>
                    <a:lnTo>
                      <a:pt x="1328" y="874"/>
                    </a:lnTo>
                    <a:lnTo>
                      <a:pt x="1369" y="673"/>
                    </a:lnTo>
                    <a:lnTo>
                      <a:pt x="1279" y="593"/>
                    </a:lnTo>
                    <a:lnTo>
                      <a:pt x="1224" y="274"/>
                    </a:lnTo>
                    <a:lnTo>
                      <a:pt x="877" y="288"/>
                    </a:lnTo>
                    <a:lnTo>
                      <a:pt x="825" y="7"/>
                    </a:lnTo>
                    <a:lnTo>
                      <a:pt x="752" y="0"/>
                    </a:lnTo>
                    <a:lnTo>
                      <a:pt x="454" y="187"/>
                    </a:lnTo>
                    <a:lnTo>
                      <a:pt x="333" y="21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5" name="Freeform 121">
                <a:extLst>
                  <a:ext uri="{FF2B5EF4-FFF2-40B4-BE49-F238E27FC236}">
                    <a16:creationId xmlns:a16="http://schemas.microsoft.com/office/drawing/2014/main" id="{E8277E72-B4F4-F32B-FB15-34AE56C52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2" y="2213"/>
                <a:ext cx="261" cy="267"/>
              </a:xfrm>
              <a:custGeom>
                <a:avLst/>
                <a:gdLst>
                  <a:gd name="T0" fmla="*/ 1175 w 1303"/>
                  <a:gd name="T1" fmla="*/ 0 h 1338"/>
                  <a:gd name="T2" fmla="*/ 860 w 1303"/>
                  <a:gd name="T3" fmla="*/ 114 h 1338"/>
                  <a:gd name="T4" fmla="*/ 794 w 1303"/>
                  <a:gd name="T5" fmla="*/ 228 h 1338"/>
                  <a:gd name="T6" fmla="*/ 797 w 1303"/>
                  <a:gd name="T7" fmla="*/ 367 h 1338"/>
                  <a:gd name="T8" fmla="*/ 776 w 1303"/>
                  <a:gd name="T9" fmla="*/ 492 h 1338"/>
                  <a:gd name="T10" fmla="*/ 634 w 1303"/>
                  <a:gd name="T11" fmla="*/ 367 h 1338"/>
                  <a:gd name="T12" fmla="*/ 222 w 1303"/>
                  <a:gd name="T13" fmla="*/ 540 h 1338"/>
                  <a:gd name="T14" fmla="*/ 232 w 1303"/>
                  <a:gd name="T15" fmla="*/ 603 h 1338"/>
                  <a:gd name="T16" fmla="*/ 104 w 1303"/>
                  <a:gd name="T17" fmla="*/ 735 h 1338"/>
                  <a:gd name="T18" fmla="*/ 152 w 1303"/>
                  <a:gd name="T19" fmla="*/ 846 h 1338"/>
                  <a:gd name="T20" fmla="*/ 142 w 1303"/>
                  <a:gd name="T21" fmla="*/ 974 h 1338"/>
                  <a:gd name="T22" fmla="*/ 0 w 1303"/>
                  <a:gd name="T23" fmla="*/ 1178 h 1338"/>
                  <a:gd name="T24" fmla="*/ 201 w 1303"/>
                  <a:gd name="T25" fmla="*/ 1338 h 1338"/>
                  <a:gd name="T26" fmla="*/ 326 w 1303"/>
                  <a:gd name="T27" fmla="*/ 1279 h 1338"/>
                  <a:gd name="T28" fmla="*/ 329 w 1303"/>
                  <a:gd name="T29" fmla="*/ 1213 h 1338"/>
                  <a:gd name="T30" fmla="*/ 315 w 1303"/>
                  <a:gd name="T31" fmla="*/ 1071 h 1338"/>
                  <a:gd name="T32" fmla="*/ 392 w 1303"/>
                  <a:gd name="T33" fmla="*/ 950 h 1338"/>
                  <a:gd name="T34" fmla="*/ 600 w 1303"/>
                  <a:gd name="T35" fmla="*/ 918 h 1338"/>
                  <a:gd name="T36" fmla="*/ 908 w 1303"/>
                  <a:gd name="T37" fmla="*/ 624 h 1338"/>
                  <a:gd name="T38" fmla="*/ 1026 w 1303"/>
                  <a:gd name="T39" fmla="*/ 696 h 1338"/>
                  <a:gd name="T40" fmla="*/ 1033 w 1303"/>
                  <a:gd name="T41" fmla="*/ 769 h 1338"/>
                  <a:gd name="T42" fmla="*/ 960 w 1303"/>
                  <a:gd name="T43" fmla="*/ 1047 h 1338"/>
                  <a:gd name="T44" fmla="*/ 1054 w 1303"/>
                  <a:gd name="T45" fmla="*/ 1151 h 1338"/>
                  <a:gd name="T46" fmla="*/ 1203 w 1303"/>
                  <a:gd name="T47" fmla="*/ 1005 h 1338"/>
                  <a:gd name="T48" fmla="*/ 1213 w 1303"/>
                  <a:gd name="T49" fmla="*/ 561 h 1338"/>
                  <a:gd name="T50" fmla="*/ 1303 w 1303"/>
                  <a:gd name="T51" fmla="*/ 450 h 1338"/>
                  <a:gd name="T52" fmla="*/ 1161 w 1303"/>
                  <a:gd name="T53" fmla="*/ 312 h 1338"/>
                  <a:gd name="T54" fmla="*/ 1238 w 1303"/>
                  <a:gd name="T55" fmla="*/ 197 h 1338"/>
                  <a:gd name="T56" fmla="*/ 1175 w 1303"/>
                  <a:gd name="T57" fmla="*/ 0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03" h="1338">
                    <a:moveTo>
                      <a:pt x="1175" y="0"/>
                    </a:moveTo>
                    <a:lnTo>
                      <a:pt x="860" y="114"/>
                    </a:lnTo>
                    <a:lnTo>
                      <a:pt x="794" y="228"/>
                    </a:lnTo>
                    <a:lnTo>
                      <a:pt x="797" y="367"/>
                    </a:lnTo>
                    <a:lnTo>
                      <a:pt x="776" y="492"/>
                    </a:lnTo>
                    <a:lnTo>
                      <a:pt x="634" y="367"/>
                    </a:lnTo>
                    <a:lnTo>
                      <a:pt x="222" y="540"/>
                    </a:lnTo>
                    <a:lnTo>
                      <a:pt x="232" y="603"/>
                    </a:lnTo>
                    <a:lnTo>
                      <a:pt x="104" y="735"/>
                    </a:lnTo>
                    <a:lnTo>
                      <a:pt x="152" y="846"/>
                    </a:lnTo>
                    <a:lnTo>
                      <a:pt x="142" y="974"/>
                    </a:lnTo>
                    <a:lnTo>
                      <a:pt x="0" y="1178"/>
                    </a:lnTo>
                    <a:lnTo>
                      <a:pt x="201" y="1338"/>
                    </a:lnTo>
                    <a:lnTo>
                      <a:pt x="326" y="1279"/>
                    </a:lnTo>
                    <a:lnTo>
                      <a:pt x="329" y="1213"/>
                    </a:lnTo>
                    <a:lnTo>
                      <a:pt x="315" y="1071"/>
                    </a:lnTo>
                    <a:lnTo>
                      <a:pt x="392" y="950"/>
                    </a:lnTo>
                    <a:lnTo>
                      <a:pt x="600" y="918"/>
                    </a:lnTo>
                    <a:lnTo>
                      <a:pt x="908" y="624"/>
                    </a:lnTo>
                    <a:lnTo>
                      <a:pt x="1026" y="696"/>
                    </a:lnTo>
                    <a:lnTo>
                      <a:pt x="1033" y="769"/>
                    </a:lnTo>
                    <a:lnTo>
                      <a:pt x="960" y="1047"/>
                    </a:lnTo>
                    <a:lnTo>
                      <a:pt x="1054" y="1151"/>
                    </a:lnTo>
                    <a:lnTo>
                      <a:pt x="1203" y="1005"/>
                    </a:lnTo>
                    <a:lnTo>
                      <a:pt x="1213" y="561"/>
                    </a:lnTo>
                    <a:lnTo>
                      <a:pt x="1303" y="450"/>
                    </a:lnTo>
                    <a:lnTo>
                      <a:pt x="1161" y="312"/>
                    </a:lnTo>
                    <a:lnTo>
                      <a:pt x="1238" y="197"/>
                    </a:lnTo>
                    <a:lnTo>
                      <a:pt x="1175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6" name="Freeform 122">
                <a:extLst>
                  <a:ext uri="{FF2B5EF4-FFF2-40B4-BE49-F238E27FC236}">
                    <a16:creationId xmlns:a16="http://schemas.microsoft.com/office/drawing/2014/main" id="{27A20694-876E-26A6-180E-0A6AE06A02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2254"/>
                <a:ext cx="86" cy="57"/>
              </a:xfrm>
              <a:custGeom>
                <a:avLst/>
                <a:gdLst>
                  <a:gd name="T0" fmla="*/ 430 w 430"/>
                  <a:gd name="T1" fmla="*/ 159 h 284"/>
                  <a:gd name="T2" fmla="*/ 299 w 430"/>
                  <a:gd name="T3" fmla="*/ 0 h 284"/>
                  <a:gd name="T4" fmla="*/ 101 w 430"/>
                  <a:gd name="T5" fmla="*/ 79 h 284"/>
                  <a:gd name="T6" fmla="*/ 0 w 430"/>
                  <a:gd name="T7" fmla="*/ 187 h 284"/>
                  <a:gd name="T8" fmla="*/ 18 w 430"/>
                  <a:gd name="T9" fmla="*/ 256 h 284"/>
                  <a:gd name="T10" fmla="*/ 267 w 430"/>
                  <a:gd name="T11" fmla="*/ 159 h 284"/>
                  <a:gd name="T12" fmla="*/ 409 w 430"/>
                  <a:gd name="T13" fmla="*/ 284 h 284"/>
                  <a:gd name="T14" fmla="*/ 430 w 430"/>
                  <a:gd name="T15" fmla="*/ 159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284">
                    <a:moveTo>
                      <a:pt x="430" y="159"/>
                    </a:moveTo>
                    <a:lnTo>
                      <a:pt x="299" y="0"/>
                    </a:lnTo>
                    <a:lnTo>
                      <a:pt x="101" y="79"/>
                    </a:lnTo>
                    <a:lnTo>
                      <a:pt x="0" y="187"/>
                    </a:lnTo>
                    <a:lnTo>
                      <a:pt x="18" y="256"/>
                    </a:lnTo>
                    <a:lnTo>
                      <a:pt x="267" y="159"/>
                    </a:lnTo>
                    <a:lnTo>
                      <a:pt x="409" y="284"/>
                    </a:lnTo>
                    <a:lnTo>
                      <a:pt x="430" y="159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7" name="Freeform 123">
                <a:extLst>
                  <a:ext uri="{FF2B5EF4-FFF2-40B4-BE49-F238E27FC236}">
                    <a16:creationId xmlns:a16="http://schemas.microsoft.com/office/drawing/2014/main" id="{B3C8FE94-AFD3-83C2-68AC-5112005B1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5" y="2338"/>
                <a:ext cx="148" cy="183"/>
              </a:xfrm>
              <a:custGeom>
                <a:avLst/>
                <a:gdLst>
                  <a:gd name="T0" fmla="*/ 285 w 739"/>
                  <a:gd name="T1" fmla="*/ 294 h 919"/>
                  <a:gd name="T2" fmla="*/ 77 w 739"/>
                  <a:gd name="T3" fmla="*/ 326 h 919"/>
                  <a:gd name="T4" fmla="*/ 0 w 739"/>
                  <a:gd name="T5" fmla="*/ 447 h 919"/>
                  <a:gd name="T6" fmla="*/ 14 w 739"/>
                  <a:gd name="T7" fmla="*/ 589 h 919"/>
                  <a:gd name="T8" fmla="*/ 77 w 739"/>
                  <a:gd name="T9" fmla="*/ 551 h 919"/>
                  <a:gd name="T10" fmla="*/ 274 w 739"/>
                  <a:gd name="T11" fmla="*/ 631 h 919"/>
                  <a:gd name="T12" fmla="*/ 253 w 739"/>
                  <a:gd name="T13" fmla="*/ 846 h 919"/>
                  <a:gd name="T14" fmla="*/ 309 w 739"/>
                  <a:gd name="T15" fmla="*/ 891 h 919"/>
                  <a:gd name="T16" fmla="*/ 579 w 739"/>
                  <a:gd name="T17" fmla="*/ 919 h 919"/>
                  <a:gd name="T18" fmla="*/ 572 w 739"/>
                  <a:gd name="T19" fmla="*/ 856 h 919"/>
                  <a:gd name="T20" fmla="*/ 735 w 739"/>
                  <a:gd name="T21" fmla="*/ 658 h 919"/>
                  <a:gd name="T22" fmla="*/ 739 w 739"/>
                  <a:gd name="T23" fmla="*/ 527 h 919"/>
                  <a:gd name="T24" fmla="*/ 645 w 739"/>
                  <a:gd name="T25" fmla="*/ 423 h 919"/>
                  <a:gd name="T26" fmla="*/ 718 w 739"/>
                  <a:gd name="T27" fmla="*/ 145 h 919"/>
                  <a:gd name="T28" fmla="*/ 711 w 739"/>
                  <a:gd name="T29" fmla="*/ 72 h 919"/>
                  <a:gd name="T30" fmla="*/ 593 w 739"/>
                  <a:gd name="T31" fmla="*/ 0 h 919"/>
                  <a:gd name="T32" fmla="*/ 285 w 739"/>
                  <a:gd name="T33" fmla="*/ 294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9" h="919">
                    <a:moveTo>
                      <a:pt x="285" y="294"/>
                    </a:moveTo>
                    <a:lnTo>
                      <a:pt x="77" y="326"/>
                    </a:lnTo>
                    <a:lnTo>
                      <a:pt x="0" y="447"/>
                    </a:lnTo>
                    <a:lnTo>
                      <a:pt x="14" y="589"/>
                    </a:lnTo>
                    <a:lnTo>
                      <a:pt x="77" y="551"/>
                    </a:lnTo>
                    <a:lnTo>
                      <a:pt x="274" y="631"/>
                    </a:lnTo>
                    <a:lnTo>
                      <a:pt x="253" y="846"/>
                    </a:lnTo>
                    <a:lnTo>
                      <a:pt x="309" y="891"/>
                    </a:lnTo>
                    <a:lnTo>
                      <a:pt x="579" y="919"/>
                    </a:lnTo>
                    <a:lnTo>
                      <a:pt x="572" y="856"/>
                    </a:lnTo>
                    <a:lnTo>
                      <a:pt x="735" y="658"/>
                    </a:lnTo>
                    <a:lnTo>
                      <a:pt x="739" y="527"/>
                    </a:lnTo>
                    <a:lnTo>
                      <a:pt x="645" y="423"/>
                    </a:lnTo>
                    <a:lnTo>
                      <a:pt x="718" y="145"/>
                    </a:lnTo>
                    <a:lnTo>
                      <a:pt x="711" y="72"/>
                    </a:lnTo>
                    <a:lnTo>
                      <a:pt x="593" y="0"/>
                    </a:lnTo>
                    <a:lnTo>
                      <a:pt x="285" y="294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8" name="Freeform 124">
                <a:extLst>
                  <a:ext uri="{FF2B5EF4-FFF2-40B4-BE49-F238E27FC236}">
                    <a16:creationId xmlns:a16="http://schemas.microsoft.com/office/drawing/2014/main" id="{ADAD29F7-0576-1B7D-93C4-5DF9D49EA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5" y="2523"/>
                <a:ext cx="12" cy="1"/>
              </a:xfrm>
              <a:custGeom>
                <a:avLst/>
                <a:gdLst>
                  <a:gd name="T0" fmla="*/ 58 w 58"/>
                  <a:gd name="T1" fmla="*/ 0 h 2"/>
                  <a:gd name="T2" fmla="*/ 36 w 58"/>
                  <a:gd name="T3" fmla="*/ 0 h 2"/>
                  <a:gd name="T4" fmla="*/ 0 w 58"/>
                  <a:gd name="T5" fmla="*/ 2 h 2"/>
                  <a:gd name="T6" fmla="*/ 58 w 58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2">
                    <a:moveTo>
                      <a:pt x="58" y="0"/>
                    </a:moveTo>
                    <a:lnTo>
                      <a:pt x="36" y="0"/>
                    </a:lnTo>
                    <a:lnTo>
                      <a:pt x="0" y="2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9" name="Freeform 125">
                <a:extLst>
                  <a:ext uri="{FF2B5EF4-FFF2-40B4-BE49-F238E27FC236}">
                    <a16:creationId xmlns:a16="http://schemas.microsoft.com/office/drawing/2014/main" id="{5D1ECBDB-79AA-A83E-34A4-06C785059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522"/>
                <a:ext cx="383" cy="558"/>
              </a:xfrm>
              <a:custGeom>
                <a:avLst/>
                <a:gdLst>
                  <a:gd name="T0" fmla="*/ 359 w 1917"/>
                  <a:gd name="T1" fmla="*/ 9 h 2788"/>
                  <a:gd name="T2" fmla="*/ 322 w 1917"/>
                  <a:gd name="T3" fmla="*/ 10 h 2788"/>
                  <a:gd name="T4" fmla="*/ 295 w 1917"/>
                  <a:gd name="T5" fmla="*/ 76 h 2788"/>
                  <a:gd name="T6" fmla="*/ 264 w 1917"/>
                  <a:gd name="T7" fmla="*/ 510 h 2788"/>
                  <a:gd name="T8" fmla="*/ 213 w 1917"/>
                  <a:gd name="T9" fmla="*/ 563 h 2788"/>
                  <a:gd name="T10" fmla="*/ 62 w 1917"/>
                  <a:gd name="T11" fmla="*/ 721 h 2788"/>
                  <a:gd name="T12" fmla="*/ 160 w 1917"/>
                  <a:gd name="T13" fmla="*/ 822 h 2788"/>
                  <a:gd name="T14" fmla="*/ 108 w 1917"/>
                  <a:gd name="T15" fmla="*/ 957 h 2788"/>
                  <a:gd name="T16" fmla="*/ 333 w 1917"/>
                  <a:gd name="T17" fmla="*/ 1141 h 2788"/>
                  <a:gd name="T18" fmla="*/ 378 w 1917"/>
                  <a:gd name="T19" fmla="*/ 1273 h 2788"/>
                  <a:gd name="T20" fmla="*/ 309 w 1917"/>
                  <a:gd name="T21" fmla="*/ 1401 h 2788"/>
                  <a:gd name="T22" fmla="*/ 312 w 1917"/>
                  <a:gd name="T23" fmla="*/ 1619 h 2788"/>
                  <a:gd name="T24" fmla="*/ 21 w 1917"/>
                  <a:gd name="T25" fmla="*/ 2119 h 2788"/>
                  <a:gd name="T26" fmla="*/ 0 w 1917"/>
                  <a:gd name="T27" fmla="*/ 2334 h 2788"/>
                  <a:gd name="T28" fmla="*/ 97 w 1917"/>
                  <a:gd name="T29" fmla="*/ 2663 h 2788"/>
                  <a:gd name="T30" fmla="*/ 565 w 1917"/>
                  <a:gd name="T31" fmla="*/ 2788 h 2788"/>
                  <a:gd name="T32" fmla="*/ 766 w 1917"/>
                  <a:gd name="T33" fmla="*/ 2753 h 2788"/>
                  <a:gd name="T34" fmla="*/ 863 w 1917"/>
                  <a:gd name="T35" fmla="*/ 2660 h 2788"/>
                  <a:gd name="T36" fmla="*/ 877 w 1917"/>
                  <a:gd name="T37" fmla="*/ 2517 h 2788"/>
                  <a:gd name="T38" fmla="*/ 690 w 1917"/>
                  <a:gd name="T39" fmla="*/ 2299 h 2788"/>
                  <a:gd name="T40" fmla="*/ 829 w 1917"/>
                  <a:gd name="T41" fmla="*/ 2136 h 2788"/>
                  <a:gd name="T42" fmla="*/ 1044 w 1917"/>
                  <a:gd name="T43" fmla="*/ 2108 h 2788"/>
                  <a:gd name="T44" fmla="*/ 1373 w 1917"/>
                  <a:gd name="T45" fmla="*/ 1834 h 2788"/>
                  <a:gd name="T46" fmla="*/ 1640 w 1917"/>
                  <a:gd name="T47" fmla="*/ 1928 h 2788"/>
                  <a:gd name="T48" fmla="*/ 1737 w 1917"/>
                  <a:gd name="T49" fmla="*/ 2119 h 2788"/>
                  <a:gd name="T50" fmla="*/ 1910 w 1917"/>
                  <a:gd name="T51" fmla="*/ 1900 h 2788"/>
                  <a:gd name="T52" fmla="*/ 1917 w 1917"/>
                  <a:gd name="T53" fmla="*/ 1491 h 2788"/>
                  <a:gd name="T54" fmla="*/ 1678 w 1917"/>
                  <a:gd name="T55" fmla="*/ 1214 h 2788"/>
                  <a:gd name="T56" fmla="*/ 1442 w 1917"/>
                  <a:gd name="T57" fmla="*/ 1390 h 2788"/>
                  <a:gd name="T58" fmla="*/ 1307 w 1917"/>
                  <a:gd name="T59" fmla="*/ 1803 h 2788"/>
                  <a:gd name="T60" fmla="*/ 1189 w 1917"/>
                  <a:gd name="T61" fmla="*/ 1886 h 2788"/>
                  <a:gd name="T62" fmla="*/ 1127 w 1917"/>
                  <a:gd name="T63" fmla="*/ 1845 h 2788"/>
                  <a:gd name="T64" fmla="*/ 1213 w 1917"/>
                  <a:gd name="T65" fmla="*/ 1338 h 2788"/>
                  <a:gd name="T66" fmla="*/ 1182 w 1917"/>
                  <a:gd name="T67" fmla="*/ 1200 h 2788"/>
                  <a:gd name="T68" fmla="*/ 1051 w 1917"/>
                  <a:gd name="T69" fmla="*/ 1141 h 2788"/>
                  <a:gd name="T70" fmla="*/ 843 w 1917"/>
                  <a:gd name="T71" fmla="*/ 1193 h 2788"/>
                  <a:gd name="T72" fmla="*/ 773 w 1917"/>
                  <a:gd name="T73" fmla="*/ 1071 h 2788"/>
                  <a:gd name="T74" fmla="*/ 777 w 1917"/>
                  <a:gd name="T75" fmla="*/ 926 h 2788"/>
                  <a:gd name="T76" fmla="*/ 1016 w 1917"/>
                  <a:gd name="T77" fmla="*/ 645 h 2788"/>
                  <a:gd name="T78" fmla="*/ 987 w 1917"/>
                  <a:gd name="T79" fmla="*/ 512 h 2788"/>
                  <a:gd name="T80" fmla="*/ 967 w 1917"/>
                  <a:gd name="T81" fmla="*/ 430 h 2788"/>
                  <a:gd name="T82" fmla="*/ 951 w 1917"/>
                  <a:gd name="T83" fmla="*/ 349 h 2788"/>
                  <a:gd name="T84" fmla="*/ 898 w 1917"/>
                  <a:gd name="T85" fmla="*/ 108 h 2788"/>
                  <a:gd name="T86" fmla="*/ 662 w 1917"/>
                  <a:gd name="T87" fmla="*/ 0 h 2788"/>
                  <a:gd name="T88" fmla="*/ 417 w 1917"/>
                  <a:gd name="T89" fmla="*/ 7 h 2788"/>
                  <a:gd name="T90" fmla="*/ 359 w 1917"/>
                  <a:gd name="T91" fmla="*/ 9 h 2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17" h="2788">
                    <a:moveTo>
                      <a:pt x="359" y="9"/>
                    </a:moveTo>
                    <a:lnTo>
                      <a:pt x="322" y="10"/>
                    </a:lnTo>
                    <a:lnTo>
                      <a:pt x="295" y="76"/>
                    </a:lnTo>
                    <a:lnTo>
                      <a:pt x="264" y="510"/>
                    </a:lnTo>
                    <a:lnTo>
                      <a:pt x="213" y="563"/>
                    </a:lnTo>
                    <a:lnTo>
                      <a:pt x="62" y="721"/>
                    </a:lnTo>
                    <a:lnTo>
                      <a:pt x="160" y="822"/>
                    </a:lnTo>
                    <a:lnTo>
                      <a:pt x="108" y="957"/>
                    </a:lnTo>
                    <a:lnTo>
                      <a:pt x="333" y="1141"/>
                    </a:lnTo>
                    <a:lnTo>
                      <a:pt x="378" y="1273"/>
                    </a:lnTo>
                    <a:lnTo>
                      <a:pt x="309" y="1401"/>
                    </a:lnTo>
                    <a:lnTo>
                      <a:pt x="312" y="1619"/>
                    </a:lnTo>
                    <a:lnTo>
                      <a:pt x="21" y="2119"/>
                    </a:lnTo>
                    <a:lnTo>
                      <a:pt x="0" y="2334"/>
                    </a:lnTo>
                    <a:lnTo>
                      <a:pt x="97" y="2663"/>
                    </a:lnTo>
                    <a:lnTo>
                      <a:pt x="565" y="2788"/>
                    </a:lnTo>
                    <a:lnTo>
                      <a:pt x="766" y="2753"/>
                    </a:lnTo>
                    <a:lnTo>
                      <a:pt x="863" y="2660"/>
                    </a:lnTo>
                    <a:lnTo>
                      <a:pt x="877" y="2517"/>
                    </a:lnTo>
                    <a:lnTo>
                      <a:pt x="690" y="2299"/>
                    </a:lnTo>
                    <a:lnTo>
                      <a:pt x="829" y="2136"/>
                    </a:lnTo>
                    <a:lnTo>
                      <a:pt x="1044" y="2108"/>
                    </a:lnTo>
                    <a:lnTo>
                      <a:pt x="1373" y="1834"/>
                    </a:lnTo>
                    <a:lnTo>
                      <a:pt x="1640" y="1928"/>
                    </a:lnTo>
                    <a:lnTo>
                      <a:pt x="1737" y="2119"/>
                    </a:lnTo>
                    <a:lnTo>
                      <a:pt x="1910" y="1900"/>
                    </a:lnTo>
                    <a:lnTo>
                      <a:pt x="1917" y="1491"/>
                    </a:lnTo>
                    <a:lnTo>
                      <a:pt x="1678" y="1214"/>
                    </a:lnTo>
                    <a:lnTo>
                      <a:pt x="1442" y="1390"/>
                    </a:lnTo>
                    <a:lnTo>
                      <a:pt x="1307" y="1803"/>
                    </a:lnTo>
                    <a:lnTo>
                      <a:pt x="1189" y="1886"/>
                    </a:lnTo>
                    <a:lnTo>
                      <a:pt x="1127" y="1845"/>
                    </a:lnTo>
                    <a:lnTo>
                      <a:pt x="1213" y="1338"/>
                    </a:lnTo>
                    <a:lnTo>
                      <a:pt x="1182" y="1200"/>
                    </a:lnTo>
                    <a:lnTo>
                      <a:pt x="1051" y="1141"/>
                    </a:lnTo>
                    <a:lnTo>
                      <a:pt x="843" y="1193"/>
                    </a:lnTo>
                    <a:lnTo>
                      <a:pt x="773" y="1071"/>
                    </a:lnTo>
                    <a:lnTo>
                      <a:pt x="777" y="926"/>
                    </a:lnTo>
                    <a:lnTo>
                      <a:pt x="1016" y="645"/>
                    </a:lnTo>
                    <a:lnTo>
                      <a:pt x="987" y="512"/>
                    </a:lnTo>
                    <a:lnTo>
                      <a:pt x="967" y="430"/>
                    </a:lnTo>
                    <a:lnTo>
                      <a:pt x="951" y="349"/>
                    </a:lnTo>
                    <a:lnTo>
                      <a:pt x="898" y="108"/>
                    </a:lnTo>
                    <a:lnTo>
                      <a:pt x="662" y="0"/>
                    </a:lnTo>
                    <a:lnTo>
                      <a:pt x="417" y="7"/>
                    </a:lnTo>
                    <a:lnTo>
                      <a:pt x="359" y="9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0" name="Freeform 126">
                <a:extLst>
                  <a:ext uri="{FF2B5EF4-FFF2-40B4-BE49-F238E27FC236}">
                    <a16:creationId xmlns:a16="http://schemas.microsoft.com/office/drawing/2014/main" id="{91A0D1A2-F4AA-C00F-4D81-33667F11A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2439"/>
                <a:ext cx="424" cy="246"/>
              </a:xfrm>
              <a:custGeom>
                <a:avLst/>
                <a:gdLst>
                  <a:gd name="T0" fmla="*/ 2045 w 2118"/>
                  <a:gd name="T1" fmla="*/ 426 h 1231"/>
                  <a:gd name="T2" fmla="*/ 2082 w 2118"/>
                  <a:gd name="T3" fmla="*/ 425 h 1231"/>
                  <a:gd name="T4" fmla="*/ 2118 w 2118"/>
                  <a:gd name="T5" fmla="*/ 423 h 1231"/>
                  <a:gd name="T6" fmla="*/ 2111 w 2118"/>
                  <a:gd name="T7" fmla="*/ 413 h 1231"/>
                  <a:gd name="T8" fmla="*/ 1841 w 2118"/>
                  <a:gd name="T9" fmla="*/ 385 h 1231"/>
                  <a:gd name="T10" fmla="*/ 1785 w 2118"/>
                  <a:gd name="T11" fmla="*/ 340 h 1231"/>
                  <a:gd name="T12" fmla="*/ 1806 w 2118"/>
                  <a:gd name="T13" fmla="*/ 125 h 1231"/>
                  <a:gd name="T14" fmla="*/ 1609 w 2118"/>
                  <a:gd name="T15" fmla="*/ 45 h 1231"/>
                  <a:gd name="T16" fmla="*/ 1546 w 2118"/>
                  <a:gd name="T17" fmla="*/ 83 h 1231"/>
                  <a:gd name="T18" fmla="*/ 1543 w 2118"/>
                  <a:gd name="T19" fmla="*/ 149 h 1231"/>
                  <a:gd name="T20" fmla="*/ 1418 w 2118"/>
                  <a:gd name="T21" fmla="*/ 208 h 1231"/>
                  <a:gd name="T22" fmla="*/ 1217 w 2118"/>
                  <a:gd name="T23" fmla="*/ 48 h 1231"/>
                  <a:gd name="T24" fmla="*/ 1165 w 2118"/>
                  <a:gd name="T25" fmla="*/ 0 h 1231"/>
                  <a:gd name="T26" fmla="*/ 992 w 2118"/>
                  <a:gd name="T27" fmla="*/ 218 h 1231"/>
                  <a:gd name="T28" fmla="*/ 856 w 2118"/>
                  <a:gd name="T29" fmla="*/ 270 h 1231"/>
                  <a:gd name="T30" fmla="*/ 506 w 2118"/>
                  <a:gd name="T31" fmla="*/ 229 h 1231"/>
                  <a:gd name="T32" fmla="*/ 461 w 2118"/>
                  <a:gd name="T33" fmla="*/ 499 h 1231"/>
                  <a:gd name="T34" fmla="*/ 215 w 2118"/>
                  <a:gd name="T35" fmla="*/ 617 h 1231"/>
                  <a:gd name="T36" fmla="*/ 24 w 2118"/>
                  <a:gd name="T37" fmla="*/ 527 h 1231"/>
                  <a:gd name="T38" fmla="*/ 0 w 2118"/>
                  <a:gd name="T39" fmla="*/ 738 h 1231"/>
                  <a:gd name="T40" fmla="*/ 128 w 2118"/>
                  <a:gd name="T41" fmla="*/ 905 h 1231"/>
                  <a:gd name="T42" fmla="*/ 485 w 2118"/>
                  <a:gd name="T43" fmla="*/ 950 h 1231"/>
                  <a:gd name="T44" fmla="*/ 936 w 2118"/>
                  <a:gd name="T45" fmla="*/ 714 h 1231"/>
                  <a:gd name="T46" fmla="*/ 1009 w 2118"/>
                  <a:gd name="T47" fmla="*/ 728 h 1231"/>
                  <a:gd name="T48" fmla="*/ 1175 w 2118"/>
                  <a:gd name="T49" fmla="*/ 1047 h 1231"/>
                  <a:gd name="T50" fmla="*/ 1390 w 2118"/>
                  <a:gd name="T51" fmla="*/ 1044 h 1231"/>
                  <a:gd name="T52" fmla="*/ 1598 w 2118"/>
                  <a:gd name="T53" fmla="*/ 1120 h 1231"/>
                  <a:gd name="T54" fmla="*/ 1695 w 2118"/>
                  <a:gd name="T55" fmla="*/ 1231 h 1231"/>
                  <a:gd name="T56" fmla="*/ 1753 w 2118"/>
                  <a:gd name="T57" fmla="*/ 1171 h 1231"/>
                  <a:gd name="T58" fmla="*/ 1782 w 2118"/>
                  <a:gd name="T59" fmla="*/ 1134 h 1231"/>
                  <a:gd name="T60" fmla="*/ 1936 w 2118"/>
                  <a:gd name="T61" fmla="*/ 979 h 1231"/>
                  <a:gd name="T62" fmla="*/ 1987 w 2118"/>
                  <a:gd name="T63" fmla="*/ 926 h 1231"/>
                  <a:gd name="T64" fmla="*/ 2018 w 2118"/>
                  <a:gd name="T65" fmla="*/ 492 h 1231"/>
                  <a:gd name="T66" fmla="*/ 2045 w 2118"/>
                  <a:gd name="T67" fmla="*/ 426 h 1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118" h="1231">
                    <a:moveTo>
                      <a:pt x="2045" y="426"/>
                    </a:moveTo>
                    <a:lnTo>
                      <a:pt x="2082" y="425"/>
                    </a:lnTo>
                    <a:lnTo>
                      <a:pt x="2118" y="423"/>
                    </a:lnTo>
                    <a:lnTo>
                      <a:pt x="2111" y="413"/>
                    </a:lnTo>
                    <a:lnTo>
                      <a:pt x="1841" y="385"/>
                    </a:lnTo>
                    <a:lnTo>
                      <a:pt x="1785" y="340"/>
                    </a:lnTo>
                    <a:lnTo>
                      <a:pt x="1806" y="125"/>
                    </a:lnTo>
                    <a:lnTo>
                      <a:pt x="1609" y="45"/>
                    </a:lnTo>
                    <a:lnTo>
                      <a:pt x="1546" y="83"/>
                    </a:lnTo>
                    <a:lnTo>
                      <a:pt x="1543" y="149"/>
                    </a:lnTo>
                    <a:lnTo>
                      <a:pt x="1418" y="208"/>
                    </a:lnTo>
                    <a:lnTo>
                      <a:pt x="1217" y="48"/>
                    </a:lnTo>
                    <a:lnTo>
                      <a:pt x="1165" y="0"/>
                    </a:lnTo>
                    <a:lnTo>
                      <a:pt x="992" y="218"/>
                    </a:lnTo>
                    <a:lnTo>
                      <a:pt x="856" y="270"/>
                    </a:lnTo>
                    <a:lnTo>
                      <a:pt x="506" y="229"/>
                    </a:lnTo>
                    <a:lnTo>
                      <a:pt x="461" y="499"/>
                    </a:lnTo>
                    <a:lnTo>
                      <a:pt x="215" y="617"/>
                    </a:lnTo>
                    <a:lnTo>
                      <a:pt x="24" y="527"/>
                    </a:lnTo>
                    <a:lnTo>
                      <a:pt x="0" y="738"/>
                    </a:lnTo>
                    <a:lnTo>
                      <a:pt x="128" y="905"/>
                    </a:lnTo>
                    <a:lnTo>
                      <a:pt x="485" y="950"/>
                    </a:lnTo>
                    <a:lnTo>
                      <a:pt x="936" y="714"/>
                    </a:lnTo>
                    <a:lnTo>
                      <a:pt x="1009" y="728"/>
                    </a:lnTo>
                    <a:lnTo>
                      <a:pt x="1175" y="1047"/>
                    </a:lnTo>
                    <a:lnTo>
                      <a:pt x="1390" y="1044"/>
                    </a:lnTo>
                    <a:lnTo>
                      <a:pt x="1598" y="1120"/>
                    </a:lnTo>
                    <a:lnTo>
                      <a:pt x="1695" y="1231"/>
                    </a:lnTo>
                    <a:lnTo>
                      <a:pt x="1753" y="1171"/>
                    </a:lnTo>
                    <a:lnTo>
                      <a:pt x="1782" y="1134"/>
                    </a:lnTo>
                    <a:lnTo>
                      <a:pt x="1936" y="979"/>
                    </a:lnTo>
                    <a:lnTo>
                      <a:pt x="1987" y="926"/>
                    </a:lnTo>
                    <a:lnTo>
                      <a:pt x="2018" y="492"/>
                    </a:lnTo>
                    <a:lnTo>
                      <a:pt x="2045" y="426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1" name="Freeform 127">
                <a:extLst>
                  <a:ext uri="{FF2B5EF4-FFF2-40B4-BE49-F238E27FC236}">
                    <a16:creationId xmlns:a16="http://schemas.microsoft.com/office/drawing/2014/main" id="{26189C13-63AF-1ADB-3B9B-20666FA26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2592"/>
                <a:ext cx="4" cy="16"/>
              </a:xfrm>
              <a:custGeom>
                <a:avLst/>
                <a:gdLst>
                  <a:gd name="T0" fmla="*/ 0 w 19"/>
                  <a:gd name="T1" fmla="*/ 0 h 82"/>
                  <a:gd name="T2" fmla="*/ 16 w 19"/>
                  <a:gd name="T3" fmla="*/ 81 h 82"/>
                  <a:gd name="T4" fmla="*/ 19 w 19"/>
                  <a:gd name="T5" fmla="*/ 82 h 82"/>
                  <a:gd name="T6" fmla="*/ 0 w 19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82">
                    <a:moveTo>
                      <a:pt x="0" y="0"/>
                    </a:moveTo>
                    <a:lnTo>
                      <a:pt x="16" y="81"/>
                    </a:lnTo>
                    <a:lnTo>
                      <a:pt x="19" y="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2" name="Freeform 128">
                <a:extLst>
                  <a:ext uri="{FF2B5EF4-FFF2-40B4-BE49-F238E27FC236}">
                    <a16:creationId xmlns:a16="http://schemas.microsoft.com/office/drawing/2014/main" id="{F037148E-A368-8136-269F-205947871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608"/>
                <a:ext cx="4" cy="16"/>
              </a:xfrm>
              <a:custGeom>
                <a:avLst/>
                <a:gdLst>
                  <a:gd name="T0" fmla="*/ 3 w 20"/>
                  <a:gd name="T1" fmla="*/ 1 h 82"/>
                  <a:gd name="T2" fmla="*/ 0 w 20"/>
                  <a:gd name="T3" fmla="*/ 0 h 82"/>
                  <a:gd name="T4" fmla="*/ 20 w 20"/>
                  <a:gd name="T5" fmla="*/ 82 h 82"/>
                  <a:gd name="T6" fmla="*/ 3 w 20"/>
                  <a:gd name="T7" fmla="*/ 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2">
                    <a:moveTo>
                      <a:pt x="3" y="1"/>
                    </a:moveTo>
                    <a:lnTo>
                      <a:pt x="0" y="0"/>
                    </a:lnTo>
                    <a:lnTo>
                      <a:pt x="20" y="82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3" name="Freeform 129">
                <a:extLst>
                  <a:ext uri="{FF2B5EF4-FFF2-40B4-BE49-F238E27FC236}">
                    <a16:creationId xmlns:a16="http://schemas.microsoft.com/office/drawing/2014/main" id="{E0815316-948F-6A7C-F6D8-F7311E2D7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8" y="2588"/>
                <a:ext cx="346" cy="311"/>
              </a:xfrm>
              <a:custGeom>
                <a:avLst/>
                <a:gdLst>
                  <a:gd name="T0" fmla="*/ 197 w 1730"/>
                  <a:gd name="T1" fmla="*/ 102 h 1557"/>
                  <a:gd name="T2" fmla="*/ 214 w 1730"/>
                  <a:gd name="T3" fmla="*/ 183 h 1557"/>
                  <a:gd name="T4" fmla="*/ 243 w 1730"/>
                  <a:gd name="T5" fmla="*/ 316 h 1557"/>
                  <a:gd name="T6" fmla="*/ 4 w 1730"/>
                  <a:gd name="T7" fmla="*/ 597 h 1557"/>
                  <a:gd name="T8" fmla="*/ 0 w 1730"/>
                  <a:gd name="T9" fmla="*/ 742 h 1557"/>
                  <a:gd name="T10" fmla="*/ 70 w 1730"/>
                  <a:gd name="T11" fmla="*/ 864 h 1557"/>
                  <a:gd name="T12" fmla="*/ 278 w 1730"/>
                  <a:gd name="T13" fmla="*/ 812 h 1557"/>
                  <a:gd name="T14" fmla="*/ 409 w 1730"/>
                  <a:gd name="T15" fmla="*/ 871 h 1557"/>
                  <a:gd name="T16" fmla="*/ 440 w 1730"/>
                  <a:gd name="T17" fmla="*/ 1009 h 1557"/>
                  <a:gd name="T18" fmla="*/ 354 w 1730"/>
                  <a:gd name="T19" fmla="*/ 1516 h 1557"/>
                  <a:gd name="T20" fmla="*/ 416 w 1730"/>
                  <a:gd name="T21" fmla="*/ 1557 h 1557"/>
                  <a:gd name="T22" fmla="*/ 534 w 1730"/>
                  <a:gd name="T23" fmla="*/ 1474 h 1557"/>
                  <a:gd name="T24" fmla="*/ 669 w 1730"/>
                  <a:gd name="T25" fmla="*/ 1061 h 1557"/>
                  <a:gd name="T26" fmla="*/ 905 w 1730"/>
                  <a:gd name="T27" fmla="*/ 885 h 1557"/>
                  <a:gd name="T28" fmla="*/ 1144 w 1730"/>
                  <a:gd name="T29" fmla="*/ 1162 h 1557"/>
                  <a:gd name="T30" fmla="*/ 1640 w 1730"/>
                  <a:gd name="T31" fmla="*/ 1200 h 1557"/>
                  <a:gd name="T32" fmla="*/ 1730 w 1730"/>
                  <a:gd name="T33" fmla="*/ 1107 h 1557"/>
                  <a:gd name="T34" fmla="*/ 1730 w 1730"/>
                  <a:gd name="T35" fmla="*/ 770 h 1557"/>
                  <a:gd name="T36" fmla="*/ 1619 w 1730"/>
                  <a:gd name="T37" fmla="*/ 715 h 1557"/>
                  <a:gd name="T38" fmla="*/ 1585 w 1730"/>
                  <a:gd name="T39" fmla="*/ 597 h 1557"/>
                  <a:gd name="T40" fmla="*/ 1324 w 1730"/>
                  <a:gd name="T41" fmla="*/ 514 h 1557"/>
                  <a:gd name="T42" fmla="*/ 1311 w 1730"/>
                  <a:gd name="T43" fmla="*/ 306 h 1557"/>
                  <a:gd name="T44" fmla="*/ 1207 w 1730"/>
                  <a:gd name="T45" fmla="*/ 208 h 1557"/>
                  <a:gd name="T46" fmla="*/ 1290 w 1730"/>
                  <a:gd name="T47" fmla="*/ 94 h 1557"/>
                  <a:gd name="T48" fmla="*/ 1272 w 1730"/>
                  <a:gd name="T49" fmla="*/ 25 h 1557"/>
                  <a:gd name="T50" fmla="*/ 1051 w 1730"/>
                  <a:gd name="T51" fmla="*/ 0 h 1557"/>
                  <a:gd name="T52" fmla="*/ 330 w 1730"/>
                  <a:gd name="T53" fmla="*/ 150 h 1557"/>
                  <a:gd name="T54" fmla="*/ 197 w 1730"/>
                  <a:gd name="T55" fmla="*/ 102 h 1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30" h="1557">
                    <a:moveTo>
                      <a:pt x="197" y="102"/>
                    </a:moveTo>
                    <a:lnTo>
                      <a:pt x="214" y="183"/>
                    </a:lnTo>
                    <a:lnTo>
                      <a:pt x="243" y="316"/>
                    </a:lnTo>
                    <a:lnTo>
                      <a:pt x="4" y="597"/>
                    </a:lnTo>
                    <a:lnTo>
                      <a:pt x="0" y="742"/>
                    </a:lnTo>
                    <a:lnTo>
                      <a:pt x="70" y="864"/>
                    </a:lnTo>
                    <a:lnTo>
                      <a:pt x="278" y="812"/>
                    </a:lnTo>
                    <a:lnTo>
                      <a:pt x="409" y="871"/>
                    </a:lnTo>
                    <a:lnTo>
                      <a:pt x="440" y="1009"/>
                    </a:lnTo>
                    <a:lnTo>
                      <a:pt x="354" y="1516"/>
                    </a:lnTo>
                    <a:lnTo>
                      <a:pt x="416" y="1557"/>
                    </a:lnTo>
                    <a:lnTo>
                      <a:pt x="534" y="1474"/>
                    </a:lnTo>
                    <a:lnTo>
                      <a:pt x="669" y="1061"/>
                    </a:lnTo>
                    <a:lnTo>
                      <a:pt x="905" y="885"/>
                    </a:lnTo>
                    <a:lnTo>
                      <a:pt x="1144" y="1162"/>
                    </a:lnTo>
                    <a:lnTo>
                      <a:pt x="1640" y="1200"/>
                    </a:lnTo>
                    <a:lnTo>
                      <a:pt x="1730" y="1107"/>
                    </a:lnTo>
                    <a:lnTo>
                      <a:pt x="1730" y="770"/>
                    </a:lnTo>
                    <a:lnTo>
                      <a:pt x="1619" y="715"/>
                    </a:lnTo>
                    <a:lnTo>
                      <a:pt x="1585" y="597"/>
                    </a:lnTo>
                    <a:lnTo>
                      <a:pt x="1324" y="514"/>
                    </a:lnTo>
                    <a:lnTo>
                      <a:pt x="1311" y="306"/>
                    </a:lnTo>
                    <a:lnTo>
                      <a:pt x="1207" y="208"/>
                    </a:lnTo>
                    <a:lnTo>
                      <a:pt x="1290" y="94"/>
                    </a:lnTo>
                    <a:lnTo>
                      <a:pt x="1272" y="25"/>
                    </a:lnTo>
                    <a:lnTo>
                      <a:pt x="1051" y="0"/>
                    </a:lnTo>
                    <a:lnTo>
                      <a:pt x="330" y="150"/>
                    </a:lnTo>
                    <a:lnTo>
                      <a:pt x="197" y="102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4" name="Freeform 130">
                <a:extLst>
                  <a:ext uri="{FF2B5EF4-FFF2-40B4-BE49-F238E27FC236}">
                    <a16:creationId xmlns:a16="http://schemas.microsoft.com/office/drawing/2014/main" id="{0161CAA4-7748-0ADD-A692-A825D6CE6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" y="2227"/>
                <a:ext cx="185" cy="287"/>
              </a:xfrm>
              <a:custGeom>
                <a:avLst/>
                <a:gdLst>
                  <a:gd name="T0" fmla="*/ 925 w 925"/>
                  <a:gd name="T1" fmla="*/ 253 h 1439"/>
                  <a:gd name="T2" fmla="*/ 582 w 925"/>
                  <a:gd name="T3" fmla="*/ 48 h 1439"/>
                  <a:gd name="T4" fmla="*/ 388 w 925"/>
                  <a:gd name="T5" fmla="*/ 0 h 1439"/>
                  <a:gd name="T6" fmla="*/ 392 w 925"/>
                  <a:gd name="T7" fmla="*/ 215 h 1439"/>
                  <a:gd name="T8" fmla="*/ 166 w 925"/>
                  <a:gd name="T9" fmla="*/ 586 h 1439"/>
                  <a:gd name="T10" fmla="*/ 177 w 925"/>
                  <a:gd name="T11" fmla="*/ 659 h 1439"/>
                  <a:gd name="T12" fmla="*/ 38 w 925"/>
                  <a:gd name="T13" fmla="*/ 825 h 1439"/>
                  <a:gd name="T14" fmla="*/ 0 w 925"/>
                  <a:gd name="T15" fmla="*/ 1040 h 1439"/>
                  <a:gd name="T16" fmla="*/ 55 w 925"/>
                  <a:gd name="T17" fmla="*/ 1359 h 1439"/>
                  <a:gd name="T18" fmla="*/ 145 w 925"/>
                  <a:gd name="T19" fmla="*/ 1439 h 1439"/>
                  <a:gd name="T20" fmla="*/ 360 w 925"/>
                  <a:gd name="T21" fmla="*/ 1283 h 1439"/>
                  <a:gd name="T22" fmla="*/ 489 w 925"/>
                  <a:gd name="T23" fmla="*/ 1314 h 1439"/>
                  <a:gd name="T24" fmla="*/ 603 w 925"/>
                  <a:gd name="T25" fmla="*/ 1238 h 1439"/>
                  <a:gd name="T26" fmla="*/ 738 w 925"/>
                  <a:gd name="T27" fmla="*/ 1259 h 1439"/>
                  <a:gd name="T28" fmla="*/ 842 w 925"/>
                  <a:gd name="T29" fmla="*/ 1172 h 1439"/>
                  <a:gd name="T30" fmla="*/ 749 w 925"/>
                  <a:gd name="T31" fmla="*/ 842 h 1439"/>
                  <a:gd name="T32" fmla="*/ 925 w 925"/>
                  <a:gd name="T33" fmla="*/ 253 h 1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5" h="1439">
                    <a:moveTo>
                      <a:pt x="925" y="253"/>
                    </a:moveTo>
                    <a:lnTo>
                      <a:pt x="582" y="48"/>
                    </a:lnTo>
                    <a:lnTo>
                      <a:pt x="388" y="0"/>
                    </a:lnTo>
                    <a:lnTo>
                      <a:pt x="392" y="215"/>
                    </a:lnTo>
                    <a:lnTo>
                      <a:pt x="166" y="586"/>
                    </a:lnTo>
                    <a:lnTo>
                      <a:pt x="177" y="659"/>
                    </a:lnTo>
                    <a:lnTo>
                      <a:pt x="38" y="825"/>
                    </a:lnTo>
                    <a:lnTo>
                      <a:pt x="0" y="1040"/>
                    </a:lnTo>
                    <a:lnTo>
                      <a:pt x="55" y="1359"/>
                    </a:lnTo>
                    <a:lnTo>
                      <a:pt x="145" y="1439"/>
                    </a:lnTo>
                    <a:lnTo>
                      <a:pt x="360" y="1283"/>
                    </a:lnTo>
                    <a:lnTo>
                      <a:pt x="489" y="1314"/>
                    </a:lnTo>
                    <a:lnTo>
                      <a:pt x="603" y="1238"/>
                    </a:lnTo>
                    <a:lnTo>
                      <a:pt x="738" y="1259"/>
                    </a:lnTo>
                    <a:lnTo>
                      <a:pt x="842" y="1172"/>
                    </a:lnTo>
                    <a:lnTo>
                      <a:pt x="749" y="842"/>
                    </a:lnTo>
                    <a:lnTo>
                      <a:pt x="925" y="253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5" name="Freeform 131">
                <a:extLst>
                  <a:ext uri="{FF2B5EF4-FFF2-40B4-BE49-F238E27FC236}">
                    <a16:creationId xmlns:a16="http://schemas.microsoft.com/office/drawing/2014/main" id="{5C2C9583-CE96-5676-57D5-B100C5FC8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" y="2483"/>
                <a:ext cx="208" cy="224"/>
              </a:xfrm>
              <a:custGeom>
                <a:avLst/>
                <a:gdLst>
                  <a:gd name="T0" fmla="*/ 631 w 1040"/>
                  <a:gd name="T1" fmla="*/ 31 h 1120"/>
                  <a:gd name="T2" fmla="*/ 502 w 1040"/>
                  <a:gd name="T3" fmla="*/ 0 h 1120"/>
                  <a:gd name="T4" fmla="*/ 287 w 1040"/>
                  <a:gd name="T5" fmla="*/ 156 h 1120"/>
                  <a:gd name="T6" fmla="*/ 246 w 1040"/>
                  <a:gd name="T7" fmla="*/ 357 h 1120"/>
                  <a:gd name="T8" fmla="*/ 65 w 1040"/>
                  <a:gd name="T9" fmla="*/ 548 h 1120"/>
                  <a:gd name="T10" fmla="*/ 83 w 1040"/>
                  <a:gd name="T11" fmla="*/ 617 h 1120"/>
                  <a:gd name="T12" fmla="*/ 0 w 1040"/>
                  <a:gd name="T13" fmla="*/ 731 h 1120"/>
                  <a:gd name="T14" fmla="*/ 104 w 1040"/>
                  <a:gd name="T15" fmla="*/ 829 h 1120"/>
                  <a:gd name="T16" fmla="*/ 117 w 1040"/>
                  <a:gd name="T17" fmla="*/ 1037 h 1120"/>
                  <a:gd name="T18" fmla="*/ 378 w 1040"/>
                  <a:gd name="T19" fmla="*/ 1120 h 1120"/>
                  <a:gd name="T20" fmla="*/ 582 w 1040"/>
                  <a:gd name="T21" fmla="*/ 1057 h 1120"/>
                  <a:gd name="T22" fmla="*/ 776 w 1040"/>
                  <a:gd name="T23" fmla="*/ 544 h 1120"/>
                  <a:gd name="T24" fmla="*/ 1040 w 1040"/>
                  <a:gd name="T25" fmla="*/ 333 h 1120"/>
                  <a:gd name="T26" fmla="*/ 631 w 1040"/>
                  <a:gd name="T27" fmla="*/ 31 h 1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40" h="1120">
                    <a:moveTo>
                      <a:pt x="631" y="31"/>
                    </a:moveTo>
                    <a:lnTo>
                      <a:pt x="502" y="0"/>
                    </a:lnTo>
                    <a:lnTo>
                      <a:pt x="287" y="156"/>
                    </a:lnTo>
                    <a:lnTo>
                      <a:pt x="246" y="357"/>
                    </a:lnTo>
                    <a:lnTo>
                      <a:pt x="65" y="548"/>
                    </a:lnTo>
                    <a:lnTo>
                      <a:pt x="83" y="617"/>
                    </a:lnTo>
                    <a:lnTo>
                      <a:pt x="0" y="731"/>
                    </a:lnTo>
                    <a:lnTo>
                      <a:pt x="104" y="829"/>
                    </a:lnTo>
                    <a:lnTo>
                      <a:pt x="117" y="1037"/>
                    </a:lnTo>
                    <a:lnTo>
                      <a:pt x="378" y="1120"/>
                    </a:lnTo>
                    <a:lnTo>
                      <a:pt x="582" y="1057"/>
                    </a:lnTo>
                    <a:lnTo>
                      <a:pt x="776" y="544"/>
                    </a:lnTo>
                    <a:lnTo>
                      <a:pt x="1040" y="333"/>
                    </a:lnTo>
                    <a:lnTo>
                      <a:pt x="631" y="31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6" name="Freeform 132">
                <a:extLst>
                  <a:ext uri="{FF2B5EF4-FFF2-40B4-BE49-F238E27FC236}">
                    <a16:creationId xmlns:a16="http://schemas.microsoft.com/office/drawing/2014/main" id="{A1FE7087-ABF0-DD9B-D239-0AEA3247A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713"/>
                <a:ext cx="194" cy="195"/>
              </a:xfrm>
              <a:custGeom>
                <a:avLst/>
                <a:gdLst>
                  <a:gd name="T0" fmla="*/ 908 w 971"/>
                  <a:gd name="T1" fmla="*/ 128 h 974"/>
                  <a:gd name="T2" fmla="*/ 766 w 971"/>
                  <a:gd name="T3" fmla="*/ 100 h 974"/>
                  <a:gd name="T4" fmla="*/ 672 w 971"/>
                  <a:gd name="T5" fmla="*/ 0 h 974"/>
                  <a:gd name="T6" fmla="*/ 457 w 971"/>
                  <a:gd name="T7" fmla="*/ 10 h 974"/>
                  <a:gd name="T8" fmla="*/ 128 w 971"/>
                  <a:gd name="T9" fmla="*/ 145 h 974"/>
                  <a:gd name="T10" fmla="*/ 128 w 971"/>
                  <a:gd name="T11" fmla="*/ 482 h 974"/>
                  <a:gd name="T12" fmla="*/ 38 w 971"/>
                  <a:gd name="T13" fmla="*/ 575 h 974"/>
                  <a:gd name="T14" fmla="*/ 0 w 971"/>
                  <a:gd name="T15" fmla="*/ 638 h 974"/>
                  <a:gd name="T16" fmla="*/ 90 w 971"/>
                  <a:gd name="T17" fmla="*/ 901 h 974"/>
                  <a:gd name="T18" fmla="*/ 364 w 971"/>
                  <a:gd name="T19" fmla="*/ 856 h 974"/>
                  <a:gd name="T20" fmla="*/ 437 w 971"/>
                  <a:gd name="T21" fmla="*/ 974 h 974"/>
                  <a:gd name="T22" fmla="*/ 707 w 971"/>
                  <a:gd name="T23" fmla="*/ 648 h 974"/>
                  <a:gd name="T24" fmla="*/ 971 w 971"/>
                  <a:gd name="T25" fmla="*/ 551 h 974"/>
                  <a:gd name="T26" fmla="*/ 908 w 971"/>
                  <a:gd name="T27" fmla="*/ 128 h 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1" h="974">
                    <a:moveTo>
                      <a:pt x="908" y="128"/>
                    </a:moveTo>
                    <a:lnTo>
                      <a:pt x="766" y="100"/>
                    </a:lnTo>
                    <a:lnTo>
                      <a:pt x="672" y="0"/>
                    </a:lnTo>
                    <a:lnTo>
                      <a:pt x="457" y="10"/>
                    </a:lnTo>
                    <a:lnTo>
                      <a:pt x="128" y="145"/>
                    </a:lnTo>
                    <a:lnTo>
                      <a:pt x="128" y="482"/>
                    </a:lnTo>
                    <a:lnTo>
                      <a:pt x="38" y="575"/>
                    </a:lnTo>
                    <a:lnTo>
                      <a:pt x="0" y="638"/>
                    </a:lnTo>
                    <a:lnTo>
                      <a:pt x="90" y="901"/>
                    </a:lnTo>
                    <a:lnTo>
                      <a:pt x="364" y="856"/>
                    </a:lnTo>
                    <a:lnTo>
                      <a:pt x="437" y="974"/>
                    </a:lnTo>
                    <a:lnTo>
                      <a:pt x="707" y="648"/>
                    </a:lnTo>
                    <a:lnTo>
                      <a:pt x="971" y="551"/>
                    </a:lnTo>
                    <a:lnTo>
                      <a:pt x="908" y="128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7" name="Freeform 133">
                <a:extLst>
                  <a:ext uri="{FF2B5EF4-FFF2-40B4-BE49-F238E27FC236}">
                    <a16:creationId xmlns:a16="http://schemas.microsoft.com/office/drawing/2014/main" id="{4A434114-65CD-9A3C-F0D6-2AAEC0B77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2823"/>
                <a:ext cx="304" cy="266"/>
              </a:xfrm>
              <a:custGeom>
                <a:avLst/>
                <a:gdLst>
                  <a:gd name="T0" fmla="*/ 1210 w 1522"/>
                  <a:gd name="T1" fmla="*/ 0 h 1331"/>
                  <a:gd name="T2" fmla="*/ 946 w 1522"/>
                  <a:gd name="T3" fmla="*/ 97 h 1331"/>
                  <a:gd name="T4" fmla="*/ 676 w 1522"/>
                  <a:gd name="T5" fmla="*/ 423 h 1331"/>
                  <a:gd name="T6" fmla="*/ 0 w 1522"/>
                  <a:gd name="T7" fmla="*/ 905 h 1331"/>
                  <a:gd name="T8" fmla="*/ 7 w 1522"/>
                  <a:gd name="T9" fmla="*/ 1051 h 1331"/>
                  <a:gd name="T10" fmla="*/ 124 w 1522"/>
                  <a:gd name="T11" fmla="*/ 1134 h 1331"/>
                  <a:gd name="T12" fmla="*/ 409 w 1522"/>
                  <a:gd name="T13" fmla="*/ 1130 h 1331"/>
                  <a:gd name="T14" fmla="*/ 603 w 1522"/>
                  <a:gd name="T15" fmla="*/ 1200 h 1331"/>
                  <a:gd name="T16" fmla="*/ 676 w 1522"/>
                  <a:gd name="T17" fmla="*/ 1324 h 1331"/>
                  <a:gd name="T18" fmla="*/ 891 w 1522"/>
                  <a:gd name="T19" fmla="*/ 1331 h 1331"/>
                  <a:gd name="T20" fmla="*/ 1379 w 1522"/>
                  <a:gd name="T21" fmla="*/ 1047 h 1331"/>
                  <a:gd name="T22" fmla="*/ 1504 w 1522"/>
                  <a:gd name="T23" fmla="*/ 790 h 1331"/>
                  <a:gd name="T24" fmla="*/ 1522 w 1522"/>
                  <a:gd name="T25" fmla="*/ 648 h 1331"/>
                  <a:gd name="T26" fmla="*/ 1210 w 1522"/>
                  <a:gd name="T27" fmla="*/ 0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22" h="1331">
                    <a:moveTo>
                      <a:pt x="1210" y="0"/>
                    </a:moveTo>
                    <a:lnTo>
                      <a:pt x="946" y="97"/>
                    </a:lnTo>
                    <a:lnTo>
                      <a:pt x="676" y="423"/>
                    </a:lnTo>
                    <a:lnTo>
                      <a:pt x="0" y="905"/>
                    </a:lnTo>
                    <a:lnTo>
                      <a:pt x="7" y="1051"/>
                    </a:lnTo>
                    <a:lnTo>
                      <a:pt x="124" y="1134"/>
                    </a:lnTo>
                    <a:lnTo>
                      <a:pt x="409" y="1130"/>
                    </a:lnTo>
                    <a:lnTo>
                      <a:pt x="603" y="1200"/>
                    </a:lnTo>
                    <a:lnTo>
                      <a:pt x="676" y="1324"/>
                    </a:lnTo>
                    <a:lnTo>
                      <a:pt x="891" y="1331"/>
                    </a:lnTo>
                    <a:lnTo>
                      <a:pt x="1379" y="1047"/>
                    </a:lnTo>
                    <a:lnTo>
                      <a:pt x="1504" y="790"/>
                    </a:lnTo>
                    <a:lnTo>
                      <a:pt x="1522" y="648"/>
                    </a:lnTo>
                    <a:lnTo>
                      <a:pt x="1210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8" name="Freeform 134">
                <a:extLst>
                  <a:ext uri="{FF2B5EF4-FFF2-40B4-BE49-F238E27FC236}">
                    <a16:creationId xmlns:a16="http://schemas.microsoft.com/office/drawing/2014/main" id="{C105ADC3-BDB7-3173-192F-BDDE172D0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4" y="2820"/>
                <a:ext cx="232" cy="204"/>
              </a:xfrm>
              <a:custGeom>
                <a:avLst/>
                <a:gdLst>
                  <a:gd name="T0" fmla="*/ 721 w 1158"/>
                  <a:gd name="T1" fmla="*/ 101 h 1019"/>
                  <a:gd name="T2" fmla="*/ 759 w 1158"/>
                  <a:gd name="T3" fmla="*/ 38 h 1019"/>
                  <a:gd name="T4" fmla="*/ 263 w 1158"/>
                  <a:gd name="T5" fmla="*/ 0 h 1019"/>
                  <a:gd name="T6" fmla="*/ 256 w 1158"/>
                  <a:gd name="T7" fmla="*/ 409 h 1019"/>
                  <a:gd name="T8" fmla="*/ 83 w 1158"/>
                  <a:gd name="T9" fmla="*/ 628 h 1019"/>
                  <a:gd name="T10" fmla="*/ 0 w 1158"/>
                  <a:gd name="T11" fmla="*/ 863 h 1019"/>
                  <a:gd name="T12" fmla="*/ 118 w 1158"/>
                  <a:gd name="T13" fmla="*/ 1019 h 1019"/>
                  <a:gd name="T14" fmla="*/ 482 w 1158"/>
                  <a:gd name="T15" fmla="*/ 919 h 1019"/>
                  <a:gd name="T16" fmla="*/ 1158 w 1158"/>
                  <a:gd name="T17" fmla="*/ 437 h 1019"/>
                  <a:gd name="T18" fmla="*/ 1085 w 1158"/>
                  <a:gd name="T19" fmla="*/ 319 h 1019"/>
                  <a:gd name="T20" fmla="*/ 811 w 1158"/>
                  <a:gd name="T21" fmla="*/ 364 h 1019"/>
                  <a:gd name="T22" fmla="*/ 721 w 1158"/>
                  <a:gd name="T23" fmla="*/ 101 h 1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58" h="1019">
                    <a:moveTo>
                      <a:pt x="721" y="101"/>
                    </a:moveTo>
                    <a:lnTo>
                      <a:pt x="759" y="38"/>
                    </a:lnTo>
                    <a:lnTo>
                      <a:pt x="263" y="0"/>
                    </a:lnTo>
                    <a:lnTo>
                      <a:pt x="256" y="409"/>
                    </a:lnTo>
                    <a:lnTo>
                      <a:pt x="83" y="628"/>
                    </a:lnTo>
                    <a:lnTo>
                      <a:pt x="0" y="863"/>
                    </a:lnTo>
                    <a:lnTo>
                      <a:pt x="118" y="1019"/>
                    </a:lnTo>
                    <a:lnTo>
                      <a:pt x="482" y="919"/>
                    </a:lnTo>
                    <a:lnTo>
                      <a:pt x="1158" y="437"/>
                    </a:lnTo>
                    <a:lnTo>
                      <a:pt x="1085" y="319"/>
                    </a:lnTo>
                    <a:lnTo>
                      <a:pt x="811" y="364"/>
                    </a:lnTo>
                    <a:lnTo>
                      <a:pt x="721" y="101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9" name="Freeform 135">
                <a:extLst>
                  <a:ext uri="{FF2B5EF4-FFF2-40B4-BE49-F238E27FC236}">
                    <a16:creationId xmlns:a16="http://schemas.microsoft.com/office/drawing/2014/main" id="{2C147B05-BC34-C1C6-36DD-9FDE60948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3004"/>
                <a:ext cx="370" cy="411"/>
              </a:xfrm>
              <a:custGeom>
                <a:avLst/>
                <a:gdLst>
                  <a:gd name="T0" fmla="*/ 857 w 1848"/>
                  <a:gd name="T1" fmla="*/ 0 h 2053"/>
                  <a:gd name="T2" fmla="*/ 493 w 1848"/>
                  <a:gd name="T3" fmla="*/ 100 h 2053"/>
                  <a:gd name="T4" fmla="*/ 330 w 1848"/>
                  <a:gd name="T5" fmla="*/ 211 h 2053"/>
                  <a:gd name="T6" fmla="*/ 129 w 1848"/>
                  <a:gd name="T7" fmla="*/ 198 h 2053"/>
                  <a:gd name="T8" fmla="*/ 14 w 1848"/>
                  <a:gd name="T9" fmla="*/ 267 h 2053"/>
                  <a:gd name="T10" fmla="*/ 295 w 1848"/>
                  <a:gd name="T11" fmla="*/ 475 h 2053"/>
                  <a:gd name="T12" fmla="*/ 0 w 1848"/>
                  <a:gd name="T13" fmla="*/ 1435 h 2053"/>
                  <a:gd name="T14" fmla="*/ 701 w 1848"/>
                  <a:gd name="T15" fmla="*/ 1675 h 2053"/>
                  <a:gd name="T16" fmla="*/ 964 w 1848"/>
                  <a:gd name="T17" fmla="*/ 1914 h 2053"/>
                  <a:gd name="T18" fmla="*/ 1248 w 1848"/>
                  <a:gd name="T19" fmla="*/ 1973 h 2053"/>
                  <a:gd name="T20" fmla="*/ 1366 w 1848"/>
                  <a:gd name="T21" fmla="*/ 2053 h 2053"/>
                  <a:gd name="T22" fmla="*/ 1508 w 1848"/>
                  <a:gd name="T23" fmla="*/ 2025 h 2053"/>
                  <a:gd name="T24" fmla="*/ 1567 w 1848"/>
                  <a:gd name="T25" fmla="*/ 1671 h 2053"/>
                  <a:gd name="T26" fmla="*/ 1848 w 1848"/>
                  <a:gd name="T27" fmla="*/ 1345 h 2053"/>
                  <a:gd name="T28" fmla="*/ 1720 w 1848"/>
                  <a:gd name="T29" fmla="*/ 1096 h 2053"/>
                  <a:gd name="T30" fmla="*/ 1706 w 1848"/>
                  <a:gd name="T31" fmla="*/ 888 h 2053"/>
                  <a:gd name="T32" fmla="*/ 1803 w 1848"/>
                  <a:gd name="T33" fmla="*/ 624 h 2053"/>
                  <a:gd name="T34" fmla="*/ 1748 w 1848"/>
                  <a:gd name="T35" fmla="*/ 426 h 2053"/>
                  <a:gd name="T36" fmla="*/ 1533 w 1848"/>
                  <a:gd name="T37" fmla="*/ 419 h 2053"/>
                  <a:gd name="T38" fmla="*/ 1460 w 1848"/>
                  <a:gd name="T39" fmla="*/ 295 h 2053"/>
                  <a:gd name="T40" fmla="*/ 1266 w 1848"/>
                  <a:gd name="T41" fmla="*/ 225 h 2053"/>
                  <a:gd name="T42" fmla="*/ 981 w 1848"/>
                  <a:gd name="T43" fmla="*/ 229 h 2053"/>
                  <a:gd name="T44" fmla="*/ 864 w 1848"/>
                  <a:gd name="T45" fmla="*/ 146 h 2053"/>
                  <a:gd name="T46" fmla="*/ 857 w 1848"/>
                  <a:gd name="T47" fmla="*/ 0 h 2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48" h="2053">
                    <a:moveTo>
                      <a:pt x="857" y="0"/>
                    </a:moveTo>
                    <a:lnTo>
                      <a:pt x="493" y="100"/>
                    </a:lnTo>
                    <a:lnTo>
                      <a:pt x="330" y="211"/>
                    </a:lnTo>
                    <a:lnTo>
                      <a:pt x="129" y="198"/>
                    </a:lnTo>
                    <a:lnTo>
                      <a:pt x="14" y="267"/>
                    </a:lnTo>
                    <a:lnTo>
                      <a:pt x="295" y="475"/>
                    </a:lnTo>
                    <a:lnTo>
                      <a:pt x="0" y="1435"/>
                    </a:lnTo>
                    <a:lnTo>
                      <a:pt x="701" y="1675"/>
                    </a:lnTo>
                    <a:lnTo>
                      <a:pt x="964" y="1914"/>
                    </a:lnTo>
                    <a:lnTo>
                      <a:pt x="1248" y="1973"/>
                    </a:lnTo>
                    <a:lnTo>
                      <a:pt x="1366" y="2053"/>
                    </a:lnTo>
                    <a:lnTo>
                      <a:pt x="1508" y="2025"/>
                    </a:lnTo>
                    <a:lnTo>
                      <a:pt x="1567" y="1671"/>
                    </a:lnTo>
                    <a:lnTo>
                      <a:pt x="1848" y="1345"/>
                    </a:lnTo>
                    <a:lnTo>
                      <a:pt x="1720" y="1096"/>
                    </a:lnTo>
                    <a:lnTo>
                      <a:pt x="1706" y="888"/>
                    </a:lnTo>
                    <a:lnTo>
                      <a:pt x="1803" y="624"/>
                    </a:lnTo>
                    <a:lnTo>
                      <a:pt x="1748" y="426"/>
                    </a:lnTo>
                    <a:lnTo>
                      <a:pt x="1533" y="419"/>
                    </a:lnTo>
                    <a:lnTo>
                      <a:pt x="1460" y="295"/>
                    </a:lnTo>
                    <a:lnTo>
                      <a:pt x="1266" y="225"/>
                    </a:lnTo>
                    <a:lnTo>
                      <a:pt x="981" y="229"/>
                    </a:lnTo>
                    <a:lnTo>
                      <a:pt x="864" y="146"/>
                    </a:lnTo>
                    <a:lnTo>
                      <a:pt x="857" y="0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0" name="Freeform 136">
                <a:extLst>
                  <a:ext uri="{FF2B5EF4-FFF2-40B4-BE49-F238E27FC236}">
                    <a16:creationId xmlns:a16="http://schemas.microsoft.com/office/drawing/2014/main" id="{D2B91A61-87B9-2CA6-18E7-4CD8ED0B8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1" y="2981"/>
                <a:ext cx="167" cy="318"/>
              </a:xfrm>
              <a:custGeom>
                <a:avLst/>
                <a:gdLst>
                  <a:gd name="T0" fmla="*/ 530 w 839"/>
                  <a:gd name="T1" fmla="*/ 257 h 1589"/>
                  <a:gd name="T2" fmla="*/ 42 w 839"/>
                  <a:gd name="T3" fmla="*/ 541 h 1589"/>
                  <a:gd name="T4" fmla="*/ 97 w 839"/>
                  <a:gd name="T5" fmla="*/ 739 h 1589"/>
                  <a:gd name="T6" fmla="*/ 0 w 839"/>
                  <a:gd name="T7" fmla="*/ 1003 h 1589"/>
                  <a:gd name="T8" fmla="*/ 14 w 839"/>
                  <a:gd name="T9" fmla="*/ 1211 h 1589"/>
                  <a:gd name="T10" fmla="*/ 142 w 839"/>
                  <a:gd name="T11" fmla="*/ 1460 h 1589"/>
                  <a:gd name="T12" fmla="*/ 423 w 839"/>
                  <a:gd name="T13" fmla="*/ 1589 h 1589"/>
                  <a:gd name="T14" fmla="*/ 478 w 839"/>
                  <a:gd name="T15" fmla="*/ 1471 h 1589"/>
                  <a:gd name="T16" fmla="*/ 666 w 839"/>
                  <a:gd name="T17" fmla="*/ 604 h 1589"/>
                  <a:gd name="T18" fmla="*/ 825 w 839"/>
                  <a:gd name="T19" fmla="*/ 188 h 1589"/>
                  <a:gd name="T20" fmla="*/ 839 w 839"/>
                  <a:gd name="T21" fmla="*/ 56 h 1589"/>
                  <a:gd name="T22" fmla="*/ 655 w 839"/>
                  <a:gd name="T23" fmla="*/ 0 h 1589"/>
                  <a:gd name="T24" fmla="*/ 530 w 839"/>
                  <a:gd name="T25" fmla="*/ 257 h 1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9" h="1589">
                    <a:moveTo>
                      <a:pt x="530" y="257"/>
                    </a:moveTo>
                    <a:lnTo>
                      <a:pt x="42" y="541"/>
                    </a:lnTo>
                    <a:lnTo>
                      <a:pt x="97" y="739"/>
                    </a:lnTo>
                    <a:lnTo>
                      <a:pt x="0" y="1003"/>
                    </a:lnTo>
                    <a:lnTo>
                      <a:pt x="14" y="1211"/>
                    </a:lnTo>
                    <a:lnTo>
                      <a:pt x="142" y="1460"/>
                    </a:lnTo>
                    <a:lnTo>
                      <a:pt x="423" y="1589"/>
                    </a:lnTo>
                    <a:lnTo>
                      <a:pt x="478" y="1471"/>
                    </a:lnTo>
                    <a:lnTo>
                      <a:pt x="666" y="604"/>
                    </a:lnTo>
                    <a:lnTo>
                      <a:pt x="825" y="188"/>
                    </a:lnTo>
                    <a:lnTo>
                      <a:pt x="839" y="56"/>
                    </a:lnTo>
                    <a:lnTo>
                      <a:pt x="655" y="0"/>
                    </a:lnTo>
                    <a:lnTo>
                      <a:pt x="530" y="257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1" name="Freeform 137">
                <a:extLst>
                  <a:ext uri="{FF2B5EF4-FFF2-40B4-BE49-F238E27FC236}">
                    <a16:creationId xmlns:a16="http://schemas.microsoft.com/office/drawing/2014/main" id="{CE20AAE8-D376-473A-0211-013557337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" y="2666"/>
                <a:ext cx="6" cy="7"/>
              </a:xfrm>
              <a:custGeom>
                <a:avLst/>
                <a:gdLst>
                  <a:gd name="T0" fmla="*/ 29 w 32"/>
                  <a:gd name="T1" fmla="*/ 0 h 37"/>
                  <a:gd name="T2" fmla="*/ 0 w 32"/>
                  <a:gd name="T3" fmla="*/ 37 h 37"/>
                  <a:gd name="T4" fmla="*/ 32 w 32"/>
                  <a:gd name="T5" fmla="*/ 3 h 37"/>
                  <a:gd name="T6" fmla="*/ 29 w 32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37">
                    <a:moveTo>
                      <a:pt x="29" y="0"/>
                    </a:moveTo>
                    <a:lnTo>
                      <a:pt x="0" y="37"/>
                    </a:lnTo>
                    <a:lnTo>
                      <a:pt x="32" y="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2" name="Freeform 138">
                <a:extLst>
                  <a:ext uri="{FF2B5EF4-FFF2-40B4-BE49-F238E27FC236}">
                    <a16:creationId xmlns:a16="http://schemas.microsoft.com/office/drawing/2014/main" id="{23CFB3E7-1082-DAF6-E525-DE960C7C3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9" y="2666"/>
                <a:ext cx="180" cy="323"/>
              </a:xfrm>
              <a:custGeom>
                <a:avLst/>
                <a:gdLst>
                  <a:gd name="T0" fmla="*/ 585 w 901"/>
                  <a:gd name="T1" fmla="*/ 0 h 1613"/>
                  <a:gd name="T2" fmla="*/ 553 w 901"/>
                  <a:gd name="T3" fmla="*/ 34 h 1613"/>
                  <a:gd name="T4" fmla="*/ 374 w 901"/>
                  <a:gd name="T5" fmla="*/ 260 h 1613"/>
                  <a:gd name="T6" fmla="*/ 138 w 901"/>
                  <a:gd name="T7" fmla="*/ 396 h 1613"/>
                  <a:gd name="T8" fmla="*/ 201 w 901"/>
                  <a:gd name="T9" fmla="*/ 524 h 1613"/>
                  <a:gd name="T10" fmla="*/ 152 w 901"/>
                  <a:gd name="T11" fmla="*/ 940 h 1613"/>
                  <a:gd name="T12" fmla="*/ 0 w 901"/>
                  <a:gd name="T13" fmla="*/ 1249 h 1613"/>
                  <a:gd name="T14" fmla="*/ 360 w 901"/>
                  <a:gd name="T15" fmla="*/ 1290 h 1613"/>
                  <a:gd name="T16" fmla="*/ 523 w 901"/>
                  <a:gd name="T17" fmla="*/ 1613 h 1613"/>
                  <a:gd name="T18" fmla="*/ 544 w 901"/>
                  <a:gd name="T19" fmla="*/ 1398 h 1613"/>
                  <a:gd name="T20" fmla="*/ 835 w 901"/>
                  <a:gd name="T21" fmla="*/ 898 h 1613"/>
                  <a:gd name="T22" fmla="*/ 832 w 901"/>
                  <a:gd name="T23" fmla="*/ 680 h 1613"/>
                  <a:gd name="T24" fmla="*/ 901 w 901"/>
                  <a:gd name="T25" fmla="*/ 552 h 1613"/>
                  <a:gd name="T26" fmla="*/ 856 w 901"/>
                  <a:gd name="T27" fmla="*/ 420 h 1613"/>
                  <a:gd name="T28" fmla="*/ 631 w 901"/>
                  <a:gd name="T29" fmla="*/ 236 h 1613"/>
                  <a:gd name="T30" fmla="*/ 683 w 901"/>
                  <a:gd name="T31" fmla="*/ 101 h 1613"/>
                  <a:gd name="T32" fmla="*/ 585 w 901"/>
                  <a:gd name="T33" fmla="*/ 0 h 1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1" h="1613">
                    <a:moveTo>
                      <a:pt x="585" y="0"/>
                    </a:moveTo>
                    <a:lnTo>
                      <a:pt x="553" y="34"/>
                    </a:lnTo>
                    <a:lnTo>
                      <a:pt x="374" y="260"/>
                    </a:lnTo>
                    <a:lnTo>
                      <a:pt x="138" y="396"/>
                    </a:lnTo>
                    <a:lnTo>
                      <a:pt x="201" y="524"/>
                    </a:lnTo>
                    <a:lnTo>
                      <a:pt x="152" y="940"/>
                    </a:lnTo>
                    <a:lnTo>
                      <a:pt x="0" y="1249"/>
                    </a:lnTo>
                    <a:lnTo>
                      <a:pt x="360" y="1290"/>
                    </a:lnTo>
                    <a:lnTo>
                      <a:pt x="523" y="1613"/>
                    </a:lnTo>
                    <a:lnTo>
                      <a:pt x="544" y="1398"/>
                    </a:lnTo>
                    <a:lnTo>
                      <a:pt x="835" y="898"/>
                    </a:lnTo>
                    <a:lnTo>
                      <a:pt x="832" y="680"/>
                    </a:lnTo>
                    <a:lnTo>
                      <a:pt x="901" y="552"/>
                    </a:lnTo>
                    <a:lnTo>
                      <a:pt x="856" y="420"/>
                    </a:lnTo>
                    <a:lnTo>
                      <a:pt x="631" y="236"/>
                    </a:lnTo>
                    <a:lnTo>
                      <a:pt x="683" y="101"/>
                    </a:lnTo>
                    <a:lnTo>
                      <a:pt x="585" y="0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3" name="Freeform 139">
                <a:extLst>
                  <a:ext uri="{FF2B5EF4-FFF2-40B4-BE49-F238E27FC236}">
                    <a16:creationId xmlns:a16="http://schemas.microsoft.com/office/drawing/2014/main" id="{8480109D-5958-6CAD-02BB-EB7C9CC5F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5" y="2635"/>
                <a:ext cx="31" cy="31"/>
              </a:xfrm>
              <a:custGeom>
                <a:avLst/>
                <a:gdLst>
                  <a:gd name="T0" fmla="*/ 0 w 154"/>
                  <a:gd name="T1" fmla="*/ 155 h 158"/>
                  <a:gd name="T2" fmla="*/ 3 w 154"/>
                  <a:gd name="T3" fmla="*/ 158 h 158"/>
                  <a:gd name="T4" fmla="*/ 154 w 154"/>
                  <a:gd name="T5" fmla="*/ 0 h 158"/>
                  <a:gd name="T6" fmla="*/ 0 w 154"/>
                  <a:gd name="T7" fmla="*/ 15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4" h="158">
                    <a:moveTo>
                      <a:pt x="0" y="155"/>
                    </a:moveTo>
                    <a:lnTo>
                      <a:pt x="3" y="158"/>
                    </a:lnTo>
                    <a:lnTo>
                      <a:pt x="154" y="0"/>
                    </a:lnTo>
                    <a:lnTo>
                      <a:pt x="0" y="1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4" name="Freeform 140">
                <a:extLst>
                  <a:ext uri="{FF2B5EF4-FFF2-40B4-BE49-F238E27FC236}">
                    <a16:creationId xmlns:a16="http://schemas.microsoft.com/office/drawing/2014/main" id="{F5E36627-C193-0A1E-6B6B-400248FA6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582"/>
                <a:ext cx="363" cy="195"/>
              </a:xfrm>
              <a:custGeom>
                <a:avLst/>
                <a:gdLst>
                  <a:gd name="T0" fmla="*/ 1813 w 1813"/>
                  <a:gd name="T1" fmla="*/ 517 h 975"/>
                  <a:gd name="T2" fmla="*/ 1716 w 1813"/>
                  <a:gd name="T3" fmla="*/ 406 h 975"/>
                  <a:gd name="T4" fmla="*/ 1508 w 1813"/>
                  <a:gd name="T5" fmla="*/ 330 h 975"/>
                  <a:gd name="T6" fmla="*/ 1293 w 1813"/>
                  <a:gd name="T7" fmla="*/ 333 h 975"/>
                  <a:gd name="T8" fmla="*/ 1127 w 1813"/>
                  <a:gd name="T9" fmla="*/ 14 h 975"/>
                  <a:gd name="T10" fmla="*/ 1054 w 1813"/>
                  <a:gd name="T11" fmla="*/ 0 h 975"/>
                  <a:gd name="T12" fmla="*/ 603 w 1813"/>
                  <a:gd name="T13" fmla="*/ 236 h 975"/>
                  <a:gd name="T14" fmla="*/ 246 w 1813"/>
                  <a:gd name="T15" fmla="*/ 191 h 975"/>
                  <a:gd name="T16" fmla="*/ 0 w 1813"/>
                  <a:gd name="T17" fmla="*/ 399 h 975"/>
                  <a:gd name="T18" fmla="*/ 7 w 1813"/>
                  <a:gd name="T19" fmla="*/ 534 h 975"/>
                  <a:gd name="T20" fmla="*/ 70 w 1813"/>
                  <a:gd name="T21" fmla="*/ 565 h 975"/>
                  <a:gd name="T22" fmla="*/ 246 w 1813"/>
                  <a:gd name="T23" fmla="*/ 680 h 975"/>
                  <a:gd name="T24" fmla="*/ 354 w 1813"/>
                  <a:gd name="T25" fmla="*/ 864 h 975"/>
                  <a:gd name="T26" fmla="*/ 846 w 1813"/>
                  <a:gd name="T27" fmla="*/ 822 h 975"/>
                  <a:gd name="T28" fmla="*/ 1061 w 1813"/>
                  <a:gd name="T29" fmla="*/ 975 h 975"/>
                  <a:gd name="T30" fmla="*/ 1456 w 1813"/>
                  <a:gd name="T31" fmla="*/ 819 h 975"/>
                  <a:gd name="T32" fmla="*/ 1692 w 1813"/>
                  <a:gd name="T33" fmla="*/ 683 h 975"/>
                  <a:gd name="T34" fmla="*/ 1813 w 1813"/>
                  <a:gd name="T35" fmla="*/ 517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13" h="975">
                    <a:moveTo>
                      <a:pt x="1813" y="517"/>
                    </a:moveTo>
                    <a:lnTo>
                      <a:pt x="1716" y="406"/>
                    </a:lnTo>
                    <a:lnTo>
                      <a:pt x="1508" y="330"/>
                    </a:lnTo>
                    <a:lnTo>
                      <a:pt x="1293" y="333"/>
                    </a:lnTo>
                    <a:lnTo>
                      <a:pt x="1127" y="14"/>
                    </a:lnTo>
                    <a:lnTo>
                      <a:pt x="1054" y="0"/>
                    </a:lnTo>
                    <a:lnTo>
                      <a:pt x="603" y="236"/>
                    </a:lnTo>
                    <a:lnTo>
                      <a:pt x="246" y="191"/>
                    </a:lnTo>
                    <a:lnTo>
                      <a:pt x="0" y="399"/>
                    </a:lnTo>
                    <a:lnTo>
                      <a:pt x="7" y="534"/>
                    </a:lnTo>
                    <a:lnTo>
                      <a:pt x="70" y="565"/>
                    </a:lnTo>
                    <a:lnTo>
                      <a:pt x="246" y="680"/>
                    </a:lnTo>
                    <a:lnTo>
                      <a:pt x="354" y="864"/>
                    </a:lnTo>
                    <a:lnTo>
                      <a:pt x="846" y="822"/>
                    </a:lnTo>
                    <a:lnTo>
                      <a:pt x="1061" y="975"/>
                    </a:lnTo>
                    <a:lnTo>
                      <a:pt x="1456" y="819"/>
                    </a:lnTo>
                    <a:lnTo>
                      <a:pt x="1692" y="683"/>
                    </a:lnTo>
                    <a:lnTo>
                      <a:pt x="1813" y="517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5" name="Freeform 141">
                <a:extLst>
                  <a:ext uri="{FF2B5EF4-FFF2-40B4-BE49-F238E27FC236}">
                    <a16:creationId xmlns:a16="http://schemas.microsoft.com/office/drawing/2014/main" id="{1A697980-BC69-31AF-015D-A64110537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1" y="2916"/>
                <a:ext cx="459" cy="570"/>
              </a:xfrm>
              <a:custGeom>
                <a:avLst/>
                <a:gdLst>
                  <a:gd name="T0" fmla="*/ 1761 w 2298"/>
                  <a:gd name="T1" fmla="*/ 693 h 2850"/>
                  <a:gd name="T2" fmla="*/ 1664 w 2298"/>
                  <a:gd name="T3" fmla="*/ 364 h 2850"/>
                  <a:gd name="T4" fmla="*/ 1501 w 2298"/>
                  <a:gd name="T5" fmla="*/ 41 h 2850"/>
                  <a:gd name="T6" fmla="*/ 1141 w 2298"/>
                  <a:gd name="T7" fmla="*/ 0 h 2850"/>
                  <a:gd name="T8" fmla="*/ 1047 w 2298"/>
                  <a:gd name="T9" fmla="*/ 416 h 2850"/>
                  <a:gd name="T10" fmla="*/ 988 w 2298"/>
                  <a:gd name="T11" fmla="*/ 457 h 2850"/>
                  <a:gd name="T12" fmla="*/ 780 w 2298"/>
                  <a:gd name="T13" fmla="*/ 423 h 2850"/>
                  <a:gd name="T14" fmla="*/ 499 w 2298"/>
                  <a:gd name="T15" fmla="*/ 631 h 2850"/>
                  <a:gd name="T16" fmla="*/ 662 w 2298"/>
                  <a:gd name="T17" fmla="*/ 911 h 2850"/>
                  <a:gd name="T18" fmla="*/ 309 w 2298"/>
                  <a:gd name="T19" fmla="*/ 925 h 2850"/>
                  <a:gd name="T20" fmla="*/ 139 w 2298"/>
                  <a:gd name="T21" fmla="*/ 814 h 2850"/>
                  <a:gd name="T22" fmla="*/ 0 w 2298"/>
                  <a:gd name="T23" fmla="*/ 811 h 2850"/>
                  <a:gd name="T24" fmla="*/ 274 w 2298"/>
                  <a:gd name="T25" fmla="*/ 1137 h 2850"/>
                  <a:gd name="T26" fmla="*/ 350 w 2298"/>
                  <a:gd name="T27" fmla="*/ 1563 h 2850"/>
                  <a:gd name="T28" fmla="*/ 582 w 2298"/>
                  <a:gd name="T29" fmla="*/ 1726 h 2850"/>
                  <a:gd name="T30" fmla="*/ 655 w 2298"/>
                  <a:gd name="T31" fmla="*/ 2066 h 2850"/>
                  <a:gd name="T32" fmla="*/ 777 w 2298"/>
                  <a:gd name="T33" fmla="*/ 2063 h 2850"/>
                  <a:gd name="T34" fmla="*/ 894 w 2298"/>
                  <a:gd name="T35" fmla="*/ 2108 h 2850"/>
                  <a:gd name="T36" fmla="*/ 1002 w 2298"/>
                  <a:gd name="T37" fmla="*/ 2025 h 2850"/>
                  <a:gd name="T38" fmla="*/ 811 w 2298"/>
                  <a:gd name="T39" fmla="*/ 1820 h 2850"/>
                  <a:gd name="T40" fmla="*/ 839 w 2298"/>
                  <a:gd name="T41" fmla="*/ 1671 h 2850"/>
                  <a:gd name="T42" fmla="*/ 891 w 2298"/>
                  <a:gd name="T43" fmla="*/ 1820 h 2850"/>
                  <a:gd name="T44" fmla="*/ 1099 w 2298"/>
                  <a:gd name="T45" fmla="*/ 1962 h 2850"/>
                  <a:gd name="T46" fmla="*/ 1109 w 2298"/>
                  <a:gd name="T47" fmla="*/ 2146 h 2850"/>
                  <a:gd name="T48" fmla="*/ 1050 w 2298"/>
                  <a:gd name="T49" fmla="*/ 2350 h 2850"/>
                  <a:gd name="T50" fmla="*/ 888 w 2298"/>
                  <a:gd name="T51" fmla="*/ 2396 h 2850"/>
                  <a:gd name="T52" fmla="*/ 874 w 2298"/>
                  <a:gd name="T53" fmla="*/ 2545 h 2850"/>
                  <a:gd name="T54" fmla="*/ 1050 w 2298"/>
                  <a:gd name="T55" fmla="*/ 2565 h 2850"/>
                  <a:gd name="T56" fmla="*/ 1248 w 2298"/>
                  <a:gd name="T57" fmla="*/ 2378 h 2850"/>
                  <a:gd name="T58" fmla="*/ 1075 w 2298"/>
                  <a:gd name="T59" fmla="*/ 2597 h 2850"/>
                  <a:gd name="T60" fmla="*/ 1414 w 2298"/>
                  <a:gd name="T61" fmla="*/ 2801 h 2850"/>
                  <a:gd name="T62" fmla="*/ 1543 w 2298"/>
                  <a:gd name="T63" fmla="*/ 2850 h 2850"/>
                  <a:gd name="T64" fmla="*/ 1730 w 2298"/>
                  <a:gd name="T65" fmla="*/ 2739 h 2850"/>
                  <a:gd name="T66" fmla="*/ 1896 w 2298"/>
                  <a:gd name="T67" fmla="*/ 2420 h 2850"/>
                  <a:gd name="T68" fmla="*/ 1924 w 2298"/>
                  <a:gd name="T69" fmla="*/ 2205 h 2850"/>
                  <a:gd name="T70" fmla="*/ 2298 w 2298"/>
                  <a:gd name="T71" fmla="*/ 1872 h 2850"/>
                  <a:gd name="T72" fmla="*/ 2243 w 2298"/>
                  <a:gd name="T73" fmla="*/ 1671 h 2850"/>
                  <a:gd name="T74" fmla="*/ 1543 w 2298"/>
                  <a:gd name="T75" fmla="*/ 1529 h 2850"/>
                  <a:gd name="T76" fmla="*/ 1761 w 2298"/>
                  <a:gd name="T77" fmla="*/ 693 h 2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98" h="2850">
                    <a:moveTo>
                      <a:pt x="1761" y="693"/>
                    </a:moveTo>
                    <a:lnTo>
                      <a:pt x="1664" y="364"/>
                    </a:lnTo>
                    <a:lnTo>
                      <a:pt x="1501" y="41"/>
                    </a:lnTo>
                    <a:lnTo>
                      <a:pt x="1141" y="0"/>
                    </a:lnTo>
                    <a:lnTo>
                      <a:pt x="1047" y="416"/>
                    </a:lnTo>
                    <a:lnTo>
                      <a:pt x="988" y="457"/>
                    </a:lnTo>
                    <a:lnTo>
                      <a:pt x="780" y="423"/>
                    </a:lnTo>
                    <a:lnTo>
                      <a:pt x="499" y="631"/>
                    </a:lnTo>
                    <a:lnTo>
                      <a:pt x="662" y="911"/>
                    </a:lnTo>
                    <a:lnTo>
                      <a:pt x="309" y="925"/>
                    </a:lnTo>
                    <a:lnTo>
                      <a:pt x="139" y="814"/>
                    </a:lnTo>
                    <a:lnTo>
                      <a:pt x="0" y="811"/>
                    </a:lnTo>
                    <a:lnTo>
                      <a:pt x="274" y="1137"/>
                    </a:lnTo>
                    <a:lnTo>
                      <a:pt x="350" y="1563"/>
                    </a:lnTo>
                    <a:lnTo>
                      <a:pt x="582" y="1726"/>
                    </a:lnTo>
                    <a:lnTo>
                      <a:pt x="655" y="2066"/>
                    </a:lnTo>
                    <a:lnTo>
                      <a:pt x="777" y="2063"/>
                    </a:lnTo>
                    <a:lnTo>
                      <a:pt x="894" y="2108"/>
                    </a:lnTo>
                    <a:lnTo>
                      <a:pt x="1002" y="2025"/>
                    </a:lnTo>
                    <a:lnTo>
                      <a:pt x="811" y="1820"/>
                    </a:lnTo>
                    <a:lnTo>
                      <a:pt x="839" y="1671"/>
                    </a:lnTo>
                    <a:lnTo>
                      <a:pt x="891" y="1820"/>
                    </a:lnTo>
                    <a:lnTo>
                      <a:pt x="1099" y="1962"/>
                    </a:lnTo>
                    <a:lnTo>
                      <a:pt x="1109" y="2146"/>
                    </a:lnTo>
                    <a:lnTo>
                      <a:pt x="1050" y="2350"/>
                    </a:lnTo>
                    <a:lnTo>
                      <a:pt x="888" y="2396"/>
                    </a:lnTo>
                    <a:lnTo>
                      <a:pt x="874" y="2545"/>
                    </a:lnTo>
                    <a:lnTo>
                      <a:pt x="1050" y="2565"/>
                    </a:lnTo>
                    <a:lnTo>
                      <a:pt x="1248" y="2378"/>
                    </a:lnTo>
                    <a:lnTo>
                      <a:pt x="1075" y="2597"/>
                    </a:lnTo>
                    <a:lnTo>
                      <a:pt x="1414" y="2801"/>
                    </a:lnTo>
                    <a:lnTo>
                      <a:pt x="1543" y="2850"/>
                    </a:lnTo>
                    <a:lnTo>
                      <a:pt x="1730" y="2739"/>
                    </a:lnTo>
                    <a:lnTo>
                      <a:pt x="1896" y="2420"/>
                    </a:lnTo>
                    <a:lnTo>
                      <a:pt x="1924" y="2205"/>
                    </a:lnTo>
                    <a:lnTo>
                      <a:pt x="2298" y="1872"/>
                    </a:lnTo>
                    <a:lnTo>
                      <a:pt x="2243" y="1671"/>
                    </a:lnTo>
                    <a:lnTo>
                      <a:pt x="1543" y="1529"/>
                    </a:lnTo>
                    <a:lnTo>
                      <a:pt x="1761" y="693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6" name="Freeform 142">
                <a:extLst>
                  <a:ext uri="{FF2B5EF4-FFF2-40B4-BE49-F238E27FC236}">
                    <a16:creationId xmlns:a16="http://schemas.microsoft.com/office/drawing/2014/main" id="{7443C259-D417-E295-1517-BE49B0105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3053"/>
                <a:ext cx="339" cy="238"/>
              </a:xfrm>
              <a:custGeom>
                <a:avLst/>
                <a:gdLst>
                  <a:gd name="T0" fmla="*/ 887 w 1695"/>
                  <a:gd name="T1" fmla="*/ 100 h 1192"/>
                  <a:gd name="T2" fmla="*/ 686 w 1695"/>
                  <a:gd name="T3" fmla="*/ 135 h 1192"/>
                  <a:gd name="T4" fmla="*/ 218 w 1695"/>
                  <a:gd name="T5" fmla="*/ 10 h 1192"/>
                  <a:gd name="T6" fmla="*/ 0 w 1695"/>
                  <a:gd name="T7" fmla="*/ 846 h 1192"/>
                  <a:gd name="T8" fmla="*/ 700 w 1695"/>
                  <a:gd name="T9" fmla="*/ 988 h 1192"/>
                  <a:gd name="T10" fmla="*/ 1213 w 1695"/>
                  <a:gd name="T11" fmla="*/ 1168 h 1192"/>
                  <a:gd name="T12" fmla="*/ 1400 w 1695"/>
                  <a:gd name="T13" fmla="*/ 1192 h 1192"/>
                  <a:gd name="T14" fmla="*/ 1695 w 1695"/>
                  <a:gd name="T15" fmla="*/ 232 h 1192"/>
                  <a:gd name="T16" fmla="*/ 1414 w 1695"/>
                  <a:gd name="T17" fmla="*/ 24 h 1192"/>
                  <a:gd name="T18" fmla="*/ 1366 w 1695"/>
                  <a:gd name="T19" fmla="*/ 72 h 1192"/>
                  <a:gd name="T20" fmla="*/ 1255 w 1695"/>
                  <a:gd name="T21" fmla="*/ 0 h 1192"/>
                  <a:gd name="T22" fmla="*/ 984 w 1695"/>
                  <a:gd name="T23" fmla="*/ 7 h 1192"/>
                  <a:gd name="T24" fmla="*/ 887 w 1695"/>
                  <a:gd name="T25" fmla="*/ 100 h 1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5" h="1192">
                    <a:moveTo>
                      <a:pt x="887" y="100"/>
                    </a:moveTo>
                    <a:lnTo>
                      <a:pt x="686" y="135"/>
                    </a:lnTo>
                    <a:lnTo>
                      <a:pt x="218" y="10"/>
                    </a:lnTo>
                    <a:lnTo>
                      <a:pt x="0" y="846"/>
                    </a:lnTo>
                    <a:lnTo>
                      <a:pt x="700" y="988"/>
                    </a:lnTo>
                    <a:lnTo>
                      <a:pt x="1213" y="1168"/>
                    </a:lnTo>
                    <a:lnTo>
                      <a:pt x="1400" y="1192"/>
                    </a:lnTo>
                    <a:lnTo>
                      <a:pt x="1695" y="232"/>
                    </a:lnTo>
                    <a:lnTo>
                      <a:pt x="1414" y="24"/>
                    </a:lnTo>
                    <a:lnTo>
                      <a:pt x="1366" y="72"/>
                    </a:lnTo>
                    <a:lnTo>
                      <a:pt x="1255" y="0"/>
                    </a:lnTo>
                    <a:lnTo>
                      <a:pt x="984" y="7"/>
                    </a:lnTo>
                    <a:lnTo>
                      <a:pt x="887" y="100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7" name="Freeform 143">
                <a:extLst>
                  <a:ext uri="{FF2B5EF4-FFF2-40B4-BE49-F238E27FC236}">
                    <a16:creationId xmlns:a16="http://schemas.microsoft.com/office/drawing/2014/main" id="{85A64177-0C44-CA51-7530-4A7E8B9783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2889"/>
                <a:ext cx="216" cy="178"/>
              </a:xfrm>
              <a:custGeom>
                <a:avLst/>
                <a:gdLst>
                  <a:gd name="T0" fmla="*/ 950 w 1082"/>
                  <a:gd name="T1" fmla="*/ 94 h 891"/>
                  <a:gd name="T2" fmla="*/ 683 w 1082"/>
                  <a:gd name="T3" fmla="*/ 0 h 891"/>
                  <a:gd name="T4" fmla="*/ 354 w 1082"/>
                  <a:gd name="T5" fmla="*/ 274 h 891"/>
                  <a:gd name="T6" fmla="*/ 139 w 1082"/>
                  <a:gd name="T7" fmla="*/ 302 h 891"/>
                  <a:gd name="T8" fmla="*/ 0 w 1082"/>
                  <a:gd name="T9" fmla="*/ 465 h 891"/>
                  <a:gd name="T10" fmla="*/ 187 w 1082"/>
                  <a:gd name="T11" fmla="*/ 683 h 891"/>
                  <a:gd name="T12" fmla="*/ 173 w 1082"/>
                  <a:gd name="T13" fmla="*/ 826 h 891"/>
                  <a:gd name="T14" fmla="*/ 444 w 1082"/>
                  <a:gd name="T15" fmla="*/ 819 h 891"/>
                  <a:gd name="T16" fmla="*/ 555 w 1082"/>
                  <a:gd name="T17" fmla="*/ 891 h 891"/>
                  <a:gd name="T18" fmla="*/ 603 w 1082"/>
                  <a:gd name="T19" fmla="*/ 843 h 891"/>
                  <a:gd name="T20" fmla="*/ 718 w 1082"/>
                  <a:gd name="T21" fmla="*/ 774 h 891"/>
                  <a:gd name="T22" fmla="*/ 919 w 1082"/>
                  <a:gd name="T23" fmla="*/ 787 h 891"/>
                  <a:gd name="T24" fmla="*/ 1082 w 1082"/>
                  <a:gd name="T25" fmla="*/ 676 h 891"/>
                  <a:gd name="T26" fmla="*/ 964 w 1082"/>
                  <a:gd name="T27" fmla="*/ 520 h 891"/>
                  <a:gd name="T28" fmla="*/ 1047 w 1082"/>
                  <a:gd name="T29" fmla="*/ 285 h 891"/>
                  <a:gd name="T30" fmla="*/ 950 w 1082"/>
                  <a:gd name="T31" fmla="*/ 94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2" h="891">
                    <a:moveTo>
                      <a:pt x="950" y="94"/>
                    </a:moveTo>
                    <a:lnTo>
                      <a:pt x="683" y="0"/>
                    </a:lnTo>
                    <a:lnTo>
                      <a:pt x="354" y="274"/>
                    </a:lnTo>
                    <a:lnTo>
                      <a:pt x="139" y="302"/>
                    </a:lnTo>
                    <a:lnTo>
                      <a:pt x="0" y="465"/>
                    </a:lnTo>
                    <a:lnTo>
                      <a:pt x="187" y="683"/>
                    </a:lnTo>
                    <a:lnTo>
                      <a:pt x="173" y="826"/>
                    </a:lnTo>
                    <a:lnTo>
                      <a:pt x="444" y="819"/>
                    </a:lnTo>
                    <a:lnTo>
                      <a:pt x="555" y="891"/>
                    </a:lnTo>
                    <a:lnTo>
                      <a:pt x="603" y="843"/>
                    </a:lnTo>
                    <a:lnTo>
                      <a:pt x="718" y="774"/>
                    </a:lnTo>
                    <a:lnTo>
                      <a:pt x="919" y="787"/>
                    </a:lnTo>
                    <a:lnTo>
                      <a:pt x="1082" y="676"/>
                    </a:lnTo>
                    <a:lnTo>
                      <a:pt x="964" y="520"/>
                    </a:lnTo>
                    <a:lnTo>
                      <a:pt x="1047" y="285"/>
                    </a:lnTo>
                    <a:lnTo>
                      <a:pt x="950" y="94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8" name="Freeform 144">
                <a:extLst>
                  <a:ext uri="{FF2B5EF4-FFF2-40B4-BE49-F238E27FC236}">
                    <a16:creationId xmlns:a16="http://schemas.microsoft.com/office/drawing/2014/main" id="{E89AA328-9704-A198-C21A-B08252AB1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6" y="3286"/>
                <a:ext cx="313" cy="208"/>
              </a:xfrm>
              <a:custGeom>
                <a:avLst/>
                <a:gdLst>
                  <a:gd name="T0" fmla="*/ 315 w 1563"/>
                  <a:gd name="T1" fmla="*/ 24 h 1037"/>
                  <a:gd name="T2" fmla="*/ 128 w 1563"/>
                  <a:gd name="T3" fmla="*/ 0 h 1037"/>
                  <a:gd name="T4" fmla="*/ 0 w 1563"/>
                  <a:gd name="T5" fmla="*/ 319 h 1037"/>
                  <a:gd name="T6" fmla="*/ 93 w 1563"/>
                  <a:gd name="T7" fmla="*/ 590 h 1037"/>
                  <a:gd name="T8" fmla="*/ 10 w 1563"/>
                  <a:gd name="T9" fmla="*/ 860 h 1037"/>
                  <a:gd name="T10" fmla="*/ 208 w 1563"/>
                  <a:gd name="T11" fmla="*/ 794 h 1037"/>
                  <a:gd name="T12" fmla="*/ 409 w 1563"/>
                  <a:gd name="T13" fmla="*/ 988 h 1037"/>
                  <a:gd name="T14" fmla="*/ 624 w 1563"/>
                  <a:gd name="T15" fmla="*/ 981 h 1037"/>
                  <a:gd name="T16" fmla="*/ 870 w 1563"/>
                  <a:gd name="T17" fmla="*/ 874 h 1037"/>
                  <a:gd name="T18" fmla="*/ 1009 w 1563"/>
                  <a:gd name="T19" fmla="*/ 1030 h 1037"/>
                  <a:gd name="T20" fmla="*/ 1151 w 1563"/>
                  <a:gd name="T21" fmla="*/ 1037 h 1037"/>
                  <a:gd name="T22" fmla="*/ 1321 w 1563"/>
                  <a:gd name="T23" fmla="*/ 864 h 1037"/>
                  <a:gd name="T24" fmla="*/ 1283 w 1563"/>
                  <a:gd name="T25" fmla="*/ 735 h 1037"/>
                  <a:gd name="T26" fmla="*/ 1321 w 1563"/>
                  <a:gd name="T27" fmla="*/ 680 h 1037"/>
                  <a:gd name="T28" fmla="*/ 1518 w 1563"/>
                  <a:gd name="T29" fmla="*/ 690 h 1037"/>
                  <a:gd name="T30" fmla="*/ 1563 w 1563"/>
                  <a:gd name="T31" fmla="*/ 562 h 1037"/>
                  <a:gd name="T32" fmla="*/ 1279 w 1563"/>
                  <a:gd name="T33" fmla="*/ 503 h 1037"/>
                  <a:gd name="T34" fmla="*/ 1016 w 1563"/>
                  <a:gd name="T35" fmla="*/ 264 h 1037"/>
                  <a:gd name="T36" fmla="*/ 315 w 1563"/>
                  <a:gd name="T37" fmla="*/ 24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63" h="1037">
                    <a:moveTo>
                      <a:pt x="315" y="24"/>
                    </a:moveTo>
                    <a:lnTo>
                      <a:pt x="128" y="0"/>
                    </a:lnTo>
                    <a:lnTo>
                      <a:pt x="0" y="319"/>
                    </a:lnTo>
                    <a:lnTo>
                      <a:pt x="93" y="590"/>
                    </a:lnTo>
                    <a:lnTo>
                      <a:pt x="10" y="860"/>
                    </a:lnTo>
                    <a:lnTo>
                      <a:pt x="208" y="794"/>
                    </a:lnTo>
                    <a:lnTo>
                      <a:pt x="409" y="988"/>
                    </a:lnTo>
                    <a:lnTo>
                      <a:pt x="624" y="981"/>
                    </a:lnTo>
                    <a:lnTo>
                      <a:pt x="870" y="874"/>
                    </a:lnTo>
                    <a:lnTo>
                      <a:pt x="1009" y="1030"/>
                    </a:lnTo>
                    <a:lnTo>
                      <a:pt x="1151" y="1037"/>
                    </a:lnTo>
                    <a:lnTo>
                      <a:pt x="1321" y="864"/>
                    </a:lnTo>
                    <a:lnTo>
                      <a:pt x="1283" y="735"/>
                    </a:lnTo>
                    <a:lnTo>
                      <a:pt x="1321" y="680"/>
                    </a:lnTo>
                    <a:lnTo>
                      <a:pt x="1518" y="690"/>
                    </a:lnTo>
                    <a:lnTo>
                      <a:pt x="1563" y="562"/>
                    </a:lnTo>
                    <a:lnTo>
                      <a:pt x="1279" y="503"/>
                    </a:lnTo>
                    <a:lnTo>
                      <a:pt x="1016" y="264"/>
                    </a:lnTo>
                    <a:lnTo>
                      <a:pt x="315" y="24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9" name="Freeform 145">
                <a:extLst>
                  <a:ext uri="{FF2B5EF4-FFF2-40B4-BE49-F238E27FC236}">
                    <a16:creationId xmlns:a16="http://schemas.microsoft.com/office/drawing/2014/main" id="{EACFFAE5-9782-5C80-B4BE-4C790D805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3250"/>
                <a:ext cx="205" cy="284"/>
              </a:xfrm>
              <a:custGeom>
                <a:avLst/>
                <a:gdLst>
                  <a:gd name="T0" fmla="*/ 513 w 1026"/>
                  <a:gd name="T1" fmla="*/ 0 h 1418"/>
                  <a:gd name="T2" fmla="*/ 568 w 1026"/>
                  <a:gd name="T3" fmla="*/ 201 h 1418"/>
                  <a:gd name="T4" fmla="*/ 194 w 1026"/>
                  <a:gd name="T5" fmla="*/ 534 h 1418"/>
                  <a:gd name="T6" fmla="*/ 166 w 1026"/>
                  <a:gd name="T7" fmla="*/ 749 h 1418"/>
                  <a:gd name="T8" fmla="*/ 0 w 1026"/>
                  <a:gd name="T9" fmla="*/ 1068 h 1418"/>
                  <a:gd name="T10" fmla="*/ 100 w 1026"/>
                  <a:gd name="T11" fmla="*/ 1224 h 1418"/>
                  <a:gd name="T12" fmla="*/ 336 w 1026"/>
                  <a:gd name="T13" fmla="*/ 1338 h 1418"/>
                  <a:gd name="T14" fmla="*/ 350 w 1026"/>
                  <a:gd name="T15" fmla="*/ 1404 h 1418"/>
                  <a:gd name="T16" fmla="*/ 471 w 1026"/>
                  <a:gd name="T17" fmla="*/ 1335 h 1418"/>
                  <a:gd name="T18" fmla="*/ 582 w 1026"/>
                  <a:gd name="T19" fmla="*/ 1418 h 1418"/>
                  <a:gd name="T20" fmla="*/ 808 w 1026"/>
                  <a:gd name="T21" fmla="*/ 1265 h 1418"/>
                  <a:gd name="T22" fmla="*/ 790 w 1026"/>
                  <a:gd name="T23" fmla="*/ 1200 h 1418"/>
                  <a:gd name="T24" fmla="*/ 908 w 1026"/>
                  <a:gd name="T25" fmla="*/ 1040 h 1418"/>
                  <a:gd name="T26" fmla="*/ 991 w 1026"/>
                  <a:gd name="T27" fmla="*/ 770 h 1418"/>
                  <a:gd name="T28" fmla="*/ 898 w 1026"/>
                  <a:gd name="T29" fmla="*/ 499 h 1418"/>
                  <a:gd name="T30" fmla="*/ 1026 w 1026"/>
                  <a:gd name="T31" fmla="*/ 180 h 1418"/>
                  <a:gd name="T32" fmla="*/ 513 w 1026"/>
                  <a:gd name="T33" fmla="*/ 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26" h="1418">
                    <a:moveTo>
                      <a:pt x="513" y="0"/>
                    </a:moveTo>
                    <a:lnTo>
                      <a:pt x="568" y="201"/>
                    </a:lnTo>
                    <a:lnTo>
                      <a:pt x="194" y="534"/>
                    </a:lnTo>
                    <a:lnTo>
                      <a:pt x="166" y="749"/>
                    </a:lnTo>
                    <a:lnTo>
                      <a:pt x="0" y="1068"/>
                    </a:lnTo>
                    <a:lnTo>
                      <a:pt x="100" y="1224"/>
                    </a:lnTo>
                    <a:lnTo>
                      <a:pt x="336" y="1338"/>
                    </a:lnTo>
                    <a:lnTo>
                      <a:pt x="350" y="1404"/>
                    </a:lnTo>
                    <a:lnTo>
                      <a:pt x="471" y="1335"/>
                    </a:lnTo>
                    <a:lnTo>
                      <a:pt x="582" y="1418"/>
                    </a:lnTo>
                    <a:lnTo>
                      <a:pt x="808" y="1265"/>
                    </a:lnTo>
                    <a:lnTo>
                      <a:pt x="790" y="1200"/>
                    </a:lnTo>
                    <a:lnTo>
                      <a:pt x="908" y="1040"/>
                    </a:lnTo>
                    <a:lnTo>
                      <a:pt x="991" y="770"/>
                    </a:lnTo>
                    <a:lnTo>
                      <a:pt x="898" y="499"/>
                    </a:lnTo>
                    <a:lnTo>
                      <a:pt x="1026" y="180"/>
                    </a:lnTo>
                    <a:lnTo>
                      <a:pt x="513" y="0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0" name="Freeform 146">
                <a:extLst>
                  <a:ext uri="{FF2B5EF4-FFF2-40B4-BE49-F238E27FC236}">
                    <a16:creationId xmlns:a16="http://schemas.microsoft.com/office/drawing/2014/main" id="{9C2BF868-9C5A-D8D0-F282-677047010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" y="3464"/>
                <a:ext cx="161" cy="211"/>
              </a:xfrm>
              <a:custGeom>
                <a:avLst/>
                <a:gdLst>
                  <a:gd name="T0" fmla="*/ 554 w 804"/>
                  <a:gd name="T1" fmla="*/ 156 h 1057"/>
                  <a:gd name="T2" fmla="*/ 454 w 804"/>
                  <a:gd name="T3" fmla="*/ 0 h 1057"/>
                  <a:gd name="T4" fmla="*/ 267 w 804"/>
                  <a:gd name="T5" fmla="*/ 111 h 1057"/>
                  <a:gd name="T6" fmla="*/ 138 w 804"/>
                  <a:gd name="T7" fmla="*/ 62 h 1057"/>
                  <a:gd name="T8" fmla="*/ 86 w 804"/>
                  <a:gd name="T9" fmla="*/ 59 h 1057"/>
                  <a:gd name="T10" fmla="*/ 0 w 804"/>
                  <a:gd name="T11" fmla="*/ 0 h 1057"/>
                  <a:gd name="T12" fmla="*/ 21 w 804"/>
                  <a:gd name="T13" fmla="*/ 343 h 1057"/>
                  <a:gd name="T14" fmla="*/ 163 w 804"/>
                  <a:gd name="T15" fmla="*/ 506 h 1057"/>
                  <a:gd name="T16" fmla="*/ 204 w 804"/>
                  <a:gd name="T17" fmla="*/ 704 h 1057"/>
                  <a:gd name="T18" fmla="*/ 416 w 804"/>
                  <a:gd name="T19" fmla="*/ 731 h 1057"/>
                  <a:gd name="T20" fmla="*/ 450 w 804"/>
                  <a:gd name="T21" fmla="*/ 794 h 1057"/>
                  <a:gd name="T22" fmla="*/ 374 w 804"/>
                  <a:gd name="T23" fmla="*/ 919 h 1057"/>
                  <a:gd name="T24" fmla="*/ 392 w 804"/>
                  <a:gd name="T25" fmla="*/ 988 h 1057"/>
                  <a:gd name="T26" fmla="*/ 561 w 804"/>
                  <a:gd name="T27" fmla="*/ 1005 h 1057"/>
                  <a:gd name="T28" fmla="*/ 579 w 804"/>
                  <a:gd name="T29" fmla="*/ 1057 h 1057"/>
                  <a:gd name="T30" fmla="*/ 721 w 804"/>
                  <a:gd name="T31" fmla="*/ 908 h 1057"/>
                  <a:gd name="T32" fmla="*/ 686 w 804"/>
                  <a:gd name="T33" fmla="*/ 780 h 1057"/>
                  <a:gd name="T34" fmla="*/ 776 w 804"/>
                  <a:gd name="T35" fmla="*/ 589 h 1057"/>
                  <a:gd name="T36" fmla="*/ 738 w 804"/>
                  <a:gd name="T37" fmla="*/ 530 h 1057"/>
                  <a:gd name="T38" fmla="*/ 804 w 804"/>
                  <a:gd name="T39" fmla="*/ 336 h 1057"/>
                  <a:gd name="T40" fmla="*/ 790 w 804"/>
                  <a:gd name="T41" fmla="*/ 270 h 1057"/>
                  <a:gd name="T42" fmla="*/ 554 w 804"/>
                  <a:gd name="T43" fmla="*/ 156 h 10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4" h="1057">
                    <a:moveTo>
                      <a:pt x="554" y="156"/>
                    </a:moveTo>
                    <a:lnTo>
                      <a:pt x="454" y="0"/>
                    </a:lnTo>
                    <a:lnTo>
                      <a:pt x="267" y="111"/>
                    </a:lnTo>
                    <a:lnTo>
                      <a:pt x="138" y="62"/>
                    </a:lnTo>
                    <a:lnTo>
                      <a:pt x="86" y="59"/>
                    </a:lnTo>
                    <a:lnTo>
                      <a:pt x="0" y="0"/>
                    </a:lnTo>
                    <a:lnTo>
                      <a:pt x="21" y="343"/>
                    </a:lnTo>
                    <a:lnTo>
                      <a:pt x="163" y="506"/>
                    </a:lnTo>
                    <a:lnTo>
                      <a:pt x="204" y="704"/>
                    </a:lnTo>
                    <a:lnTo>
                      <a:pt x="416" y="731"/>
                    </a:lnTo>
                    <a:lnTo>
                      <a:pt x="450" y="794"/>
                    </a:lnTo>
                    <a:lnTo>
                      <a:pt x="374" y="919"/>
                    </a:lnTo>
                    <a:lnTo>
                      <a:pt x="392" y="988"/>
                    </a:lnTo>
                    <a:lnTo>
                      <a:pt x="561" y="1005"/>
                    </a:lnTo>
                    <a:lnTo>
                      <a:pt x="579" y="1057"/>
                    </a:lnTo>
                    <a:lnTo>
                      <a:pt x="721" y="908"/>
                    </a:lnTo>
                    <a:lnTo>
                      <a:pt x="686" y="780"/>
                    </a:lnTo>
                    <a:lnTo>
                      <a:pt x="776" y="589"/>
                    </a:lnTo>
                    <a:lnTo>
                      <a:pt x="738" y="530"/>
                    </a:lnTo>
                    <a:lnTo>
                      <a:pt x="804" y="336"/>
                    </a:lnTo>
                    <a:lnTo>
                      <a:pt x="790" y="270"/>
                    </a:lnTo>
                    <a:lnTo>
                      <a:pt x="554" y="156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1" name="Freeform 147">
                <a:extLst>
                  <a:ext uri="{FF2B5EF4-FFF2-40B4-BE49-F238E27FC236}">
                    <a16:creationId xmlns:a16="http://schemas.microsoft.com/office/drawing/2014/main" id="{DA3C08B2-EF40-72AB-94C3-4CF1040D2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3517"/>
                <a:ext cx="327" cy="325"/>
              </a:xfrm>
              <a:custGeom>
                <a:avLst/>
                <a:gdLst>
                  <a:gd name="T0" fmla="*/ 1154 w 1633"/>
                  <a:gd name="T1" fmla="*/ 0 h 1626"/>
                  <a:gd name="T2" fmla="*/ 1033 w 1633"/>
                  <a:gd name="T3" fmla="*/ 69 h 1626"/>
                  <a:gd name="T4" fmla="*/ 967 w 1633"/>
                  <a:gd name="T5" fmla="*/ 263 h 1626"/>
                  <a:gd name="T6" fmla="*/ 1005 w 1633"/>
                  <a:gd name="T7" fmla="*/ 322 h 1626"/>
                  <a:gd name="T8" fmla="*/ 915 w 1633"/>
                  <a:gd name="T9" fmla="*/ 513 h 1626"/>
                  <a:gd name="T10" fmla="*/ 950 w 1633"/>
                  <a:gd name="T11" fmla="*/ 641 h 1626"/>
                  <a:gd name="T12" fmla="*/ 673 w 1633"/>
                  <a:gd name="T13" fmla="*/ 957 h 1626"/>
                  <a:gd name="T14" fmla="*/ 388 w 1633"/>
                  <a:gd name="T15" fmla="*/ 985 h 1626"/>
                  <a:gd name="T16" fmla="*/ 194 w 1633"/>
                  <a:gd name="T17" fmla="*/ 1189 h 1626"/>
                  <a:gd name="T18" fmla="*/ 520 w 1633"/>
                  <a:gd name="T19" fmla="*/ 1494 h 1626"/>
                  <a:gd name="T20" fmla="*/ 0 w 1633"/>
                  <a:gd name="T21" fmla="*/ 1262 h 1626"/>
                  <a:gd name="T22" fmla="*/ 610 w 1633"/>
                  <a:gd name="T23" fmla="*/ 1626 h 1626"/>
                  <a:gd name="T24" fmla="*/ 1553 w 1633"/>
                  <a:gd name="T25" fmla="*/ 1550 h 1626"/>
                  <a:gd name="T26" fmla="*/ 1463 w 1633"/>
                  <a:gd name="T27" fmla="*/ 1397 h 1626"/>
                  <a:gd name="T28" fmla="*/ 1390 w 1633"/>
                  <a:gd name="T29" fmla="*/ 943 h 1626"/>
                  <a:gd name="T30" fmla="*/ 1633 w 1633"/>
                  <a:gd name="T31" fmla="*/ 797 h 1626"/>
                  <a:gd name="T32" fmla="*/ 1463 w 1633"/>
                  <a:gd name="T33" fmla="*/ 804 h 1626"/>
                  <a:gd name="T34" fmla="*/ 1397 w 1633"/>
                  <a:gd name="T35" fmla="*/ 641 h 1626"/>
                  <a:gd name="T36" fmla="*/ 1317 w 1633"/>
                  <a:gd name="T37" fmla="*/ 201 h 1626"/>
                  <a:gd name="T38" fmla="*/ 1383 w 1633"/>
                  <a:gd name="T39" fmla="*/ 10 h 1626"/>
                  <a:gd name="T40" fmla="*/ 1265 w 1633"/>
                  <a:gd name="T41" fmla="*/ 83 h 1626"/>
                  <a:gd name="T42" fmla="*/ 1154 w 1633"/>
                  <a:gd name="T43" fmla="*/ 0 h 1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33" h="1626">
                    <a:moveTo>
                      <a:pt x="1154" y="0"/>
                    </a:moveTo>
                    <a:lnTo>
                      <a:pt x="1033" y="69"/>
                    </a:lnTo>
                    <a:lnTo>
                      <a:pt x="967" y="263"/>
                    </a:lnTo>
                    <a:lnTo>
                      <a:pt x="1005" y="322"/>
                    </a:lnTo>
                    <a:lnTo>
                      <a:pt x="915" y="513"/>
                    </a:lnTo>
                    <a:lnTo>
                      <a:pt x="950" y="641"/>
                    </a:lnTo>
                    <a:lnTo>
                      <a:pt x="673" y="957"/>
                    </a:lnTo>
                    <a:lnTo>
                      <a:pt x="388" y="985"/>
                    </a:lnTo>
                    <a:lnTo>
                      <a:pt x="194" y="1189"/>
                    </a:lnTo>
                    <a:lnTo>
                      <a:pt x="520" y="1494"/>
                    </a:lnTo>
                    <a:lnTo>
                      <a:pt x="0" y="1262"/>
                    </a:lnTo>
                    <a:lnTo>
                      <a:pt x="610" y="1626"/>
                    </a:lnTo>
                    <a:lnTo>
                      <a:pt x="1553" y="1550"/>
                    </a:lnTo>
                    <a:lnTo>
                      <a:pt x="1463" y="1397"/>
                    </a:lnTo>
                    <a:lnTo>
                      <a:pt x="1390" y="943"/>
                    </a:lnTo>
                    <a:lnTo>
                      <a:pt x="1633" y="797"/>
                    </a:lnTo>
                    <a:lnTo>
                      <a:pt x="1463" y="804"/>
                    </a:lnTo>
                    <a:lnTo>
                      <a:pt x="1397" y="641"/>
                    </a:lnTo>
                    <a:lnTo>
                      <a:pt x="1317" y="201"/>
                    </a:lnTo>
                    <a:lnTo>
                      <a:pt x="1383" y="10"/>
                    </a:lnTo>
                    <a:lnTo>
                      <a:pt x="1265" y="83"/>
                    </a:lnTo>
                    <a:lnTo>
                      <a:pt x="1154" y="0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2" name="Freeform 148">
                <a:extLst>
                  <a:ext uri="{FF2B5EF4-FFF2-40B4-BE49-F238E27FC236}">
                    <a16:creationId xmlns:a16="http://schemas.microsoft.com/office/drawing/2014/main" id="{39056177-8F7C-D1A9-E109-018001092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3445"/>
                <a:ext cx="199" cy="217"/>
              </a:xfrm>
              <a:custGeom>
                <a:avLst/>
                <a:gdLst>
                  <a:gd name="T0" fmla="*/ 156 w 995"/>
                  <a:gd name="T1" fmla="*/ 226 h 1086"/>
                  <a:gd name="T2" fmla="*/ 174 w 995"/>
                  <a:gd name="T3" fmla="*/ 291 h 1086"/>
                  <a:gd name="T4" fmla="*/ 66 w 995"/>
                  <a:gd name="T5" fmla="*/ 371 h 1086"/>
                  <a:gd name="T6" fmla="*/ 0 w 995"/>
                  <a:gd name="T7" fmla="*/ 562 h 1086"/>
                  <a:gd name="T8" fmla="*/ 80 w 995"/>
                  <a:gd name="T9" fmla="*/ 1002 h 1086"/>
                  <a:gd name="T10" fmla="*/ 215 w 995"/>
                  <a:gd name="T11" fmla="*/ 1079 h 1086"/>
                  <a:gd name="T12" fmla="*/ 299 w 995"/>
                  <a:gd name="T13" fmla="*/ 787 h 1086"/>
                  <a:gd name="T14" fmla="*/ 333 w 995"/>
                  <a:gd name="T15" fmla="*/ 1072 h 1086"/>
                  <a:gd name="T16" fmla="*/ 593 w 995"/>
                  <a:gd name="T17" fmla="*/ 1086 h 1086"/>
                  <a:gd name="T18" fmla="*/ 732 w 995"/>
                  <a:gd name="T19" fmla="*/ 905 h 1086"/>
                  <a:gd name="T20" fmla="*/ 718 w 995"/>
                  <a:gd name="T21" fmla="*/ 552 h 1086"/>
                  <a:gd name="T22" fmla="*/ 902 w 995"/>
                  <a:gd name="T23" fmla="*/ 465 h 1086"/>
                  <a:gd name="T24" fmla="*/ 995 w 995"/>
                  <a:gd name="T25" fmla="*/ 274 h 1086"/>
                  <a:gd name="T26" fmla="*/ 888 w 995"/>
                  <a:gd name="T27" fmla="*/ 187 h 1086"/>
                  <a:gd name="T28" fmla="*/ 673 w 995"/>
                  <a:gd name="T29" fmla="*/ 194 h 1086"/>
                  <a:gd name="T30" fmla="*/ 472 w 995"/>
                  <a:gd name="T31" fmla="*/ 0 h 1086"/>
                  <a:gd name="T32" fmla="*/ 274 w 995"/>
                  <a:gd name="T33" fmla="*/ 66 h 1086"/>
                  <a:gd name="T34" fmla="*/ 156 w 995"/>
                  <a:gd name="T35" fmla="*/ 226 h 10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95" h="1086">
                    <a:moveTo>
                      <a:pt x="156" y="226"/>
                    </a:moveTo>
                    <a:lnTo>
                      <a:pt x="174" y="291"/>
                    </a:lnTo>
                    <a:lnTo>
                      <a:pt x="66" y="371"/>
                    </a:lnTo>
                    <a:lnTo>
                      <a:pt x="0" y="562"/>
                    </a:lnTo>
                    <a:lnTo>
                      <a:pt x="80" y="1002"/>
                    </a:lnTo>
                    <a:lnTo>
                      <a:pt x="215" y="1079"/>
                    </a:lnTo>
                    <a:lnTo>
                      <a:pt x="299" y="787"/>
                    </a:lnTo>
                    <a:lnTo>
                      <a:pt x="333" y="1072"/>
                    </a:lnTo>
                    <a:lnTo>
                      <a:pt x="593" y="1086"/>
                    </a:lnTo>
                    <a:lnTo>
                      <a:pt x="732" y="905"/>
                    </a:lnTo>
                    <a:lnTo>
                      <a:pt x="718" y="552"/>
                    </a:lnTo>
                    <a:lnTo>
                      <a:pt x="902" y="465"/>
                    </a:lnTo>
                    <a:lnTo>
                      <a:pt x="995" y="274"/>
                    </a:lnTo>
                    <a:lnTo>
                      <a:pt x="888" y="187"/>
                    </a:lnTo>
                    <a:lnTo>
                      <a:pt x="673" y="194"/>
                    </a:lnTo>
                    <a:lnTo>
                      <a:pt x="472" y="0"/>
                    </a:lnTo>
                    <a:lnTo>
                      <a:pt x="274" y="66"/>
                    </a:lnTo>
                    <a:lnTo>
                      <a:pt x="156" y="226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3" name="Freeform 149">
                <a:extLst>
                  <a:ext uri="{FF2B5EF4-FFF2-40B4-BE49-F238E27FC236}">
                    <a16:creationId xmlns:a16="http://schemas.microsoft.com/office/drawing/2014/main" id="{3D98DE63-D149-4748-669E-51A23B56D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3461"/>
                <a:ext cx="274" cy="401"/>
              </a:xfrm>
              <a:custGeom>
                <a:avLst/>
                <a:gdLst>
                  <a:gd name="T0" fmla="*/ 205 w 1370"/>
                  <a:gd name="T1" fmla="*/ 107 h 2004"/>
                  <a:gd name="T2" fmla="*/ 312 w 1370"/>
                  <a:gd name="T3" fmla="*/ 194 h 2004"/>
                  <a:gd name="T4" fmla="*/ 219 w 1370"/>
                  <a:gd name="T5" fmla="*/ 385 h 2004"/>
                  <a:gd name="T6" fmla="*/ 35 w 1370"/>
                  <a:gd name="T7" fmla="*/ 472 h 2004"/>
                  <a:gd name="T8" fmla="*/ 49 w 1370"/>
                  <a:gd name="T9" fmla="*/ 825 h 2004"/>
                  <a:gd name="T10" fmla="*/ 0 w 1370"/>
                  <a:gd name="T11" fmla="*/ 1040 h 2004"/>
                  <a:gd name="T12" fmla="*/ 66 w 1370"/>
                  <a:gd name="T13" fmla="*/ 1234 h 2004"/>
                  <a:gd name="T14" fmla="*/ 174 w 1370"/>
                  <a:gd name="T15" fmla="*/ 1335 h 2004"/>
                  <a:gd name="T16" fmla="*/ 246 w 1370"/>
                  <a:gd name="T17" fmla="*/ 1540 h 2004"/>
                  <a:gd name="T18" fmla="*/ 444 w 1370"/>
                  <a:gd name="T19" fmla="*/ 1626 h 2004"/>
                  <a:gd name="T20" fmla="*/ 527 w 1370"/>
                  <a:gd name="T21" fmla="*/ 1748 h 2004"/>
                  <a:gd name="T22" fmla="*/ 534 w 1370"/>
                  <a:gd name="T23" fmla="*/ 1820 h 2004"/>
                  <a:gd name="T24" fmla="*/ 416 w 1370"/>
                  <a:gd name="T25" fmla="*/ 1897 h 2004"/>
                  <a:gd name="T26" fmla="*/ 454 w 1370"/>
                  <a:gd name="T27" fmla="*/ 1959 h 2004"/>
                  <a:gd name="T28" fmla="*/ 590 w 1370"/>
                  <a:gd name="T29" fmla="*/ 2004 h 2004"/>
                  <a:gd name="T30" fmla="*/ 916 w 1370"/>
                  <a:gd name="T31" fmla="*/ 1841 h 2004"/>
                  <a:gd name="T32" fmla="*/ 981 w 1370"/>
                  <a:gd name="T33" fmla="*/ 1845 h 2004"/>
                  <a:gd name="T34" fmla="*/ 1183 w 1370"/>
                  <a:gd name="T35" fmla="*/ 1664 h 2004"/>
                  <a:gd name="T36" fmla="*/ 1321 w 1370"/>
                  <a:gd name="T37" fmla="*/ 1664 h 2004"/>
                  <a:gd name="T38" fmla="*/ 1370 w 1370"/>
                  <a:gd name="T39" fmla="*/ 1470 h 2004"/>
                  <a:gd name="T40" fmla="*/ 1332 w 1370"/>
                  <a:gd name="T41" fmla="*/ 1408 h 2004"/>
                  <a:gd name="T42" fmla="*/ 985 w 1370"/>
                  <a:gd name="T43" fmla="*/ 1304 h 2004"/>
                  <a:gd name="T44" fmla="*/ 798 w 1370"/>
                  <a:gd name="T45" fmla="*/ 749 h 2004"/>
                  <a:gd name="T46" fmla="*/ 968 w 1370"/>
                  <a:gd name="T47" fmla="*/ 520 h 2004"/>
                  <a:gd name="T48" fmla="*/ 732 w 1370"/>
                  <a:gd name="T49" fmla="*/ 163 h 2004"/>
                  <a:gd name="T50" fmla="*/ 590 w 1370"/>
                  <a:gd name="T51" fmla="*/ 156 h 2004"/>
                  <a:gd name="T52" fmla="*/ 451 w 1370"/>
                  <a:gd name="T53" fmla="*/ 0 h 2004"/>
                  <a:gd name="T54" fmla="*/ 205 w 1370"/>
                  <a:gd name="T55" fmla="*/ 107 h 20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70" h="2004">
                    <a:moveTo>
                      <a:pt x="205" y="107"/>
                    </a:moveTo>
                    <a:lnTo>
                      <a:pt x="312" y="194"/>
                    </a:lnTo>
                    <a:lnTo>
                      <a:pt x="219" y="385"/>
                    </a:lnTo>
                    <a:lnTo>
                      <a:pt x="35" y="472"/>
                    </a:lnTo>
                    <a:lnTo>
                      <a:pt x="49" y="825"/>
                    </a:lnTo>
                    <a:lnTo>
                      <a:pt x="0" y="1040"/>
                    </a:lnTo>
                    <a:lnTo>
                      <a:pt x="66" y="1234"/>
                    </a:lnTo>
                    <a:lnTo>
                      <a:pt x="174" y="1335"/>
                    </a:lnTo>
                    <a:lnTo>
                      <a:pt x="246" y="1540"/>
                    </a:lnTo>
                    <a:lnTo>
                      <a:pt x="444" y="1626"/>
                    </a:lnTo>
                    <a:lnTo>
                      <a:pt x="527" y="1748"/>
                    </a:lnTo>
                    <a:lnTo>
                      <a:pt x="534" y="1820"/>
                    </a:lnTo>
                    <a:lnTo>
                      <a:pt x="416" y="1897"/>
                    </a:lnTo>
                    <a:lnTo>
                      <a:pt x="454" y="1959"/>
                    </a:lnTo>
                    <a:lnTo>
                      <a:pt x="590" y="2004"/>
                    </a:lnTo>
                    <a:lnTo>
                      <a:pt x="916" y="1841"/>
                    </a:lnTo>
                    <a:lnTo>
                      <a:pt x="981" y="1845"/>
                    </a:lnTo>
                    <a:lnTo>
                      <a:pt x="1183" y="1664"/>
                    </a:lnTo>
                    <a:lnTo>
                      <a:pt x="1321" y="1664"/>
                    </a:lnTo>
                    <a:lnTo>
                      <a:pt x="1370" y="1470"/>
                    </a:lnTo>
                    <a:lnTo>
                      <a:pt x="1332" y="1408"/>
                    </a:lnTo>
                    <a:lnTo>
                      <a:pt x="985" y="1304"/>
                    </a:lnTo>
                    <a:lnTo>
                      <a:pt x="798" y="749"/>
                    </a:lnTo>
                    <a:lnTo>
                      <a:pt x="968" y="520"/>
                    </a:lnTo>
                    <a:lnTo>
                      <a:pt x="732" y="163"/>
                    </a:lnTo>
                    <a:lnTo>
                      <a:pt x="590" y="156"/>
                    </a:lnTo>
                    <a:lnTo>
                      <a:pt x="451" y="0"/>
                    </a:lnTo>
                    <a:lnTo>
                      <a:pt x="205" y="107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4" name="Freeform 150">
                <a:extLst>
                  <a:ext uri="{FF2B5EF4-FFF2-40B4-BE49-F238E27FC236}">
                    <a16:creationId xmlns:a16="http://schemas.microsoft.com/office/drawing/2014/main" id="{985198E7-6660-6A1A-AF45-EB6934B03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3270"/>
                <a:ext cx="410" cy="418"/>
              </a:xfrm>
              <a:custGeom>
                <a:avLst/>
                <a:gdLst>
                  <a:gd name="T0" fmla="*/ 1216 w 2048"/>
                  <a:gd name="T1" fmla="*/ 28 h 2091"/>
                  <a:gd name="T2" fmla="*/ 1161 w 2048"/>
                  <a:gd name="T3" fmla="*/ 146 h 2091"/>
                  <a:gd name="T4" fmla="*/ 880 w 2048"/>
                  <a:gd name="T5" fmla="*/ 17 h 2091"/>
                  <a:gd name="T6" fmla="*/ 599 w 2048"/>
                  <a:gd name="T7" fmla="*/ 343 h 2091"/>
                  <a:gd name="T8" fmla="*/ 540 w 2048"/>
                  <a:gd name="T9" fmla="*/ 697 h 2091"/>
                  <a:gd name="T10" fmla="*/ 398 w 2048"/>
                  <a:gd name="T11" fmla="*/ 725 h 2091"/>
                  <a:gd name="T12" fmla="*/ 280 w 2048"/>
                  <a:gd name="T13" fmla="*/ 645 h 2091"/>
                  <a:gd name="T14" fmla="*/ 235 w 2048"/>
                  <a:gd name="T15" fmla="*/ 773 h 2091"/>
                  <a:gd name="T16" fmla="*/ 38 w 2048"/>
                  <a:gd name="T17" fmla="*/ 763 h 2091"/>
                  <a:gd name="T18" fmla="*/ 0 w 2048"/>
                  <a:gd name="T19" fmla="*/ 818 h 2091"/>
                  <a:gd name="T20" fmla="*/ 38 w 2048"/>
                  <a:gd name="T21" fmla="*/ 947 h 2091"/>
                  <a:gd name="T22" fmla="*/ 617 w 2048"/>
                  <a:gd name="T23" fmla="*/ 919 h 2091"/>
                  <a:gd name="T24" fmla="*/ 807 w 2048"/>
                  <a:gd name="T25" fmla="*/ 1137 h 2091"/>
                  <a:gd name="T26" fmla="*/ 1019 w 2048"/>
                  <a:gd name="T27" fmla="*/ 1123 h 2091"/>
                  <a:gd name="T28" fmla="*/ 1151 w 2048"/>
                  <a:gd name="T29" fmla="*/ 1182 h 2091"/>
                  <a:gd name="T30" fmla="*/ 1296 w 2048"/>
                  <a:gd name="T31" fmla="*/ 1435 h 2091"/>
                  <a:gd name="T32" fmla="*/ 1345 w 2048"/>
                  <a:gd name="T33" fmla="*/ 1862 h 2091"/>
                  <a:gd name="T34" fmla="*/ 1445 w 2048"/>
                  <a:gd name="T35" fmla="*/ 1969 h 2091"/>
                  <a:gd name="T36" fmla="*/ 1840 w 2048"/>
                  <a:gd name="T37" fmla="*/ 2091 h 2091"/>
                  <a:gd name="T38" fmla="*/ 1896 w 2048"/>
                  <a:gd name="T39" fmla="*/ 1969 h 2091"/>
                  <a:gd name="T40" fmla="*/ 1809 w 2048"/>
                  <a:gd name="T41" fmla="*/ 1772 h 2091"/>
                  <a:gd name="T42" fmla="*/ 1816 w 2048"/>
                  <a:gd name="T43" fmla="*/ 1481 h 2091"/>
                  <a:gd name="T44" fmla="*/ 1941 w 2048"/>
                  <a:gd name="T45" fmla="*/ 1307 h 2091"/>
                  <a:gd name="T46" fmla="*/ 1868 w 2048"/>
                  <a:gd name="T47" fmla="*/ 735 h 2091"/>
                  <a:gd name="T48" fmla="*/ 2042 w 2048"/>
                  <a:gd name="T49" fmla="*/ 628 h 2091"/>
                  <a:gd name="T50" fmla="*/ 2048 w 2048"/>
                  <a:gd name="T51" fmla="*/ 333 h 2091"/>
                  <a:gd name="T52" fmla="*/ 1990 w 2048"/>
                  <a:gd name="T53" fmla="*/ 121 h 2091"/>
                  <a:gd name="T54" fmla="*/ 1632 w 2048"/>
                  <a:gd name="T55" fmla="*/ 69 h 2091"/>
                  <a:gd name="T56" fmla="*/ 1504 w 2048"/>
                  <a:gd name="T57" fmla="*/ 0 h 2091"/>
                  <a:gd name="T58" fmla="*/ 1216 w 2048"/>
                  <a:gd name="T59" fmla="*/ 28 h 20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048" h="2091">
                    <a:moveTo>
                      <a:pt x="1216" y="28"/>
                    </a:moveTo>
                    <a:lnTo>
                      <a:pt x="1161" y="146"/>
                    </a:lnTo>
                    <a:lnTo>
                      <a:pt x="880" y="17"/>
                    </a:lnTo>
                    <a:lnTo>
                      <a:pt x="599" y="343"/>
                    </a:lnTo>
                    <a:lnTo>
                      <a:pt x="540" y="697"/>
                    </a:lnTo>
                    <a:lnTo>
                      <a:pt x="398" y="725"/>
                    </a:lnTo>
                    <a:lnTo>
                      <a:pt x="280" y="645"/>
                    </a:lnTo>
                    <a:lnTo>
                      <a:pt x="235" y="773"/>
                    </a:lnTo>
                    <a:lnTo>
                      <a:pt x="38" y="763"/>
                    </a:lnTo>
                    <a:lnTo>
                      <a:pt x="0" y="818"/>
                    </a:lnTo>
                    <a:lnTo>
                      <a:pt x="38" y="947"/>
                    </a:lnTo>
                    <a:lnTo>
                      <a:pt x="617" y="919"/>
                    </a:lnTo>
                    <a:lnTo>
                      <a:pt x="807" y="1137"/>
                    </a:lnTo>
                    <a:lnTo>
                      <a:pt x="1019" y="1123"/>
                    </a:lnTo>
                    <a:lnTo>
                      <a:pt x="1151" y="1182"/>
                    </a:lnTo>
                    <a:lnTo>
                      <a:pt x="1296" y="1435"/>
                    </a:lnTo>
                    <a:lnTo>
                      <a:pt x="1345" y="1862"/>
                    </a:lnTo>
                    <a:lnTo>
                      <a:pt x="1445" y="1969"/>
                    </a:lnTo>
                    <a:lnTo>
                      <a:pt x="1840" y="2091"/>
                    </a:lnTo>
                    <a:lnTo>
                      <a:pt x="1896" y="1969"/>
                    </a:lnTo>
                    <a:lnTo>
                      <a:pt x="1809" y="1772"/>
                    </a:lnTo>
                    <a:lnTo>
                      <a:pt x="1816" y="1481"/>
                    </a:lnTo>
                    <a:lnTo>
                      <a:pt x="1941" y="1307"/>
                    </a:lnTo>
                    <a:lnTo>
                      <a:pt x="1868" y="735"/>
                    </a:lnTo>
                    <a:lnTo>
                      <a:pt x="2042" y="628"/>
                    </a:lnTo>
                    <a:lnTo>
                      <a:pt x="2048" y="333"/>
                    </a:lnTo>
                    <a:lnTo>
                      <a:pt x="1990" y="121"/>
                    </a:lnTo>
                    <a:lnTo>
                      <a:pt x="1632" y="69"/>
                    </a:lnTo>
                    <a:lnTo>
                      <a:pt x="1504" y="0"/>
                    </a:lnTo>
                    <a:lnTo>
                      <a:pt x="1216" y="28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5" name="Freeform 151">
                <a:extLst>
                  <a:ext uri="{FF2B5EF4-FFF2-40B4-BE49-F238E27FC236}">
                    <a16:creationId xmlns:a16="http://schemas.microsoft.com/office/drawing/2014/main" id="{E5778B44-5BF6-7EC1-036E-86268AC00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3453"/>
                <a:ext cx="315" cy="370"/>
              </a:xfrm>
              <a:custGeom>
                <a:avLst/>
                <a:gdLst>
                  <a:gd name="T0" fmla="*/ 170 w 1577"/>
                  <a:gd name="T1" fmla="*/ 28 h 1848"/>
                  <a:gd name="T2" fmla="*/ 0 w 1577"/>
                  <a:gd name="T3" fmla="*/ 201 h 1848"/>
                  <a:gd name="T4" fmla="*/ 236 w 1577"/>
                  <a:gd name="T5" fmla="*/ 558 h 1848"/>
                  <a:gd name="T6" fmla="*/ 66 w 1577"/>
                  <a:gd name="T7" fmla="*/ 787 h 1848"/>
                  <a:gd name="T8" fmla="*/ 253 w 1577"/>
                  <a:gd name="T9" fmla="*/ 1342 h 1848"/>
                  <a:gd name="T10" fmla="*/ 600 w 1577"/>
                  <a:gd name="T11" fmla="*/ 1446 h 1848"/>
                  <a:gd name="T12" fmla="*/ 638 w 1577"/>
                  <a:gd name="T13" fmla="*/ 1508 h 1848"/>
                  <a:gd name="T14" fmla="*/ 984 w 1577"/>
                  <a:gd name="T15" fmla="*/ 1460 h 1848"/>
                  <a:gd name="T16" fmla="*/ 1116 w 1577"/>
                  <a:gd name="T17" fmla="*/ 1848 h 1848"/>
                  <a:gd name="T18" fmla="*/ 1369 w 1577"/>
                  <a:gd name="T19" fmla="*/ 1730 h 1848"/>
                  <a:gd name="T20" fmla="*/ 1310 w 1577"/>
                  <a:gd name="T21" fmla="*/ 1539 h 1848"/>
                  <a:gd name="T22" fmla="*/ 1577 w 1577"/>
                  <a:gd name="T23" fmla="*/ 1050 h 1848"/>
                  <a:gd name="T24" fmla="*/ 1477 w 1577"/>
                  <a:gd name="T25" fmla="*/ 943 h 1848"/>
                  <a:gd name="T26" fmla="*/ 1428 w 1577"/>
                  <a:gd name="T27" fmla="*/ 516 h 1848"/>
                  <a:gd name="T28" fmla="*/ 1283 w 1577"/>
                  <a:gd name="T29" fmla="*/ 263 h 1848"/>
                  <a:gd name="T30" fmla="*/ 1151 w 1577"/>
                  <a:gd name="T31" fmla="*/ 204 h 1848"/>
                  <a:gd name="T32" fmla="*/ 939 w 1577"/>
                  <a:gd name="T33" fmla="*/ 218 h 1848"/>
                  <a:gd name="T34" fmla="*/ 749 w 1577"/>
                  <a:gd name="T35" fmla="*/ 0 h 1848"/>
                  <a:gd name="T36" fmla="*/ 170 w 1577"/>
                  <a:gd name="T37" fmla="*/ 28 h 1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77" h="1848">
                    <a:moveTo>
                      <a:pt x="170" y="28"/>
                    </a:moveTo>
                    <a:lnTo>
                      <a:pt x="0" y="201"/>
                    </a:lnTo>
                    <a:lnTo>
                      <a:pt x="236" y="558"/>
                    </a:lnTo>
                    <a:lnTo>
                      <a:pt x="66" y="787"/>
                    </a:lnTo>
                    <a:lnTo>
                      <a:pt x="253" y="1342"/>
                    </a:lnTo>
                    <a:lnTo>
                      <a:pt x="600" y="1446"/>
                    </a:lnTo>
                    <a:lnTo>
                      <a:pt x="638" y="1508"/>
                    </a:lnTo>
                    <a:lnTo>
                      <a:pt x="984" y="1460"/>
                    </a:lnTo>
                    <a:lnTo>
                      <a:pt x="1116" y="1848"/>
                    </a:lnTo>
                    <a:lnTo>
                      <a:pt x="1369" y="1730"/>
                    </a:lnTo>
                    <a:lnTo>
                      <a:pt x="1310" y="1539"/>
                    </a:lnTo>
                    <a:lnTo>
                      <a:pt x="1577" y="1050"/>
                    </a:lnTo>
                    <a:lnTo>
                      <a:pt x="1477" y="943"/>
                    </a:lnTo>
                    <a:lnTo>
                      <a:pt x="1428" y="516"/>
                    </a:lnTo>
                    <a:lnTo>
                      <a:pt x="1283" y="263"/>
                    </a:lnTo>
                    <a:lnTo>
                      <a:pt x="1151" y="204"/>
                    </a:lnTo>
                    <a:lnTo>
                      <a:pt x="939" y="218"/>
                    </a:lnTo>
                    <a:lnTo>
                      <a:pt x="749" y="0"/>
                    </a:lnTo>
                    <a:lnTo>
                      <a:pt x="170" y="28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6" name="Freeform 152">
                <a:extLst>
                  <a:ext uri="{FF2B5EF4-FFF2-40B4-BE49-F238E27FC236}">
                    <a16:creationId xmlns:a16="http://schemas.microsoft.com/office/drawing/2014/main" id="{3C8086B4-AE15-646F-4FD4-3DF25F74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3" y="2733"/>
                <a:ext cx="328" cy="289"/>
              </a:xfrm>
              <a:custGeom>
                <a:avLst/>
                <a:gdLst>
                  <a:gd name="T0" fmla="*/ 1483 w 1643"/>
                  <a:gd name="T1" fmla="*/ 579 h 1446"/>
                  <a:gd name="T2" fmla="*/ 1463 w 1643"/>
                  <a:gd name="T3" fmla="*/ 364 h 1446"/>
                  <a:gd name="T4" fmla="*/ 1643 w 1643"/>
                  <a:gd name="T5" fmla="*/ 253 h 1446"/>
                  <a:gd name="T6" fmla="*/ 1601 w 1643"/>
                  <a:gd name="T7" fmla="*/ 135 h 1446"/>
                  <a:gd name="T8" fmla="*/ 1300 w 1643"/>
                  <a:gd name="T9" fmla="*/ 0 h 1446"/>
                  <a:gd name="T10" fmla="*/ 1043 w 1643"/>
                  <a:gd name="T11" fmla="*/ 83 h 1446"/>
                  <a:gd name="T12" fmla="*/ 686 w 1643"/>
                  <a:gd name="T13" fmla="*/ 108 h 1446"/>
                  <a:gd name="T14" fmla="*/ 395 w 1643"/>
                  <a:gd name="T15" fmla="*/ 319 h 1446"/>
                  <a:gd name="T16" fmla="*/ 249 w 1643"/>
                  <a:gd name="T17" fmla="*/ 319 h 1446"/>
                  <a:gd name="T18" fmla="*/ 0 w 1643"/>
                  <a:gd name="T19" fmla="*/ 451 h 1446"/>
                  <a:gd name="T20" fmla="*/ 312 w 1643"/>
                  <a:gd name="T21" fmla="*/ 1099 h 1446"/>
                  <a:gd name="T22" fmla="*/ 294 w 1643"/>
                  <a:gd name="T23" fmla="*/ 1241 h 1446"/>
                  <a:gd name="T24" fmla="*/ 478 w 1643"/>
                  <a:gd name="T25" fmla="*/ 1297 h 1446"/>
                  <a:gd name="T26" fmla="*/ 464 w 1643"/>
                  <a:gd name="T27" fmla="*/ 1429 h 1446"/>
                  <a:gd name="T28" fmla="*/ 537 w 1643"/>
                  <a:gd name="T29" fmla="*/ 1446 h 1446"/>
                  <a:gd name="T30" fmla="*/ 527 w 1643"/>
                  <a:gd name="T31" fmla="*/ 1235 h 1446"/>
                  <a:gd name="T32" fmla="*/ 606 w 1643"/>
                  <a:gd name="T33" fmla="*/ 1113 h 1446"/>
                  <a:gd name="T34" fmla="*/ 963 w 1643"/>
                  <a:gd name="T35" fmla="*/ 874 h 1446"/>
                  <a:gd name="T36" fmla="*/ 1320 w 1643"/>
                  <a:gd name="T37" fmla="*/ 812 h 1446"/>
                  <a:gd name="T38" fmla="*/ 1424 w 1643"/>
                  <a:gd name="T39" fmla="*/ 714 h 1446"/>
                  <a:gd name="T40" fmla="*/ 1483 w 1643"/>
                  <a:gd name="T41" fmla="*/ 579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43" h="1446">
                    <a:moveTo>
                      <a:pt x="1483" y="579"/>
                    </a:moveTo>
                    <a:lnTo>
                      <a:pt x="1463" y="364"/>
                    </a:lnTo>
                    <a:lnTo>
                      <a:pt x="1643" y="253"/>
                    </a:lnTo>
                    <a:lnTo>
                      <a:pt x="1601" y="135"/>
                    </a:lnTo>
                    <a:lnTo>
                      <a:pt x="1300" y="0"/>
                    </a:lnTo>
                    <a:lnTo>
                      <a:pt x="1043" y="83"/>
                    </a:lnTo>
                    <a:lnTo>
                      <a:pt x="686" y="108"/>
                    </a:lnTo>
                    <a:lnTo>
                      <a:pt x="395" y="319"/>
                    </a:lnTo>
                    <a:lnTo>
                      <a:pt x="249" y="319"/>
                    </a:lnTo>
                    <a:lnTo>
                      <a:pt x="0" y="451"/>
                    </a:lnTo>
                    <a:lnTo>
                      <a:pt x="312" y="1099"/>
                    </a:lnTo>
                    <a:lnTo>
                      <a:pt x="294" y="1241"/>
                    </a:lnTo>
                    <a:lnTo>
                      <a:pt x="478" y="1297"/>
                    </a:lnTo>
                    <a:lnTo>
                      <a:pt x="464" y="1429"/>
                    </a:lnTo>
                    <a:lnTo>
                      <a:pt x="537" y="1446"/>
                    </a:lnTo>
                    <a:lnTo>
                      <a:pt x="527" y="1235"/>
                    </a:lnTo>
                    <a:lnTo>
                      <a:pt x="606" y="1113"/>
                    </a:lnTo>
                    <a:lnTo>
                      <a:pt x="963" y="874"/>
                    </a:lnTo>
                    <a:lnTo>
                      <a:pt x="1320" y="812"/>
                    </a:lnTo>
                    <a:lnTo>
                      <a:pt x="1424" y="714"/>
                    </a:lnTo>
                    <a:lnTo>
                      <a:pt x="1483" y="579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7" name="Freeform 153">
                <a:extLst>
                  <a:ext uri="{FF2B5EF4-FFF2-40B4-BE49-F238E27FC236}">
                    <a16:creationId xmlns:a16="http://schemas.microsoft.com/office/drawing/2014/main" id="{DDF90025-5E70-D90E-4762-3BA95D79B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6" y="2874"/>
                <a:ext cx="481" cy="597"/>
              </a:xfrm>
              <a:custGeom>
                <a:avLst/>
                <a:gdLst>
                  <a:gd name="T0" fmla="*/ 489 w 2403"/>
                  <a:gd name="T1" fmla="*/ 409 h 2986"/>
                  <a:gd name="T2" fmla="*/ 410 w 2403"/>
                  <a:gd name="T3" fmla="*/ 531 h 2986"/>
                  <a:gd name="T4" fmla="*/ 420 w 2403"/>
                  <a:gd name="T5" fmla="*/ 742 h 2986"/>
                  <a:gd name="T6" fmla="*/ 347 w 2403"/>
                  <a:gd name="T7" fmla="*/ 725 h 2986"/>
                  <a:gd name="T8" fmla="*/ 188 w 2403"/>
                  <a:gd name="T9" fmla="*/ 1141 h 2986"/>
                  <a:gd name="T10" fmla="*/ 0 w 2403"/>
                  <a:gd name="T11" fmla="*/ 2008 h 2986"/>
                  <a:gd name="T12" fmla="*/ 288 w 2403"/>
                  <a:gd name="T13" fmla="*/ 1980 h 2986"/>
                  <a:gd name="T14" fmla="*/ 416 w 2403"/>
                  <a:gd name="T15" fmla="*/ 2049 h 2986"/>
                  <a:gd name="T16" fmla="*/ 774 w 2403"/>
                  <a:gd name="T17" fmla="*/ 2101 h 2986"/>
                  <a:gd name="T18" fmla="*/ 832 w 2403"/>
                  <a:gd name="T19" fmla="*/ 2313 h 2986"/>
                  <a:gd name="T20" fmla="*/ 826 w 2403"/>
                  <a:gd name="T21" fmla="*/ 2608 h 2986"/>
                  <a:gd name="T22" fmla="*/ 1117 w 2403"/>
                  <a:gd name="T23" fmla="*/ 2653 h 2986"/>
                  <a:gd name="T24" fmla="*/ 1231 w 2403"/>
                  <a:gd name="T25" fmla="*/ 2875 h 2986"/>
                  <a:gd name="T26" fmla="*/ 1578 w 2403"/>
                  <a:gd name="T27" fmla="*/ 2986 h 2986"/>
                  <a:gd name="T28" fmla="*/ 1692 w 2403"/>
                  <a:gd name="T29" fmla="*/ 2909 h 2986"/>
                  <a:gd name="T30" fmla="*/ 1554 w 2403"/>
                  <a:gd name="T31" fmla="*/ 2653 h 2986"/>
                  <a:gd name="T32" fmla="*/ 1554 w 2403"/>
                  <a:gd name="T33" fmla="*/ 2507 h 2986"/>
                  <a:gd name="T34" fmla="*/ 1696 w 2403"/>
                  <a:gd name="T35" fmla="*/ 2347 h 2986"/>
                  <a:gd name="T36" fmla="*/ 1911 w 2403"/>
                  <a:gd name="T37" fmla="*/ 2365 h 2986"/>
                  <a:gd name="T38" fmla="*/ 2001 w 2403"/>
                  <a:gd name="T39" fmla="*/ 2479 h 2986"/>
                  <a:gd name="T40" fmla="*/ 2282 w 2403"/>
                  <a:gd name="T41" fmla="*/ 2462 h 2986"/>
                  <a:gd name="T42" fmla="*/ 2334 w 2403"/>
                  <a:gd name="T43" fmla="*/ 2514 h 2986"/>
                  <a:gd name="T44" fmla="*/ 2403 w 2403"/>
                  <a:gd name="T45" fmla="*/ 2431 h 2986"/>
                  <a:gd name="T46" fmla="*/ 2327 w 2403"/>
                  <a:gd name="T47" fmla="*/ 1997 h 2986"/>
                  <a:gd name="T48" fmla="*/ 2178 w 2403"/>
                  <a:gd name="T49" fmla="*/ 1741 h 2986"/>
                  <a:gd name="T50" fmla="*/ 2053 w 2403"/>
                  <a:gd name="T51" fmla="*/ 943 h 2986"/>
                  <a:gd name="T52" fmla="*/ 1692 w 2403"/>
                  <a:gd name="T53" fmla="*/ 704 h 2986"/>
                  <a:gd name="T54" fmla="*/ 1668 w 2403"/>
                  <a:gd name="T55" fmla="*/ 635 h 2986"/>
                  <a:gd name="T56" fmla="*/ 1720 w 2403"/>
                  <a:gd name="T57" fmla="*/ 579 h 2986"/>
                  <a:gd name="T58" fmla="*/ 1696 w 2403"/>
                  <a:gd name="T59" fmla="*/ 288 h 2986"/>
                  <a:gd name="T60" fmla="*/ 1834 w 2403"/>
                  <a:gd name="T61" fmla="*/ 114 h 2986"/>
                  <a:gd name="T62" fmla="*/ 1661 w 2403"/>
                  <a:gd name="T63" fmla="*/ 0 h 2986"/>
                  <a:gd name="T64" fmla="*/ 1307 w 2403"/>
                  <a:gd name="T65" fmla="*/ 10 h 2986"/>
                  <a:gd name="T66" fmla="*/ 1203 w 2403"/>
                  <a:gd name="T67" fmla="*/ 108 h 2986"/>
                  <a:gd name="T68" fmla="*/ 846 w 2403"/>
                  <a:gd name="T69" fmla="*/ 170 h 2986"/>
                  <a:gd name="T70" fmla="*/ 489 w 2403"/>
                  <a:gd name="T71" fmla="*/ 409 h 2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03" h="2986">
                    <a:moveTo>
                      <a:pt x="489" y="409"/>
                    </a:moveTo>
                    <a:lnTo>
                      <a:pt x="410" y="531"/>
                    </a:lnTo>
                    <a:lnTo>
                      <a:pt x="420" y="742"/>
                    </a:lnTo>
                    <a:lnTo>
                      <a:pt x="347" y="725"/>
                    </a:lnTo>
                    <a:lnTo>
                      <a:pt x="188" y="1141"/>
                    </a:lnTo>
                    <a:lnTo>
                      <a:pt x="0" y="2008"/>
                    </a:lnTo>
                    <a:lnTo>
                      <a:pt x="288" y="1980"/>
                    </a:lnTo>
                    <a:lnTo>
                      <a:pt x="416" y="2049"/>
                    </a:lnTo>
                    <a:lnTo>
                      <a:pt x="774" y="2101"/>
                    </a:lnTo>
                    <a:lnTo>
                      <a:pt x="832" y="2313"/>
                    </a:lnTo>
                    <a:lnTo>
                      <a:pt x="826" y="2608"/>
                    </a:lnTo>
                    <a:lnTo>
                      <a:pt x="1117" y="2653"/>
                    </a:lnTo>
                    <a:lnTo>
                      <a:pt x="1231" y="2875"/>
                    </a:lnTo>
                    <a:lnTo>
                      <a:pt x="1578" y="2986"/>
                    </a:lnTo>
                    <a:lnTo>
                      <a:pt x="1692" y="2909"/>
                    </a:lnTo>
                    <a:lnTo>
                      <a:pt x="1554" y="2653"/>
                    </a:lnTo>
                    <a:lnTo>
                      <a:pt x="1554" y="2507"/>
                    </a:lnTo>
                    <a:lnTo>
                      <a:pt x="1696" y="2347"/>
                    </a:lnTo>
                    <a:lnTo>
                      <a:pt x="1911" y="2365"/>
                    </a:lnTo>
                    <a:lnTo>
                      <a:pt x="2001" y="2479"/>
                    </a:lnTo>
                    <a:lnTo>
                      <a:pt x="2282" y="2462"/>
                    </a:lnTo>
                    <a:lnTo>
                      <a:pt x="2334" y="2514"/>
                    </a:lnTo>
                    <a:lnTo>
                      <a:pt x="2403" y="2431"/>
                    </a:lnTo>
                    <a:lnTo>
                      <a:pt x="2327" y="1997"/>
                    </a:lnTo>
                    <a:lnTo>
                      <a:pt x="2178" y="1741"/>
                    </a:lnTo>
                    <a:lnTo>
                      <a:pt x="2053" y="943"/>
                    </a:lnTo>
                    <a:lnTo>
                      <a:pt x="1692" y="704"/>
                    </a:lnTo>
                    <a:lnTo>
                      <a:pt x="1668" y="635"/>
                    </a:lnTo>
                    <a:lnTo>
                      <a:pt x="1720" y="579"/>
                    </a:lnTo>
                    <a:lnTo>
                      <a:pt x="1696" y="288"/>
                    </a:lnTo>
                    <a:lnTo>
                      <a:pt x="1834" y="114"/>
                    </a:lnTo>
                    <a:lnTo>
                      <a:pt x="1661" y="0"/>
                    </a:lnTo>
                    <a:lnTo>
                      <a:pt x="1307" y="10"/>
                    </a:lnTo>
                    <a:lnTo>
                      <a:pt x="1203" y="108"/>
                    </a:lnTo>
                    <a:lnTo>
                      <a:pt x="846" y="170"/>
                    </a:lnTo>
                    <a:lnTo>
                      <a:pt x="489" y="409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8" name="Freeform 154">
                <a:extLst>
                  <a:ext uri="{FF2B5EF4-FFF2-40B4-BE49-F238E27FC236}">
                    <a16:creationId xmlns:a16="http://schemas.microsoft.com/office/drawing/2014/main" id="{778AFEB7-AF6A-7132-FFDB-5A5F11D5A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5" y="3343"/>
                <a:ext cx="417" cy="425"/>
              </a:xfrm>
              <a:custGeom>
                <a:avLst/>
                <a:gdLst>
                  <a:gd name="T0" fmla="*/ 233 w 2087"/>
                  <a:gd name="T1" fmla="*/ 261 h 2123"/>
                  <a:gd name="T2" fmla="*/ 59 w 2087"/>
                  <a:gd name="T3" fmla="*/ 368 h 2123"/>
                  <a:gd name="T4" fmla="*/ 132 w 2087"/>
                  <a:gd name="T5" fmla="*/ 940 h 2123"/>
                  <a:gd name="T6" fmla="*/ 7 w 2087"/>
                  <a:gd name="T7" fmla="*/ 1114 h 2123"/>
                  <a:gd name="T8" fmla="*/ 0 w 2087"/>
                  <a:gd name="T9" fmla="*/ 1405 h 2123"/>
                  <a:gd name="T10" fmla="*/ 87 w 2087"/>
                  <a:gd name="T11" fmla="*/ 1602 h 2123"/>
                  <a:gd name="T12" fmla="*/ 31 w 2087"/>
                  <a:gd name="T13" fmla="*/ 1724 h 2123"/>
                  <a:gd name="T14" fmla="*/ 340 w 2087"/>
                  <a:gd name="T15" fmla="*/ 2123 h 2123"/>
                  <a:gd name="T16" fmla="*/ 479 w 2087"/>
                  <a:gd name="T17" fmla="*/ 2095 h 2123"/>
                  <a:gd name="T18" fmla="*/ 551 w 2087"/>
                  <a:gd name="T19" fmla="*/ 1980 h 2123"/>
                  <a:gd name="T20" fmla="*/ 863 w 2087"/>
                  <a:gd name="T21" fmla="*/ 1835 h 2123"/>
                  <a:gd name="T22" fmla="*/ 863 w 2087"/>
                  <a:gd name="T23" fmla="*/ 1762 h 2123"/>
                  <a:gd name="T24" fmla="*/ 1009 w 2087"/>
                  <a:gd name="T25" fmla="*/ 1779 h 2123"/>
                  <a:gd name="T26" fmla="*/ 1210 w 2087"/>
                  <a:gd name="T27" fmla="*/ 1703 h 2123"/>
                  <a:gd name="T28" fmla="*/ 1640 w 2087"/>
                  <a:gd name="T29" fmla="*/ 1720 h 2123"/>
                  <a:gd name="T30" fmla="*/ 1980 w 2087"/>
                  <a:gd name="T31" fmla="*/ 1852 h 2123"/>
                  <a:gd name="T32" fmla="*/ 2087 w 2087"/>
                  <a:gd name="T33" fmla="*/ 1523 h 2123"/>
                  <a:gd name="T34" fmla="*/ 2008 w 2087"/>
                  <a:gd name="T35" fmla="*/ 1339 h 2123"/>
                  <a:gd name="T36" fmla="*/ 1831 w 2087"/>
                  <a:gd name="T37" fmla="*/ 1114 h 2123"/>
                  <a:gd name="T38" fmla="*/ 1592 w 2087"/>
                  <a:gd name="T39" fmla="*/ 947 h 2123"/>
                  <a:gd name="T40" fmla="*/ 1540 w 2087"/>
                  <a:gd name="T41" fmla="*/ 812 h 2123"/>
                  <a:gd name="T42" fmla="*/ 1550 w 2087"/>
                  <a:gd name="T43" fmla="*/ 739 h 2123"/>
                  <a:gd name="T44" fmla="*/ 1824 w 2087"/>
                  <a:gd name="T45" fmla="*/ 514 h 2123"/>
                  <a:gd name="T46" fmla="*/ 1834 w 2087"/>
                  <a:gd name="T47" fmla="*/ 368 h 2123"/>
                  <a:gd name="T48" fmla="*/ 1741 w 2087"/>
                  <a:gd name="T49" fmla="*/ 167 h 2123"/>
                  <a:gd name="T50" fmla="*/ 1689 w 2087"/>
                  <a:gd name="T51" fmla="*/ 115 h 2123"/>
                  <a:gd name="T52" fmla="*/ 1408 w 2087"/>
                  <a:gd name="T53" fmla="*/ 132 h 2123"/>
                  <a:gd name="T54" fmla="*/ 1318 w 2087"/>
                  <a:gd name="T55" fmla="*/ 18 h 2123"/>
                  <a:gd name="T56" fmla="*/ 1103 w 2087"/>
                  <a:gd name="T57" fmla="*/ 0 h 2123"/>
                  <a:gd name="T58" fmla="*/ 961 w 2087"/>
                  <a:gd name="T59" fmla="*/ 160 h 2123"/>
                  <a:gd name="T60" fmla="*/ 961 w 2087"/>
                  <a:gd name="T61" fmla="*/ 306 h 2123"/>
                  <a:gd name="T62" fmla="*/ 1099 w 2087"/>
                  <a:gd name="T63" fmla="*/ 562 h 2123"/>
                  <a:gd name="T64" fmla="*/ 985 w 2087"/>
                  <a:gd name="T65" fmla="*/ 639 h 2123"/>
                  <a:gd name="T66" fmla="*/ 638 w 2087"/>
                  <a:gd name="T67" fmla="*/ 528 h 2123"/>
                  <a:gd name="T68" fmla="*/ 524 w 2087"/>
                  <a:gd name="T69" fmla="*/ 306 h 2123"/>
                  <a:gd name="T70" fmla="*/ 233 w 2087"/>
                  <a:gd name="T71" fmla="*/ 261 h 2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87" h="2123">
                    <a:moveTo>
                      <a:pt x="233" y="261"/>
                    </a:moveTo>
                    <a:lnTo>
                      <a:pt x="59" y="368"/>
                    </a:lnTo>
                    <a:lnTo>
                      <a:pt x="132" y="940"/>
                    </a:lnTo>
                    <a:lnTo>
                      <a:pt x="7" y="1114"/>
                    </a:lnTo>
                    <a:lnTo>
                      <a:pt x="0" y="1405"/>
                    </a:lnTo>
                    <a:lnTo>
                      <a:pt x="87" y="1602"/>
                    </a:lnTo>
                    <a:lnTo>
                      <a:pt x="31" y="1724"/>
                    </a:lnTo>
                    <a:lnTo>
                      <a:pt x="340" y="2123"/>
                    </a:lnTo>
                    <a:lnTo>
                      <a:pt x="479" y="2095"/>
                    </a:lnTo>
                    <a:lnTo>
                      <a:pt x="551" y="1980"/>
                    </a:lnTo>
                    <a:lnTo>
                      <a:pt x="863" y="1835"/>
                    </a:lnTo>
                    <a:lnTo>
                      <a:pt x="863" y="1762"/>
                    </a:lnTo>
                    <a:lnTo>
                      <a:pt x="1009" y="1779"/>
                    </a:lnTo>
                    <a:lnTo>
                      <a:pt x="1210" y="1703"/>
                    </a:lnTo>
                    <a:lnTo>
                      <a:pt x="1640" y="1720"/>
                    </a:lnTo>
                    <a:lnTo>
                      <a:pt x="1980" y="1852"/>
                    </a:lnTo>
                    <a:lnTo>
                      <a:pt x="2087" y="1523"/>
                    </a:lnTo>
                    <a:lnTo>
                      <a:pt x="2008" y="1339"/>
                    </a:lnTo>
                    <a:lnTo>
                      <a:pt x="1831" y="1114"/>
                    </a:lnTo>
                    <a:lnTo>
                      <a:pt x="1592" y="947"/>
                    </a:lnTo>
                    <a:lnTo>
                      <a:pt x="1540" y="812"/>
                    </a:lnTo>
                    <a:lnTo>
                      <a:pt x="1550" y="739"/>
                    </a:lnTo>
                    <a:lnTo>
                      <a:pt x="1824" y="514"/>
                    </a:lnTo>
                    <a:lnTo>
                      <a:pt x="1834" y="368"/>
                    </a:lnTo>
                    <a:lnTo>
                      <a:pt x="1741" y="167"/>
                    </a:lnTo>
                    <a:lnTo>
                      <a:pt x="1689" y="115"/>
                    </a:lnTo>
                    <a:lnTo>
                      <a:pt x="1408" y="132"/>
                    </a:lnTo>
                    <a:lnTo>
                      <a:pt x="1318" y="18"/>
                    </a:lnTo>
                    <a:lnTo>
                      <a:pt x="1103" y="0"/>
                    </a:lnTo>
                    <a:lnTo>
                      <a:pt x="961" y="160"/>
                    </a:lnTo>
                    <a:lnTo>
                      <a:pt x="961" y="306"/>
                    </a:lnTo>
                    <a:lnTo>
                      <a:pt x="1099" y="562"/>
                    </a:lnTo>
                    <a:lnTo>
                      <a:pt x="985" y="639"/>
                    </a:lnTo>
                    <a:lnTo>
                      <a:pt x="638" y="528"/>
                    </a:lnTo>
                    <a:lnTo>
                      <a:pt x="524" y="306"/>
                    </a:lnTo>
                    <a:lnTo>
                      <a:pt x="233" y="261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9" name="Freeform 155">
                <a:extLst>
                  <a:ext uri="{FF2B5EF4-FFF2-40B4-BE49-F238E27FC236}">
                    <a16:creationId xmlns:a16="http://schemas.microsoft.com/office/drawing/2014/main" id="{6E717726-0D63-F911-7F46-D3D1778B4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3" y="3360"/>
                <a:ext cx="203" cy="255"/>
              </a:xfrm>
              <a:custGeom>
                <a:avLst/>
                <a:gdLst>
                  <a:gd name="T0" fmla="*/ 662 w 1015"/>
                  <a:gd name="T1" fmla="*/ 48 h 1276"/>
                  <a:gd name="T2" fmla="*/ 530 w 1015"/>
                  <a:gd name="T3" fmla="*/ 86 h 1276"/>
                  <a:gd name="T4" fmla="*/ 270 w 1015"/>
                  <a:gd name="T5" fmla="*/ 0 h 1276"/>
                  <a:gd name="T6" fmla="*/ 201 w 1015"/>
                  <a:gd name="T7" fmla="*/ 83 h 1276"/>
                  <a:gd name="T8" fmla="*/ 294 w 1015"/>
                  <a:gd name="T9" fmla="*/ 284 h 1276"/>
                  <a:gd name="T10" fmla="*/ 284 w 1015"/>
                  <a:gd name="T11" fmla="*/ 430 h 1276"/>
                  <a:gd name="T12" fmla="*/ 10 w 1015"/>
                  <a:gd name="T13" fmla="*/ 655 h 1276"/>
                  <a:gd name="T14" fmla="*/ 0 w 1015"/>
                  <a:gd name="T15" fmla="*/ 728 h 1276"/>
                  <a:gd name="T16" fmla="*/ 52 w 1015"/>
                  <a:gd name="T17" fmla="*/ 863 h 1276"/>
                  <a:gd name="T18" fmla="*/ 291 w 1015"/>
                  <a:gd name="T19" fmla="*/ 1030 h 1276"/>
                  <a:gd name="T20" fmla="*/ 468 w 1015"/>
                  <a:gd name="T21" fmla="*/ 1255 h 1276"/>
                  <a:gd name="T22" fmla="*/ 634 w 1015"/>
                  <a:gd name="T23" fmla="*/ 1161 h 1276"/>
                  <a:gd name="T24" fmla="*/ 786 w 1015"/>
                  <a:gd name="T25" fmla="*/ 1276 h 1276"/>
                  <a:gd name="T26" fmla="*/ 818 w 1015"/>
                  <a:gd name="T27" fmla="*/ 763 h 1276"/>
                  <a:gd name="T28" fmla="*/ 970 w 1015"/>
                  <a:gd name="T29" fmla="*/ 607 h 1276"/>
                  <a:gd name="T30" fmla="*/ 1015 w 1015"/>
                  <a:gd name="T31" fmla="*/ 471 h 1276"/>
                  <a:gd name="T32" fmla="*/ 828 w 1015"/>
                  <a:gd name="T33" fmla="*/ 246 h 1276"/>
                  <a:gd name="T34" fmla="*/ 693 w 1015"/>
                  <a:gd name="T35" fmla="*/ 190 h 1276"/>
                  <a:gd name="T36" fmla="*/ 662 w 1015"/>
                  <a:gd name="T37" fmla="*/ 48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15" h="1276">
                    <a:moveTo>
                      <a:pt x="662" y="48"/>
                    </a:moveTo>
                    <a:lnTo>
                      <a:pt x="530" y="86"/>
                    </a:lnTo>
                    <a:lnTo>
                      <a:pt x="270" y="0"/>
                    </a:lnTo>
                    <a:lnTo>
                      <a:pt x="201" y="83"/>
                    </a:lnTo>
                    <a:lnTo>
                      <a:pt x="294" y="284"/>
                    </a:lnTo>
                    <a:lnTo>
                      <a:pt x="284" y="430"/>
                    </a:lnTo>
                    <a:lnTo>
                      <a:pt x="10" y="655"/>
                    </a:lnTo>
                    <a:lnTo>
                      <a:pt x="0" y="728"/>
                    </a:lnTo>
                    <a:lnTo>
                      <a:pt x="52" y="863"/>
                    </a:lnTo>
                    <a:lnTo>
                      <a:pt x="291" y="1030"/>
                    </a:lnTo>
                    <a:lnTo>
                      <a:pt x="468" y="1255"/>
                    </a:lnTo>
                    <a:lnTo>
                      <a:pt x="634" y="1161"/>
                    </a:lnTo>
                    <a:lnTo>
                      <a:pt x="786" y="1276"/>
                    </a:lnTo>
                    <a:lnTo>
                      <a:pt x="818" y="763"/>
                    </a:lnTo>
                    <a:lnTo>
                      <a:pt x="970" y="607"/>
                    </a:lnTo>
                    <a:lnTo>
                      <a:pt x="1015" y="471"/>
                    </a:lnTo>
                    <a:lnTo>
                      <a:pt x="828" y="246"/>
                    </a:lnTo>
                    <a:lnTo>
                      <a:pt x="693" y="190"/>
                    </a:lnTo>
                    <a:lnTo>
                      <a:pt x="662" y="48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0" name="Freeform 156">
                <a:extLst>
                  <a:ext uri="{FF2B5EF4-FFF2-40B4-BE49-F238E27FC236}">
                    <a16:creationId xmlns:a16="http://schemas.microsoft.com/office/drawing/2014/main" id="{766E73A1-6710-F99F-94B6-6421A13CF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" y="3352"/>
                <a:ext cx="394" cy="329"/>
              </a:xfrm>
              <a:custGeom>
                <a:avLst/>
                <a:gdLst>
                  <a:gd name="T0" fmla="*/ 114 w 1969"/>
                  <a:gd name="T1" fmla="*/ 0 h 1643"/>
                  <a:gd name="T2" fmla="*/ 0 w 1969"/>
                  <a:gd name="T3" fmla="*/ 86 h 1643"/>
                  <a:gd name="T4" fmla="*/ 31 w 1969"/>
                  <a:gd name="T5" fmla="*/ 228 h 1643"/>
                  <a:gd name="T6" fmla="*/ 166 w 1969"/>
                  <a:gd name="T7" fmla="*/ 284 h 1643"/>
                  <a:gd name="T8" fmla="*/ 353 w 1969"/>
                  <a:gd name="T9" fmla="*/ 509 h 1643"/>
                  <a:gd name="T10" fmla="*/ 308 w 1969"/>
                  <a:gd name="T11" fmla="*/ 645 h 1643"/>
                  <a:gd name="T12" fmla="*/ 156 w 1969"/>
                  <a:gd name="T13" fmla="*/ 801 h 1643"/>
                  <a:gd name="T14" fmla="*/ 124 w 1969"/>
                  <a:gd name="T15" fmla="*/ 1314 h 1643"/>
                  <a:gd name="T16" fmla="*/ 329 w 1969"/>
                  <a:gd name="T17" fmla="*/ 1383 h 1643"/>
                  <a:gd name="T18" fmla="*/ 658 w 1969"/>
                  <a:gd name="T19" fmla="*/ 1643 h 1643"/>
                  <a:gd name="T20" fmla="*/ 856 w 1969"/>
                  <a:gd name="T21" fmla="*/ 1602 h 1643"/>
                  <a:gd name="T22" fmla="*/ 977 w 1969"/>
                  <a:gd name="T23" fmla="*/ 1449 h 1643"/>
                  <a:gd name="T24" fmla="*/ 1248 w 1969"/>
                  <a:gd name="T25" fmla="*/ 1498 h 1643"/>
                  <a:gd name="T26" fmla="*/ 1303 w 1969"/>
                  <a:gd name="T27" fmla="*/ 1366 h 1643"/>
                  <a:gd name="T28" fmla="*/ 1255 w 1969"/>
                  <a:gd name="T29" fmla="*/ 1314 h 1643"/>
                  <a:gd name="T30" fmla="*/ 1397 w 1969"/>
                  <a:gd name="T31" fmla="*/ 1064 h 1643"/>
                  <a:gd name="T32" fmla="*/ 1463 w 1969"/>
                  <a:gd name="T33" fmla="*/ 1029 h 1643"/>
                  <a:gd name="T34" fmla="*/ 1535 w 1969"/>
                  <a:gd name="T35" fmla="*/ 1033 h 1643"/>
                  <a:gd name="T36" fmla="*/ 1726 w 1969"/>
                  <a:gd name="T37" fmla="*/ 1130 h 1643"/>
                  <a:gd name="T38" fmla="*/ 1934 w 1969"/>
                  <a:gd name="T39" fmla="*/ 1127 h 1643"/>
                  <a:gd name="T40" fmla="*/ 1969 w 1969"/>
                  <a:gd name="T41" fmla="*/ 1081 h 1643"/>
                  <a:gd name="T42" fmla="*/ 1809 w 1969"/>
                  <a:gd name="T43" fmla="*/ 960 h 1643"/>
                  <a:gd name="T44" fmla="*/ 1761 w 1969"/>
                  <a:gd name="T45" fmla="*/ 617 h 1643"/>
                  <a:gd name="T46" fmla="*/ 1608 w 1969"/>
                  <a:gd name="T47" fmla="*/ 395 h 1643"/>
                  <a:gd name="T48" fmla="*/ 1324 w 1969"/>
                  <a:gd name="T49" fmla="*/ 388 h 1643"/>
                  <a:gd name="T50" fmla="*/ 1158 w 1969"/>
                  <a:gd name="T51" fmla="*/ 159 h 1643"/>
                  <a:gd name="T52" fmla="*/ 950 w 1969"/>
                  <a:gd name="T53" fmla="*/ 107 h 1643"/>
                  <a:gd name="T54" fmla="*/ 839 w 1969"/>
                  <a:gd name="T55" fmla="*/ 13 h 1643"/>
                  <a:gd name="T56" fmla="*/ 551 w 1969"/>
                  <a:gd name="T57" fmla="*/ 17 h 1643"/>
                  <a:gd name="T58" fmla="*/ 437 w 1969"/>
                  <a:gd name="T59" fmla="*/ 104 h 1643"/>
                  <a:gd name="T60" fmla="*/ 329 w 1969"/>
                  <a:gd name="T61" fmla="*/ 24 h 1643"/>
                  <a:gd name="T62" fmla="*/ 114 w 1969"/>
                  <a:gd name="T63" fmla="*/ 0 h 1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69" h="1643">
                    <a:moveTo>
                      <a:pt x="114" y="0"/>
                    </a:moveTo>
                    <a:lnTo>
                      <a:pt x="0" y="86"/>
                    </a:lnTo>
                    <a:lnTo>
                      <a:pt x="31" y="228"/>
                    </a:lnTo>
                    <a:lnTo>
                      <a:pt x="166" y="284"/>
                    </a:lnTo>
                    <a:lnTo>
                      <a:pt x="353" y="509"/>
                    </a:lnTo>
                    <a:lnTo>
                      <a:pt x="308" y="645"/>
                    </a:lnTo>
                    <a:lnTo>
                      <a:pt x="156" y="801"/>
                    </a:lnTo>
                    <a:lnTo>
                      <a:pt x="124" y="1314"/>
                    </a:lnTo>
                    <a:lnTo>
                      <a:pt x="329" y="1383"/>
                    </a:lnTo>
                    <a:lnTo>
                      <a:pt x="658" y="1643"/>
                    </a:lnTo>
                    <a:lnTo>
                      <a:pt x="856" y="1602"/>
                    </a:lnTo>
                    <a:lnTo>
                      <a:pt x="977" y="1449"/>
                    </a:lnTo>
                    <a:lnTo>
                      <a:pt x="1248" y="1498"/>
                    </a:lnTo>
                    <a:lnTo>
                      <a:pt x="1303" y="1366"/>
                    </a:lnTo>
                    <a:lnTo>
                      <a:pt x="1255" y="1314"/>
                    </a:lnTo>
                    <a:lnTo>
                      <a:pt x="1397" y="1064"/>
                    </a:lnTo>
                    <a:lnTo>
                      <a:pt x="1463" y="1029"/>
                    </a:lnTo>
                    <a:lnTo>
                      <a:pt x="1535" y="1033"/>
                    </a:lnTo>
                    <a:lnTo>
                      <a:pt x="1726" y="1130"/>
                    </a:lnTo>
                    <a:lnTo>
                      <a:pt x="1934" y="1127"/>
                    </a:lnTo>
                    <a:lnTo>
                      <a:pt x="1969" y="1081"/>
                    </a:lnTo>
                    <a:lnTo>
                      <a:pt x="1809" y="960"/>
                    </a:lnTo>
                    <a:lnTo>
                      <a:pt x="1761" y="617"/>
                    </a:lnTo>
                    <a:lnTo>
                      <a:pt x="1608" y="395"/>
                    </a:lnTo>
                    <a:lnTo>
                      <a:pt x="1324" y="388"/>
                    </a:lnTo>
                    <a:lnTo>
                      <a:pt x="1158" y="159"/>
                    </a:lnTo>
                    <a:lnTo>
                      <a:pt x="950" y="107"/>
                    </a:lnTo>
                    <a:lnTo>
                      <a:pt x="839" y="13"/>
                    </a:lnTo>
                    <a:lnTo>
                      <a:pt x="551" y="17"/>
                    </a:lnTo>
                    <a:lnTo>
                      <a:pt x="437" y="104"/>
                    </a:lnTo>
                    <a:lnTo>
                      <a:pt x="329" y="2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1" name="Freeform 157">
                <a:extLst>
                  <a:ext uri="{FF2B5EF4-FFF2-40B4-BE49-F238E27FC236}">
                    <a16:creationId xmlns:a16="http://schemas.microsoft.com/office/drawing/2014/main" id="{089FDFB4-8282-D503-59B0-C6547B2BC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3465"/>
                <a:ext cx="225" cy="236"/>
              </a:xfrm>
              <a:custGeom>
                <a:avLst/>
                <a:gdLst>
                  <a:gd name="T0" fmla="*/ 430 w 1127"/>
                  <a:gd name="T1" fmla="*/ 242 h 1179"/>
                  <a:gd name="T2" fmla="*/ 149 w 1127"/>
                  <a:gd name="T3" fmla="*/ 274 h 1179"/>
                  <a:gd name="T4" fmla="*/ 94 w 1127"/>
                  <a:gd name="T5" fmla="*/ 478 h 1179"/>
                  <a:gd name="T6" fmla="*/ 35 w 1127"/>
                  <a:gd name="T7" fmla="*/ 516 h 1179"/>
                  <a:gd name="T8" fmla="*/ 0 w 1127"/>
                  <a:gd name="T9" fmla="*/ 562 h 1179"/>
                  <a:gd name="T10" fmla="*/ 101 w 1127"/>
                  <a:gd name="T11" fmla="*/ 662 h 1179"/>
                  <a:gd name="T12" fmla="*/ 135 w 1127"/>
                  <a:gd name="T13" fmla="*/ 797 h 1179"/>
                  <a:gd name="T14" fmla="*/ 94 w 1127"/>
                  <a:gd name="T15" fmla="*/ 929 h 1179"/>
                  <a:gd name="T16" fmla="*/ 219 w 1127"/>
                  <a:gd name="T17" fmla="*/ 1089 h 1179"/>
                  <a:gd name="T18" fmla="*/ 361 w 1127"/>
                  <a:gd name="T19" fmla="*/ 936 h 1179"/>
                  <a:gd name="T20" fmla="*/ 642 w 1127"/>
                  <a:gd name="T21" fmla="*/ 988 h 1179"/>
                  <a:gd name="T22" fmla="*/ 853 w 1127"/>
                  <a:gd name="T23" fmla="*/ 1179 h 1179"/>
                  <a:gd name="T24" fmla="*/ 1061 w 1127"/>
                  <a:gd name="T25" fmla="*/ 1130 h 1179"/>
                  <a:gd name="T26" fmla="*/ 1127 w 1127"/>
                  <a:gd name="T27" fmla="*/ 998 h 1179"/>
                  <a:gd name="T28" fmla="*/ 971 w 1127"/>
                  <a:gd name="T29" fmla="*/ 669 h 1179"/>
                  <a:gd name="T30" fmla="*/ 1096 w 1127"/>
                  <a:gd name="T31" fmla="*/ 492 h 1179"/>
                  <a:gd name="T32" fmla="*/ 1106 w 1127"/>
                  <a:gd name="T33" fmla="*/ 357 h 1179"/>
                  <a:gd name="T34" fmla="*/ 999 w 1127"/>
                  <a:gd name="T35" fmla="*/ 277 h 1179"/>
                  <a:gd name="T36" fmla="*/ 978 w 1127"/>
                  <a:gd name="T37" fmla="*/ 142 h 1179"/>
                  <a:gd name="T38" fmla="*/ 908 w 1127"/>
                  <a:gd name="T39" fmla="*/ 132 h 1179"/>
                  <a:gd name="T40" fmla="*/ 856 w 1127"/>
                  <a:gd name="T41" fmla="*/ 0 h 1179"/>
                  <a:gd name="T42" fmla="*/ 787 w 1127"/>
                  <a:gd name="T43" fmla="*/ 17 h 1179"/>
                  <a:gd name="T44" fmla="*/ 430 w 1127"/>
                  <a:gd name="T45" fmla="*/ 242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27" h="1179">
                    <a:moveTo>
                      <a:pt x="430" y="242"/>
                    </a:moveTo>
                    <a:lnTo>
                      <a:pt x="149" y="274"/>
                    </a:lnTo>
                    <a:lnTo>
                      <a:pt x="94" y="478"/>
                    </a:lnTo>
                    <a:lnTo>
                      <a:pt x="35" y="516"/>
                    </a:lnTo>
                    <a:lnTo>
                      <a:pt x="0" y="562"/>
                    </a:lnTo>
                    <a:lnTo>
                      <a:pt x="101" y="662"/>
                    </a:lnTo>
                    <a:lnTo>
                      <a:pt x="135" y="797"/>
                    </a:lnTo>
                    <a:lnTo>
                      <a:pt x="94" y="929"/>
                    </a:lnTo>
                    <a:lnTo>
                      <a:pt x="219" y="1089"/>
                    </a:lnTo>
                    <a:lnTo>
                      <a:pt x="361" y="936"/>
                    </a:lnTo>
                    <a:lnTo>
                      <a:pt x="642" y="988"/>
                    </a:lnTo>
                    <a:lnTo>
                      <a:pt x="853" y="1179"/>
                    </a:lnTo>
                    <a:lnTo>
                      <a:pt x="1061" y="1130"/>
                    </a:lnTo>
                    <a:lnTo>
                      <a:pt x="1127" y="998"/>
                    </a:lnTo>
                    <a:lnTo>
                      <a:pt x="971" y="669"/>
                    </a:lnTo>
                    <a:lnTo>
                      <a:pt x="1096" y="492"/>
                    </a:lnTo>
                    <a:lnTo>
                      <a:pt x="1106" y="357"/>
                    </a:lnTo>
                    <a:lnTo>
                      <a:pt x="999" y="277"/>
                    </a:lnTo>
                    <a:lnTo>
                      <a:pt x="978" y="142"/>
                    </a:lnTo>
                    <a:lnTo>
                      <a:pt x="908" y="132"/>
                    </a:lnTo>
                    <a:lnTo>
                      <a:pt x="856" y="0"/>
                    </a:lnTo>
                    <a:lnTo>
                      <a:pt x="787" y="17"/>
                    </a:lnTo>
                    <a:lnTo>
                      <a:pt x="430" y="242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2" name="Freeform 158">
                <a:extLst>
                  <a:ext uri="{FF2B5EF4-FFF2-40B4-BE49-F238E27FC236}">
                    <a16:creationId xmlns:a16="http://schemas.microsoft.com/office/drawing/2014/main" id="{7FC88F4B-0D93-465B-71A7-644E7EEE2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5" y="294"/>
                <a:ext cx="242" cy="223"/>
              </a:xfrm>
              <a:custGeom>
                <a:avLst/>
                <a:gdLst>
                  <a:gd name="T0" fmla="*/ 1176 w 1210"/>
                  <a:gd name="T1" fmla="*/ 264 h 1117"/>
                  <a:gd name="T2" fmla="*/ 1210 w 1210"/>
                  <a:gd name="T3" fmla="*/ 0 h 1117"/>
                  <a:gd name="T4" fmla="*/ 506 w 1210"/>
                  <a:gd name="T5" fmla="*/ 361 h 1117"/>
                  <a:gd name="T6" fmla="*/ 0 w 1210"/>
                  <a:gd name="T7" fmla="*/ 371 h 1117"/>
                  <a:gd name="T8" fmla="*/ 49 w 1210"/>
                  <a:gd name="T9" fmla="*/ 499 h 1117"/>
                  <a:gd name="T10" fmla="*/ 465 w 1210"/>
                  <a:gd name="T11" fmla="*/ 773 h 1117"/>
                  <a:gd name="T12" fmla="*/ 687 w 1210"/>
                  <a:gd name="T13" fmla="*/ 971 h 1117"/>
                  <a:gd name="T14" fmla="*/ 1026 w 1210"/>
                  <a:gd name="T15" fmla="*/ 1117 h 1117"/>
                  <a:gd name="T16" fmla="*/ 1117 w 1210"/>
                  <a:gd name="T17" fmla="*/ 1033 h 1117"/>
                  <a:gd name="T18" fmla="*/ 1089 w 1210"/>
                  <a:gd name="T19" fmla="*/ 607 h 1117"/>
                  <a:gd name="T20" fmla="*/ 1176 w 1210"/>
                  <a:gd name="T21" fmla="*/ 264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10" h="1117">
                    <a:moveTo>
                      <a:pt x="1176" y="264"/>
                    </a:moveTo>
                    <a:lnTo>
                      <a:pt x="1210" y="0"/>
                    </a:lnTo>
                    <a:lnTo>
                      <a:pt x="506" y="361"/>
                    </a:lnTo>
                    <a:lnTo>
                      <a:pt x="0" y="371"/>
                    </a:lnTo>
                    <a:lnTo>
                      <a:pt x="49" y="499"/>
                    </a:lnTo>
                    <a:lnTo>
                      <a:pt x="465" y="773"/>
                    </a:lnTo>
                    <a:lnTo>
                      <a:pt x="687" y="971"/>
                    </a:lnTo>
                    <a:lnTo>
                      <a:pt x="1026" y="1117"/>
                    </a:lnTo>
                    <a:lnTo>
                      <a:pt x="1117" y="1033"/>
                    </a:lnTo>
                    <a:lnTo>
                      <a:pt x="1089" y="607"/>
                    </a:lnTo>
                    <a:lnTo>
                      <a:pt x="1176" y="264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3" name="Freeform 159">
                <a:extLst>
                  <a:ext uri="{FF2B5EF4-FFF2-40B4-BE49-F238E27FC236}">
                    <a16:creationId xmlns:a16="http://schemas.microsoft.com/office/drawing/2014/main" id="{687A6F4D-A169-5E4E-CAE0-F3D828DA0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294"/>
                <a:ext cx="171" cy="215"/>
              </a:xfrm>
              <a:custGeom>
                <a:avLst/>
                <a:gdLst>
                  <a:gd name="T0" fmla="*/ 121 w 856"/>
                  <a:gd name="T1" fmla="*/ 0 h 1075"/>
                  <a:gd name="T2" fmla="*/ 87 w 856"/>
                  <a:gd name="T3" fmla="*/ 264 h 1075"/>
                  <a:gd name="T4" fmla="*/ 0 w 856"/>
                  <a:gd name="T5" fmla="*/ 607 h 1075"/>
                  <a:gd name="T6" fmla="*/ 28 w 856"/>
                  <a:gd name="T7" fmla="*/ 1033 h 1075"/>
                  <a:gd name="T8" fmla="*/ 159 w 856"/>
                  <a:gd name="T9" fmla="*/ 1075 h 1075"/>
                  <a:gd name="T10" fmla="*/ 503 w 856"/>
                  <a:gd name="T11" fmla="*/ 853 h 1075"/>
                  <a:gd name="T12" fmla="*/ 503 w 856"/>
                  <a:gd name="T13" fmla="*/ 791 h 1075"/>
                  <a:gd name="T14" fmla="*/ 620 w 856"/>
                  <a:gd name="T15" fmla="*/ 742 h 1075"/>
                  <a:gd name="T16" fmla="*/ 496 w 856"/>
                  <a:gd name="T17" fmla="*/ 673 h 1075"/>
                  <a:gd name="T18" fmla="*/ 711 w 856"/>
                  <a:gd name="T19" fmla="*/ 576 h 1075"/>
                  <a:gd name="T20" fmla="*/ 856 w 856"/>
                  <a:gd name="T21" fmla="*/ 340 h 1075"/>
                  <a:gd name="T22" fmla="*/ 645 w 856"/>
                  <a:gd name="T23" fmla="*/ 229 h 1075"/>
                  <a:gd name="T24" fmla="*/ 575 w 856"/>
                  <a:gd name="T25" fmla="*/ 121 h 1075"/>
                  <a:gd name="T26" fmla="*/ 475 w 856"/>
                  <a:gd name="T27" fmla="*/ 246 h 1075"/>
                  <a:gd name="T28" fmla="*/ 385 w 856"/>
                  <a:gd name="T29" fmla="*/ 191 h 1075"/>
                  <a:gd name="T30" fmla="*/ 409 w 856"/>
                  <a:gd name="T31" fmla="*/ 49 h 1075"/>
                  <a:gd name="T32" fmla="*/ 121 w 856"/>
                  <a:gd name="T33" fmla="*/ 0 h 1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56" h="1075">
                    <a:moveTo>
                      <a:pt x="121" y="0"/>
                    </a:moveTo>
                    <a:lnTo>
                      <a:pt x="87" y="264"/>
                    </a:lnTo>
                    <a:lnTo>
                      <a:pt x="0" y="607"/>
                    </a:lnTo>
                    <a:lnTo>
                      <a:pt x="28" y="1033"/>
                    </a:lnTo>
                    <a:lnTo>
                      <a:pt x="159" y="1075"/>
                    </a:lnTo>
                    <a:lnTo>
                      <a:pt x="503" y="853"/>
                    </a:lnTo>
                    <a:lnTo>
                      <a:pt x="503" y="791"/>
                    </a:lnTo>
                    <a:lnTo>
                      <a:pt x="620" y="742"/>
                    </a:lnTo>
                    <a:lnTo>
                      <a:pt x="496" y="673"/>
                    </a:lnTo>
                    <a:lnTo>
                      <a:pt x="711" y="576"/>
                    </a:lnTo>
                    <a:lnTo>
                      <a:pt x="856" y="340"/>
                    </a:lnTo>
                    <a:lnTo>
                      <a:pt x="645" y="229"/>
                    </a:lnTo>
                    <a:lnTo>
                      <a:pt x="575" y="121"/>
                    </a:lnTo>
                    <a:lnTo>
                      <a:pt x="475" y="246"/>
                    </a:lnTo>
                    <a:lnTo>
                      <a:pt x="385" y="191"/>
                    </a:lnTo>
                    <a:lnTo>
                      <a:pt x="409" y="49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4" name="Freeform 160">
                <a:extLst>
                  <a:ext uri="{FF2B5EF4-FFF2-40B4-BE49-F238E27FC236}">
                    <a16:creationId xmlns:a16="http://schemas.microsoft.com/office/drawing/2014/main" id="{32D2C1A2-8898-D86A-433B-D72A726C7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" y="464"/>
                <a:ext cx="293" cy="276"/>
              </a:xfrm>
              <a:custGeom>
                <a:avLst/>
                <a:gdLst>
                  <a:gd name="T0" fmla="*/ 91 w 1463"/>
                  <a:gd name="T1" fmla="*/ 180 h 1380"/>
                  <a:gd name="T2" fmla="*/ 0 w 1463"/>
                  <a:gd name="T3" fmla="*/ 264 h 1380"/>
                  <a:gd name="T4" fmla="*/ 70 w 1463"/>
                  <a:gd name="T5" fmla="*/ 409 h 1380"/>
                  <a:gd name="T6" fmla="*/ 132 w 1463"/>
                  <a:gd name="T7" fmla="*/ 440 h 1380"/>
                  <a:gd name="T8" fmla="*/ 274 w 1463"/>
                  <a:gd name="T9" fmla="*/ 648 h 1380"/>
                  <a:gd name="T10" fmla="*/ 389 w 1463"/>
                  <a:gd name="T11" fmla="*/ 711 h 1380"/>
                  <a:gd name="T12" fmla="*/ 462 w 1463"/>
                  <a:gd name="T13" fmla="*/ 728 h 1380"/>
                  <a:gd name="T14" fmla="*/ 559 w 1463"/>
                  <a:gd name="T15" fmla="*/ 929 h 1380"/>
                  <a:gd name="T16" fmla="*/ 798 w 1463"/>
                  <a:gd name="T17" fmla="*/ 1106 h 1380"/>
                  <a:gd name="T18" fmla="*/ 881 w 1463"/>
                  <a:gd name="T19" fmla="*/ 1380 h 1380"/>
                  <a:gd name="T20" fmla="*/ 1463 w 1463"/>
                  <a:gd name="T21" fmla="*/ 1370 h 1380"/>
                  <a:gd name="T22" fmla="*/ 1463 w 1463"/>
                  <a:gd name="T23" fmla="*/ 1051 h 1380"/>
                  <a:gd name="T24" fmla="*/ 1415 w 1463"/>
                  <a:gd name="T25" fmla="*/ 874 h 1380"/>
                  <a:gd name="T26" fmla="*/ 1283 w 1463"/>
                  <a:gd name="T27" fmla="*/ 857 h 1380"/>
                  <a:gd name="T28" fmla="*/ 1179 w 1463"/>
                  <a:gd name="T29" fmla="*/ 770 h 1380"/>
                  <a:gd name="T30" fmla="*/ 1117 w 1463"/>
                  <a:gd name="T31" fmla="*/ 645 h 1380"/>
                  <a:gd name="T32" fmla="*/ 1131 w 1463"/>
                  <a:gd name="T33" fmla="*/ 479 h 1380"/>
                  <a:gd name="T34" fmla="*/ 1138 w 1463"/>
                  <a:gd name="T35" fmla="*/ 378 h 1380"/>
                  <a:gd name="T36" fmla="*/ 833 w 1463"/>
                  <a:gd name="T37" fmla="*/ 572 h 1380"/>
                  <a:gd name="T38" fmla="*/ 624 w 1463"/>
                  <a:gd name="T39" fmla="*/ 506 h 1380"/>
                  <a:gd name="T40" fmla="*/ 514 w 1463"/>
                  <a:gd name="T41" fmla="*/ 329 h 1380"/>
                  <a:gd name="T42" fmla="*/ 624 w 1463"/>
                  <a:gd name="T43" fmla="*/ 59 h 1380"/>
                  <a:gd name="T44" fmla="*/ 566 w 1463"/>
                  <a:gd name="T45" fmla="*/ 0 h 1380"/>
                  <a:gd name="T46" fmla="*/ 222 w 1463"/>
                  <a:gd name="T47" fmla="*/ 222 h 1380"/>
                  <a:gd name="T48" fmla="*/ 91 w 1463"/>
                  <a:gd name="T49" fmla="*/ 180 h 1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63" h="1380">
                    <a:moveTo>
                      <a:pt x="91" y="180"/>
                    </a:moveTo>
                    <a:lnTo>
                      <a:pt x="0" y="264"/>
                    </a:lnTo>
                    <a:lnTo>
                      <a:pt x="70" y="409"/>
                    </a:lnTo>
                    <a:lnTo>
                      <a:pt x="132" y="440"/>
                    </a:lnTo>
                    <a:lnTo>
                      <a:pt x="274" y="648"/>
                    </a:lnTo>
                    <a:lnTo>
                      <a:pt x="389" y="711"/>
                    </a:lnTo>
                    <a:lnTo>
                      <a:pt x="462" y="728"/>
                    </a:lnTo>
                    <a:lnTo>
                      <a:pt x="559" y="929"/>
                    </a:lnTo>
                    <a:lnTo>
                      <a:pt x="798" y="1106"/>
                    </a:lnTo>
                    <a:lnTo>
                      <a:pt x="881" y="1380"/>
                    </a:lnTo>
                    <a:lnTo>
                      <a:pt x="1463" y="1370"/>
                    </a:lnTo>
                    <a:lnTo>
                      <a:pt x="1463" y="1051"/>
                    </a:lnTo>
                    <a:lnTo>
                      <a:pt x="1415" y="874"/>
                    </a:lnTo>
                    <a:lnTo>
                      <a:pt x="1283" y="857"/>
                    </a:lnTo>
                    <a:lnTo>
                      <a:pt x="1179" y="770"/>
                    </a:lnTo>
                    <a:lnTo>
                      <a:pt x="1117" y="645"/>
                    </a:lnTo>
                    <a:lnTo>
                      <a:pt x="1131" y="479"/>
                    </a:lnTo>
                    <a:lnTo>
                      <a:pt x="1138" y="378"/>
                    </a:lnTo>
                    <a:lnTo>
                      <a:pt x="833" y="572"/>
                    </a:lnTo>
                    <a:lnTo>
                      <a:pt x="624" y="506"/>
                    </a:lnTo>
                    <a:lnTo>
                      <a:pt x="514" y="329"/>
                    </a:lnTo>
                    <a:lnTo>
                      <a:pt x="624" y="59"/>
                    </a:lnTo>
                    <a:lnTo>
                      <a:pt x="566" y="0"/>
                    </a:lnTo>
                    <a:lnTo>
                      <a:pt x="222" y="222"/>
                    </a:lnTo>
                    <a:lnTo>
                      <a:pt x="91" y="18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5" name="Freeform 161">
                <a:extLst>
                  <a:ext uri="{FF2B5EF4-FFF2-40B4-BE49-F238E27FC236}">
                    <a16:creationId xmlns:a16="http://schemas.microsoft.com/office/drawing/2014/main" id="{5C334952-7166-A753-D0C5-09337016A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7" y="546"/>
                <a:ext cx="160" cy="154"/>
              </a:xfrm>
              <a:custGeom>
                <a:avLst/>
                <a:gdLst>
                  <a:gd name="T0" fmla="*/ 801 w 801"/>
                  <a:gd name="T1" fmla="*/ 31 h 770"/>
                  <a:gd name="T2" fmla="*/ 739 w 801"/>
                  <a:gd name="T3" fmla="*/ 0 h 770"/>
                  <a:gd name="T4" fmla="*/ 257 w 801"/>
                  <a:gd name="T5" fmla="*/ 59 h 770"/>
                  <a:gd name="T6" fmla="*/ 0 w 801"/>
                  <a:gd name="T7" fmla="*/ 555 h 770"/>
                  <a:gd name="T8" fmla="*/ 295 w 801"/>
                  <a:gd name="T9" fmla="*/ 770 h 770"/>
                  <a:gd name="T10" fmla="*/ 409 w 801"/>
                  <a:gd name="T11" fmla="*/ 555 h 770"/>
                  <a:gd name="T12" fmla="*/ 801 w 801"/>
                  <a:gd name="T13" fmla="*/ 31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1" h="770">
                    <a:moveTo>
                      <a:pt x="801" y="31"/>
                    </a:moveTo>
                    <a:lnTo>
                      <a:pt x="739" y="0"/>
                    </a:lnTo>
                    <a:lnTo>
                      <a:pt x="257" y="59"/>
                    </a:lnTo>
                    <a:lnTo>
                      <a:pt x="0" y="555"/>
                    </a:lnTo>
                    <a:lnTo>
                      <a:pt x="295" y="770"/>
                    </a:lnTo>
                    <a:lnTo>
                      <a:pt x="409" y="555"/>
                    </a:lnTo>
                    <a:lnTo>
                      <a:pt x="801" y="31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6" name="Freeform 162">
                <a:extLst>
                  <a:ext uri="{FF2B5EF4-FFF2-40B4-BE49-F238E27FC236}">
                    <a16:creationId xmlns:a16="http://schemas.microsoft.com/office/drawing/2014/main" id="{786790DE-25E8-3223-0E12-DC398E86E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416"/>
                <a:ext cx="311" cy="241"/>
              </a:xfrm>
              <a:custGeom>
                <a:avLst/>
                <a:gdLst>
                  <a:gd name="T0" fmla="*/ 1557 w 1557"/>
                  <a:gd name="T1" fmla="*/ 652 h 1207"/>
                  <a:gd name="T2" fmla="*/ 1487 w 1557"/>
                  <a:gd name="T3" fmla="*/ 507 h 1207"/>
                  <a:gd name="T4" fmla="*/ 1148 w 1557"/>
                  <a:gd name="T5" fmla="*/ 361 h 1207"/>
                  <a:gd name="T6" fmla="*/ 926 w 1557"/>
                  <a:gd name="T7" fmla="*/ 163 h 1207"/>
                  <a:gd name="T8" fmla="*/ 454 w 1557"/>
                  <a:gd name="T9" fmla="*/ 38 h 1207"/>
                  <a:gd name="T10" fmla="*/ 409 w 1557"/>
                  <a:gd name="T11" fmla="*/ 156 h 1207"/>
                  <a:gd name="T12" fmla="*/ 336 w 1557"/>
                  <a:gd name="T13" fmla="*/ 0 h 1207"/>
                  <a:gd name="T14" fmla="*/ 0 w 1557"/>
                  <a:gd name="T15" fmla="*/ 274 h 1207"/>
                  <a:gd name="T16" fmla="*/ 198 w 1557"/>
                  <a:gd name="T17" fmla="*/ 285 h 1207"/>
                  <a:gd name="T18" fmla="*/ 142 w 1557"/>
                  <a:gd name="T19" fmla="*/ 642 h 1207"/>
                  <a:gd name="T20" fmla="*/ 264 w 1557"/>
                  <a:gd name="T21" fmla="*/ 829 h 1207"/>
                  <a:gd name="T22" fmla="*/ 541 w 1557"/>
                  <a:gd name="T23" fmla="*/ 1061 h 1207"/>
                  <a:gd name="T24" fmla="*/ 818 w 1557"/>
                  <a:gd name="T25" fmla="*/ 1207 h 1207"/>
                  <a:gd name="T26" fmla="*/ 1075 w 1557"/>
                  <a:gd name="T27" fmla="*/ 711 h 1207"/>
                  <a:gd name="T28" fmla="*/ 1557 w 1557"/>
                  <a:gd name="T29" fmla="*/ 652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57" h="1207">
                    <a:moveTo>
                      <a:pt x="1557" y="652"/>
                    </a:moveTo>
                    <a:lnTo>
                      <a:pt x="1487" y="507"/>
                    </a:lnTo>
                    <a:lnTo>
                      <a:pt x="1148" y="361"/>
                    </a:lnTo>
                    <a:lnTo>
                      <a:pt x="926" y="163"/>
                    </a:lnTo>
                    <a:lnTo>
                      <a:pt x="454" y="38"/>
                    </a:lnTo>
                    <a:lnTo>
                      <a:pt x="409" y="156"/>
                    </a:lnTo>
                    <a:lnTo>
                      <a:pt x="336" y="0"/>
                    </a:lnTo>
                    <a:lnTo>
                      <a:pt x="0" y="274"/>
                    </a:lnTo>
                    <a:lnTo>
                      <a:pt x="198" y="285"/>
                    </a:lnTo>
                    <a:lnTo>
                      <a:pt x="142" y="642"/>
                    </a:lnTo>
                    <a:lnTo>
                      <a:pt x="264" y="829"/>
                    </a:lnTo>
                    <a:lnTo>
                      <a:pt x="541" y="1061"/>
                    </a:lnTo>
                    <a:lnTo>
                      <a:pt x="818" y="1207"/>
                    </a:lnTo>
                    <a:lnTo>
                      <a:pt x="1075" y="711"/>
                    </a:lnTo>
                    <a:lnTo>
                      <a:pt x="1557" y="652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7" name="Freeform 163">
                <a:extLst>
                  <a:ext uri="{FF2B5EF4-FFF2-40B4-BE49-F238E27FC236}">
                    <a16:creationId xmlns:a16="http://schemas.microsoft.com/office/drawing/2014/main" id="{F2B52DC0-702A-49CB-A637-16421D50F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3" y="476"/>
                <a:ext cx="129" cy="103"/>
              </a:xfrm>
              <a:custGeom>
                <a:avLst/>
                <a:gdLst>
                  <a:gd name="T0" fmla="*/ 357 w 644"/>
                  <a:gd name="T1" fmla="*/ 0 h 513"/>
                  <a:gd name="T2" fmla="*/ 242 w 644"/>
                  <a:gd name="T3" fmla="*/ 55 h 513"/>
                  <a:gd name="T4" fmla="*/ 110 w 644"/>
                  <a:gd name="T5" fmla="*/ 0 h 513"/>
                  <a:gd name="T6" fmla="*/ 0 w 644"/>
                  <a:gd name="T7" fmla="*/ 270 h 513"/>
                  <a:gd name="T8" fmla="*/ 110 w 644"/>
                  <a:gd name="T9" fmla="*/ 447 h 513"/>
                  <a:gd name="T10" fmla="*/ 319 w 644"/>
                  <a:gd name="T11" fmla="*/ 513 h 513"/>
                  <a:gd name="T12" fmla="*/ 624 w 644"/>
                  <a:gd name="T13" fmla="*/ 319 h 513"/>
                  <a:gd name="T14" fmla="*/ 635 w 644"/>
                  <a:gd name="T15" fmla="*/ 222 h 513"/>
                  <a:gd name="T16" fmla="*/ 644 w 644"/>
                  <a:gd name="T17" fmla="*/ 125 h 513"/>
                  <a:gd name="T18" fmla="*/ 450 w 644"/>
                  <a:gd name="T19" fmla="*/ 87 h 513"/>
                  <a:gd name="T20" fmla="*/ 357 w 644"/>
                  <a:gd name="T21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4" h="513">
                    <a:moveTo>
                      <a:pt x="357" y="0"/>
                    </a:moveTo>
                    <a:lnTo>
                      <a:pt x="242" y="55"/>
                    </a:lnTo>
                    <a:lnTo>
                      <a:pt x="110" y="0"/>
                    </a:lnTo>
                    <a:lnTo>
                      <a:pt x="0" y="270"/>
                    </a:lnTo>
                    <a:lnTo>
                      <a:pt x="110" y="447"/>
                    </a:lnTo>
                    <a:lnTo>
                      <a:pt x="319" y="513"/>
                    </a:lnTo>
                    <a:lnTo>
                      <a:pt x="624" y="319"/>
                    </a:lnTo>
                    <a:lnTo>
                      <a:pt x="635" y="222"/>
                    </a:lnTo>
                    <a:lnTo>
                      <a:pt x="644" y="125"/>
                    </a:lnTo>
                    <a:lnTo>
                      <a:pt x="450" y="87"/>
                    </a:lnTo>
                    <a:lnTo>
                      <a:pt x="357" y="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8" name="Freeform 164">
                <a:extLst>
                  <a:ext uri="{FF2B5EF4-FFF2-40B4-BE49-F238E27FC236}">
                    <a16:creationId xmlns:a16="http://schemas.microsoft.com/office/drawing/2014/main" id="{137241A8-26CC-C029-C4A7-2C4403A77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0" y="628"/>
                <a:ext cx="206" cy="139"/>
              </a:xfrm>
              <a:custGeom>
                <a:avLst/>
                <a:gdLst>
                  <a:gd name="T0" fmla="*/ 735 w 1030"/>
                  <a:gd name="T1" fmla="*/ 146 h 694"/>
                  <a:gd name="T2" fmla="*/ 458 w 1030"/>
                  <a:gd name="T3" fmla="*/ 0 h 694"/>
                  <a:gd name="T4" fmla="*/ 371 w 1030"/>
                  <a:gd name="T5" fmla="*/ 104 h 694"/>
                  <a:gd name="T6" fmla="*/ 396 w 1030"/>
                  <a:gd name="T7" fmla="*/ 167 h 694"/>
                  <a:gd name="T8" fmla="*/ 0 w 1030"/>
                  <a:gd name="T9" fmla="*/ 423 h 694"/>
                  <a:gd name="T10" fmla="*/ 437 w 1030"/>
                  <a:gd name="T11" fmla="*/ 656 h 694"/>
                  <a:gd name="T12" fmla="*/ 552 w 1030"/>
                  <a:gd name="T13" fmla="*/ 694 h 694"/>
                  <a:gd name="T14" fmla="*/ 756 w 1030"/>
                  <a:gd name="T15" fmla="*/ 517 h 694"/>
                  <a:gd name="T16" fmla="*/ 888 w 1030"/>
                  <a:gd name="T17" fmla="*/ 517 h 694"/>
                  <a:gd name="T18" fmla="*/ 1027 w 1030"/>
                  <a:gd name="T19" fmla="*/ 371 h 694"/>
                  <a:gd name="T20" fmla="*/ 1030 w 1030"/>
                  <a:gd name="T21" fmla="*/ 361 h 694"/>
                  <a:gd name="T22" fmla="*/ 735 w 1030"/>
                  <a:gd name="T23" fmla="*/ 146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0" h="694">
                    <a:moveTo>
                      <a:pt x="735" y="146"/>
                    </a:moveTo>
                    <a:lnTo>
                      <a:pt x="458" y="0"/>
                    </a:lnTo>
                    <a:lnTo>
                      <a:pt x="371" y="104"/>
                    </a:lnTo>
                    <a:lnTo>
                      <a:pt x="396" y="167"/>
                    </a:lnTo>
                    <a:lnTo>
                      <a:pt x="0" y="423"/>
                    </a:lnTo>
                    <a:lnTo>
                      <a:pt x="437" y="656"/>
                    </a:lnTo>
                    <a:lnTo>
                      <a:pt x="552" y="694"/>
                    </a:lnTo>
                    <a:lnTo>
                      <a:pt x="756" y="517"/>
                    </a:lnTo>
                    <a:lnTo>
                      <a:pt x="888" y="517"/>
                    </a:lnTo>
                    <a:lnTo>
                      <a:pt x="1027" y="371"/>
                    </a:lnTo>
                    <a:lnTo>
                      <a:pt x="1030" y="361"/>
                    </a:lnTo>
                    <a:lnTo>
                      <a:pt x="735" y="146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9" name="Freeform 165">
                <a:extLst>
                  <a:ext uri="{FF2B5EF4-FFF2-40B4-BE49-F238E27FC236}">
                    <a16:creationId xmlns:a16="http://schemas.microsoft.com/office/drawing/2014/main" id="{F4359260-FC50-DFE6-C21A-08E190882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759"/>
                <a:ext cx="64" cy="61"/>
              </a:xfrm>
              <a:custGeom>
                <a:avLst/>
                <a:gdLst>
                  <a:gd name="T0" fmla="*/ 146 w 319"/>
                  <a:gd name="T1" fmla="*/ 38 h 305"/>
                  <a:gd name="T2" fmla="*/ 31 w 319"/>
                  <a:gd name="T3" fmla="*/ 0 h 305"/>
                  <a:gd name="T4" fmla="*/ 0 w 319"/>
                  <a:gd name="T5" fmla="*/ 138 h 305"/>
                  <a:gd name="T6" fmla="*/ 125 w 319"/>
                  <a:gd name="T7" fmla="*/ 305 h 305"/>
                  <a:gd name="T8" fmla="*/ 198 w 319"/>
                  <a:gd name="T9" fmla="*/ 305 h 305"/>
                  <a:gd name="T10" fmla="*/ 319 w 319"/>
                  <a:gd name="T11" fmla="*/ 145 h 305"/>
                  <a:gd name="T12" fmla="*/ 146 w 319"/>
                  <a:gd name="T13" fmla="*/ 3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305">
                    <a:moveTo>
                      <a:pt x="146" y="38"/>
                    </a:moveTo>
                    <a:lnTo>
                      <a:pt x="31" y="0"/>
                    </a:lnTo>
                    <a:lnTo>
                      <a:pt x="0" y="138"/>
                    </a:lnTo>
                    <a:lnTo>
                      <a:pt x="125" y="305"/>
                    </a:lnTo>
                    <a:lnTo>
                      <a:pt x="198" y="305"/>
                    </a:lnTo>
                    <a:lnTo>
                      <a:pt x="319" y="145"/>
                    </a:lnTo>
                    <a:lnTo>
                      <a:pt x="146" y="38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0" name="Freeform 166">
                <a:extLst>
                  <a:ext uri="{FF2B5EF4-FFF2-40B4-BE49-F238E27FC236}">
                    <a16:creationId xmlns:a16="http://schemas.microsoft.com/office/drawing/2014/main" id="{B62CD934-23D8-D9BA-AEA5-D97C1B76E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702"/>
                <a:ext cx="115" cy="132"/>
              </a:xfrm>
              <a:custGeom>
                <a:avLst/>
                <a:gdLst>
                  <a:gd name="T0" fmla="*/ 204 w 575"/>
                  <a:gd name="T1" fmla="*/ 146 h 659"/>
                  <a:gd name="T2" fmla="*/ 0 w 575"/>
                  <a:gd name="T3" fmla="*/ 323 h 659"/>
                  <a:gd name="T4" fmla="*/ 173 w 575"/>
                  <a:gd name="T5" fmla="*/ 430 h 659"/>
                  <a:gd name="T6" fmla="*/ 298 w 575"/>
                  <a:gd name="T7" fmla="*/ 659 h 659"/>
                  <a:gd name="T8" fmla="*/ 516 w 575"/>
                  <a:gd name="T9" fmla="*/ 534 h 659"/>
                  <a:gd name="T10" fmla="*/ 575 w 575"/>
                  <a:gd name="T11" fmla="*/ 184 h 659"/>
                  <a:gd name="T12" fmla="*/ 475 w 575"/>
                  <a:gd name="T13" fmla="*/ 0 h 659"/>
                  <a:gd name="T14" fmla="*/ 336 w 575"/>
                  <a:gd name="T15" fmla="*/ 146 h 659"/>
                  <a:gd name="T16" fmla="*/ 204 w 575"/>
                  <a:gd name="T17" fmla="*/ 146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5" h="659">
                    <a:moveTo>
                      <a:pt x="204" y="146"/>
                    </a:moveTo>
                    <a:lnTo>
                      <a:pt x="0" y="323"/>
                    </a:lnTo>
                    <a:lnTo>
                      <a:pt x="173" y="430"/>
                    </a:lnTo>
                    <a:lnTo>
                      <a:pt x="298" y="659"/>
                    </a:lnTo>
                    <a:lnTo>
                      <a:pt x="516" y="534"/>
                    </a:lnTo>
                    <a:lnTo>
                      <a:pt x="575" y="184"/>
                    </a:lnTo>
                    <a:lnTo>
                      <a:pt x="475" y="0"/>
                    </a:lnTo>
                    <a:lnTo>
                      <a:pt x="336" y="146"/>
                    </a:lnTo>
                    <a:lnTo>
                      <a:pt x="204" y="146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1" name="Freeform 167">
                <a:extLst>
                  <a:ext uri="{FF2B5EF4-FFF2-40B4-BE49-F238E27FC236}">
                    <a16:creationId xmlns:a16="http://schemas.microsoft.com/office/drawing/2014/main" id="{33343F72-0714-D022-17AF-73D85DE76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5" y="657"/>
                <a:ext cx="123" cy="175"/>
              </a:xfrm>
              <a:custGeom>
                <a:avLst/>
                <a:gdLst>
                  <a:gd name="T0" fmla="*/ 100 w 617"/>
                  <a:gd name="T1" fmla="*/ 409 h 874"/>
                  <a:gd name="T2" fmla="*/ 41 w 617"/>
                  <a:gd name="T3" fmla="*/ 759 h 874"/>
                  <a:gd name="T4" fmla="*/ 17 w 617"/>
                  <a:gd name="T5" fmla="*/ 804 h 874"/>
                  <a:gd name="T6" fmla="*/ 97 w 617"/>
                  <a:gd name="T7" fmla="*/ 874 h 874"/>
                  <a:gd name="T8" fmla="*/ 138 w 617"/>
                  <a:gd name="T9" fmla="*/ 818 h 874"/>
                  <a:gd name="T10" fmla="*/ 547 w 617"/>
                  <a:gd name="T11" fmla="*/ 770 h 874"/>
                  <a:gd name="T12" fmla="*/ 610 w 617"/>
                  <a:gd name="T13" fmla="*/ 732 h 874"/>
                  <a:gd name="T14" fmla="*/ 617 w 617"/>
                  <a:gd name="T15" fmla="*/ 600 h 874"/>
                  <a:gd name="T16" fmla="*/ 544 w 617"/>
                  <a:gd name="T17" fmla="*/ 357 h 874"/>
                  <a:gd name="T18" fmla="*/ 589 w 617"/>
                  <a:gd name="T19" fmla="*/ 305 h 874"/>
                  <a:gd name="T20" fmla="*/ 117 w 617"/>
                  <a:gd name="T21" fmla="*/ 0 h 874"/>
                  <a:gd name="T22" fmla="*/ 3 w 617"/>
                  <a:gd name="T23" fmla="*/ 215 h 874"/>
                  <a:gd name="T24" fmla="*/ 0 w 617"/>
                  <a:gd name="T25" fmla="*/ 225 h 874"/>
                  <a:gd name="T26" fmla="*/ 100 w 617"/>
                  <a:gd name="T27" fmla="*/ 409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7" h="874">
                    <a:moveTo>
                      <a:pt x="100" y="409"/>
                    </a:moveTo>
                    <a:lnTo>
                      <a:pt x="41" y="759"/>
                    </a:lnTo>
                    <a:lnTo>
                      <a:pt x="17" y="804"/>
                    </a:lnTo>
                    <a:lnTo>
                      <a:pt x="97" y="874"/>
                    </a:lnTo>
                    <a:lnTo>
                      <a:pt x="138" y="818"/>
                    </a:lnTo>
                    <a:lnTo>
                      <a:pt x="547" y="770"/>
                    </a:lnTo>
                    <a:lnTo>
                      <a:pt x="610" y="732"/>
                    </a:lnTo>
                    <a:lnTo>
                      <a:pt x="617" y="600"/>
                    </a:lnTo>
                    <a:lnTo>
                      <a:pt x="544" y="357"/>
                    </a:lnTo>
                    <a:lnTo>
                      <a:pt x="589" y="305"/>
                    </a:lnTo>
                    <a:lnTo>
                      <a:pt x="117" y="0"/>
                    </a:lnTo>
                    <a:lnTo>
                      <a:pt x="3" y="215"/>
                    </a:lnTo>
                    <a:lnTo>
                      <a:pt x="0" y="225"/>
                    </a:lnTo>
                    <a:lnTo>
                      <a:pt x="100" y="409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2" name="Freeform 168">
                <a:extLst>
                  <a:ext uri="{FF2B5EF4-FFF2-40B4-BE49-F238E27FC236}">
                    <a16:creationId xmlns:a16="http://schemas.microsoft.com/office/drawing/2014/main" id="{906C046E-3840-B152-803B-C9D82F501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607"/>
                <a:ext cx="144" cy="181"/>
              </a:xfrm>
              <a:custGeom>
                <a:avLst/>
                <a:gdLst>
                  <a:gd name="T0" fmla="*/ 392 w 721"/>
                  <a:gd name="T1" fmla="*/ 218 h 905"/>
                  <a:gd name="T2" fmla="*/ 295 w 721"/>
                  <a:gd name="T3" fmla="*/ 17 h 905"/>
                  <a:gd name="T4" fmla="*/ 222 w 721"/>
                  <a:gd name="T5" fmla="*/ 0 h 905"/>
                  <a:gd name="T6" fmla="*/ 90 w 721"/>
                  <a:gd name="T7" fmla="*/ 236 h 905"/>
                  <a:gd name="T8" fmla="*/ 114 w 721"/>
                  <a:gd name="T9" fmla="*/ 440 h 905"/>
                  <a:gd name="T10" fmla="*/ 45 w 721"/>
                  <a:gd name="T11" fmla="*/ 558 h 905"/>
                  <a:gd name="T12" fmla="*/ 0 w 721"/>
                  <a:gd name="T13" fmla="*/ 610 h 905"/>
                  <a:gd name="T14" fmla="*/ 73 w 721"/>
                  <a:gd name="T15" fmla="*/ 853 h 905"/>
                  <a:gd name="T16" fmla="*/ 267 w 721"/>
                  <a:gd name="T17" fmla="*/ 905 h 905"/>
                  <a:gd name="T18" fmla="*/ 392 w 721"/>
                  <a:gd name="T19" fmla="*/ 756 h 905"/>
                  <a:gd name="T20" fmla="*/ 492 w 721"/>
                  <a:gd name="T21" fmla="*/ 748 h 905"/>
                  <a:gd name="T22" fmla="*/ 593 w 721"/>
                  <a:gd name="T23" fmla="*/ 738 h 905"/>
                  <a:gd name="T24" fmla="*/ 721 w 721"/>
                  <a:gd name="T25" fmla="*/ 732 h 905"/>
                  <a:gd name="T26" fmla="*/ 714 w 721"/>
                  <a:gd name="T27" fmla="*/ 669 h 905"/>
                  <a:gd name="T28" fmla="*/ 631 w 721"/>
                  <a:gd name="T29" fmla="*/ 395 h 905"/>
                  <a:gd name="T30" fmla="*/ 392 w 721"/>
                  <a:gd name="T31" fmla="*/ 218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21" h="905">
                    <a:moveTo>
                      <a:pt x="392" y="218"/>
                    </a:moveTo>
                    <a:lnTo>
                      <a:pt x="295" y="17"/>
                    </a:lnTo>
                    <a:lnTo>
                      <a:pt x="222" y="0"/>
                    </a:lnTo>
                    <a:lnTo>
                      <a:pt x="90" y="236"/>
                    </a:lnTo>
                    <a:lnTo>
                      <a:pt x="114" y="440"/>
                    </a:lnTo>
                    <a:lnTo>
                      <a:pt x="45" y="558"/>
                    </a:lnTo>
                    <a:lnTo>
                      <a:pt x="0" y="610"/>
                    </a:lnTo>
                    <a:lnTo>
                      <a:pt x="73" y="853"/>
                    </a:lnTo>
                    <a:lnTo>
                      <a:pt x="267" y="905"/>
                    </a:lnTo>
                    <a:lnTo>
                      <a:pt x="392" y="756"/>
                    </a:lnTo>
                    <a:lnTo>
                      <a:pt x="492" y="748"/>
                    </a:lnTo>
                    <a:lnTo>
                      <a:pt x="593" y="738"/>
                    </a:lnTo>
                    <a:lnTo>
                      <a:pt x="721" y="732"/>
                    </a:lnTo>
                    <a:lnTo>
                      <a:pt x="714" y="669"/>
                    </a:lnTo>
                    <a:lnTo>
                      <a:pt x="631" y="395"/>
                    </a:lnTo>
                    <a:lnTo>
                      <a:pt x="392" y="218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3" name="Freeform 169">
                <a:extLst>
                  <a:ext uri="{FF2B5EF4-FFF2-40B4-BE49-F238E27FC236}">
                    <a16:creationId xmlns:a16="http://schemas.microsoft.com/office/drawing/2014/main" id="{4159682F-57D2-6299-E42F-61B119466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8" y="552"/>
                <a:ext cx="130" cy="166"/>
              </a:xfrm>
              <a:custGeom>
                <a:avLst/>
                <a:gdLst>
                  <a:gd name="T0" fmla="*/ 541 w 649"/>
                  <a:gd name="T1" fmla="*/ 711 h 829"/>
                  <a:gd name="T2" fmla="*/ 517 w 649"/>
                  <a:gd name="T3" fmla="*/ 507 h 829"/>
                  <a:gd name="T4" fmla="*/ 649 w 649"/>
                  <a:gd name="T5" fmla="*/ 271 h 829"/>
                  <a:gd name="T6" fmla="*/ 534 w 649"/>
                  <a:gd name="T7" fmla="*/ 208 h 829"/>
                  <a:gd name="T8" fmla="*/ 392 w 649"/>
                  <a:gd name="T9" fmla="*/ 0 h 829"/>
                  <a:gd name="T10" fmla="*/ 0 w 649"/>
                  <a:gd name="T11" fmla="*/ 524 h 829"/>
                  <a:gd name="T12" fmla="*/ 472 w 649"/>
                  <a:gd name="T13" fmla="*/ 829 h 829"/>
                  <a:gd name="T14" fmla="*/ 541 w 649"/>
                  <a:gd name="T15" fmla="*/ 711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9" h="829">
                    <a:moveTo>
                      <a:pt x="541" y="711"/>
                    </a:moveTo>
                    <a:lnTo>
                      <a:pt x="517" y="507"/>
                    </a:lnTo>
                    <a:lnTo>
                      <a:pt x="649" y="271"/>
                    </a:lnTo>
                    <a:lnTo>
                      <a:pt x="534" y="208"/>
                    </a:lnTo>
                    <a:lnTo>
                      <a:pt x="392" y="0"/>
                    </a:lnTo>
                    <a:lnTo>
                      <a:pt x="0" y="524"/>
                    </a:lnTo>
                    <a:lnTo>
                      <a:pt x="472" y="829"/>
                    </a:lnTo>
                    <a:lnTo>
                      <a:pt x="541" y="711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4" name="Freeform 170">
                <a:extLst>
                  <a:ext uri="{FF2B5EF4-FFF2-40B4-BE49-F238E27FC236}">
                    <a16:creationId xmlns:a16="http://schemas.microsoft.com/office/drawing/2014/main" id="{F8C86641-2EC1-D89B-AE35-F8745483E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755"/>
                <a:ext cx="342" cy="416"/>
              </a:xfrm>
              <a:custGeom>
                <a:avLst/>
                <a:gdLst>
                  <a:gd name="T0" fmla="*/ 621 w 1708"/>
                  <a:gd name="T1" fmla="*/ 112 h 2081"/>
                  <a:gd name="T2" fmla="*/ 614 w 1708"/>
                  <a:gd name="T3" fmla="*/ 244 h 2081"/>
                  <a:gd name="T4" fmla="*/ 551 w 1708"/>
                  <a:gd name="T5" fmla="*/ 282 h 2081"/>
                  <a:gd name="T6" fmla="*/ 142 w 1708"/>
                  <a:gd name="T7" fmla="*/ 330 h 2081"/>
                  <a:gd name="T8" fmla="*/ 101 w 1708"/>
                  <a:gd name="T9" fmla="*/ 386 h 2081"/>
                  <a:gd name="T10" fmla="*/ 0 w 1708"/>
                  <a:gd name="T11" fmla="*/ 490 h 2081"/>
                  <a:gd name="T12" fmla="*/ 94 w 1708"/>
                  <a:gd name="T13" fmla="*/ 691 h 2081"/>
                  <a:gd name="T14" fmla="*/ 146 w 1708"/>
                  <a:gd name="T15" fmla="*/ 1052 h 2081"/>
                  <a:gd name="T16" fmla="*/ 243 w 1708"/>
                  <a:gd name="T17" fmla="*/ 1367 h 2081"/>
                  <a:gd name="T18" fmla="*/ 381 w 1708"/>
                  <a:gd name="T19" fmla="*/ 1329 h 2081"/>
                  <a:gd name="T20" fmla="*/ 562 w 1708"/>
                  <a:gd name="T21" fmla="*/ 1707 h 2081"/>
                  <a:gd name="T22" fmla="*/ 953 w 1708"/>
                  <a:gd name="T23" fmla="*/ 2012 h 2081"/>
                  <a:gd name="T24" fmla="*/ 1075 w 1708"/>
                  <a:gd name="T25" fmla="*/ 2081 h 2081"/>
                  <a:gd name="T26" fmla="*/ 1082 w 1708"/>
                  <a:gd name="T27" fmla="*/ 1655 h 2081"/>
                  <a:gd name="T28" fmla="*/ 985 w 1708"/>
                  <a:gd name="T29" fmla="*/ 1384 h 2081"/>
                  <a:gd name="T30" fmla="*/ 1106 w 1708"/>
                  <a:gd name="T31" fmla="*/ 1312 h 2081"/>
                  <a:gd name="T32" fmla="*/ 1175 w 1708"/>
                  <a:gd name="T33" fmla="*/ 1332 h 2081"/>
                  <a:gd name="T34" fmla="*/ 1252 w 1708"/>
                  <a:gd name="T35" fmla="*/ 1131 h 2081"/>
                  <a:gd name="T36" fmla="*/ 1708 w 1708"/>
                  <a:gd name="T37" fmla="*/ 959 h 2081"/>
                  <a:gd name="T38" fmla="*/ 1699 w 1708"/>
                  <a:gd name="T39" fmla="*/ 878 h 2081"/>
                  <a:gd name="T40" fmla="*/ 1415 w 1708"/>
                  <a:gd name="T41" fmla="*/ 622 h 2081"/>
                  <a:gd name="T42" fmla="*/ 992 w 1708"/>
                  <a:gd name="T43" fmla="*/ 681 h 2081"/>
                  <a:gd name="T44" fmla="*/ 863 w 1708"/>
                  <a:gd name="T45" fmla="*/ 632 h 2081"/>
                  <a:gd name="T46" fmla="*/ 1099 w 1708"/>
                  <a:gd name="T47" fmla="*/ 112 h 2081"/>
                  <a:gd name="T48" fmla="*/ 1165 w 1708"/>
                  <a:gd name="T49" fmla="*/ 81 h 2081"/>
                  <a:gd name="T50" fmla="*/ 1142 w 1708"/>
                  <a:gd name="T51" fmla="*/ 0 h 2081"/>
                  <a:gd name="T52" fmla="*/ 1040 w 1708"/>
                  <a:gd name="T53" fmla="*/ 7 h 2081"/>
                  <a:gd name="T54" fmla="*/ 940 w 1708"/>
                  <a:gd name="T55" fmla="*/ 15 h 2081"/>
                  <a:gd name="T56" fmla="*/ 815 w 1708"/>
                  <a:gd name="T57" fmla="*/ 164 h 2081"/>
                  <a:gd name="T58" fmla="*/ 621 w 1708"/>
                  <a:gd name="T59" fmla="*/ 112 h 2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08" h="2081">
                    <a:moveTo>
                      <a:pt x="621" y="112"/>
                    </a:moveTo>
                    <a:lnTo>
                      <a:pt x="614" y="244"/>
                    </a:lnTo>
                    <a:lnTo>
                      <a:pt x="551" y="282"/>
                    </a:lnTo>
                    <a:lnTo>
                      <a:pt x="142" y="330"/>
                    </a:lnTo>
                    <a:lnTo>
                      <a:pt x="101" y="386"/>
                    </a:lnTo>
                    <a:lnTo>
                      <a:pt x="0" y="490"/>
                    </a:lnTo>
                    <a:lnTo>
                      <a:pt x="94" y="691"/>
                    </a:lnTo>
                    <a:lnTo>
                      <a:pt x="146" y="1052"/>
                    </a:lnTo>
                    <a:lnTo>
                      <a:pt x="243" y="1367"/>
                    </a:lnTo>
                    <a:lnTo>
                      <a:pt x="381" y="1329"/>
                    </a:lnTo>
                    <a:lnTo>
                      <a:pt x="562" y="1707"/>
                    </a:lnTo>
                    <a:lnTo>
                      <a:pt x="953" y="2012"/>
                    </a:lnTo>
                    <a:lnTo>
                      <a:pt x="1075" y="2081"/>
                    </a:lnTo>
                    <a:lnTo>
                      <a:pt x="1082" y="1655"/>
                    </a:lnTo>
                    <a:lnTo>
                      <a:pt x="985" y="1384"/>
                    </a:lnTo>
                    <a:lnTo>
                      <a:pt x="1106" y="1312"/>
                    </a:lnTo>
                    <a:lnTo>
                      <a:pt x="1175" y="1332"/>
                    </a:lnTo>
                    <a:lnTo>
                      <a:pt x="1252" y="1131"/>
                    </a:lnTo>
                    <a:lnTo>
                      <a:pt x="1708" y="959"/>
                    </a:lnTo>
                    <a:lnTo>
                      <a:pt x="1699" y="878"/>
                    </a:lnTo>
                    <a:lnTo>
                      <a:pt x="1415" y="622"/>
                    </a:lnTo>
                    <a:lnTo>
                      <a:pt x="992" y="681"/>
                    </a:lnTo>
                    <a:lnTo>
                      <a:pt x="863" y="632"/>
                    </a:lnTo>
                    <a:lnTo>
                      <a:pt x="1099" y="112"/>
                    </a:lnTo>
                    <a:lnTo>
                      <a:pt x="1165" y="81"/>
                    </a:lnTo>
                    <a:lnTo>
                      <a:pt x="1142" y="0"/>
                    </a:lnTo>
                    <a:lnTo>
                      <a:pt x="1040" y="7"/>
                    </a:lnTo>
                    <a:lnTo>
                      <a:pt x="940" y="15"/>
                    </a:lnTo>
                    <a:lnTo>
                      <a:pt x="815" y="164"/>
                    </a:lnTo>
                    <a:lnTo>
                      <a:pt x="621" y="112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5" name="Freeform 171">
                <a:extLst>
                  <a:ext uri="{FF2B5EF4-FFF2-40B4-BE49-F238E27FC236}">
                    <a16:creationId xmlns:a16="http://schemas.microsoft.com/office/drawing/2014/main" id="{32FCEB52-CE61-5FFE-EE8F-EDDF16FE0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2" y="754"/>
                <a:ext cx="21" cy="2"/>
              </a:xfrm>
              <a:custGeom>
                <a:avLst/>
                <a:gdLst>
                  <a:gd name="T0" fmla="*/ 101 w 102"/>
                  <a:gd name="T1" fmla="*/ 0 h 10"/>
                  <a:gd name="T2" fmla="*/ 0 w 102"/>
                  <a:gd name="T3" fmla="*/ 10 h 10"/>
                  <a:gd name="T4" fmla="*/ 102 w 102"/>
                  <a:gd name="T5" fmla="*/ 3 h 10"/>
                  <a:gd name="T6" fmla="*/ 101 w 102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2" h="10">
                    <a:moveTo>
                      <a:pt x="101" y="0"/>
                    </a:moveTo>
                    <a:lnTo>
                      <a:pt x="0" y="10"/>
                    </a:lnTo>
                    <a:lnTo>
                      <a:pt x="102" y="3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6" name="Freeform 172">
                <a:extLst>
                  <a:ext uri="{FF2B5EF4-FFF2-40B4-BE49-F238E27FC236}">
                    <a16:creationId xmlns:a16="http://schemas.microsoft.com/office/drawing/2014/main" id="{0B0B5F4F-930A-625A-0AED-47C3926A4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2" y="753"/>
                <a:ext cx="26" cy="2"/>
              </a:xfrm>
              <a:custGeom>
                <a:avLst/>
                <a:gdLst>
                  <a:gd name="T0" fmla="*/ 0 w 128"/>
                  <a:gd name="T1" fmla="*/ 6 h 9"/>
                  <a:gd name="T2" fmla="*/ 1 w 128"/>
                  <a:gd name="T3" fmla="*/ 9 h 9"/>
                  <a:gd name="T4" fmla="*/ 128 w 128"/>
                  <a:gd name="T5" fmla="*/ 0 h 9"/>
                  <a:gd name="T6" fmla="*/ 0 w 128"/>
                  <a:gd name="T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9">
                    <a:moveTo>
                      <a:pt x="0" y="6"/>
                    </a:moveTo>
                    <a:lnTo>
                      <a:pt x="1" y="9"/>
                    </a:lnTo>
                    <a:lnTo>
                      <a:pt x="128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7" name="Freeform 173">
                <a:extLst>
                  <a:ext uri="{FF2B5EF4-FFF2-40B4-BE49-F238E27FC236}">
                    <a16:creationId xmlns:a16="http://schemas.microsoft.com/office/drawing/2014/main" id="{58BD3510-6DB3-1756-7FE5-4E85BA8DC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7" y="771"/>
                <a:ext cx="110" cy="120"/>
              </a:xfrm>
              <a:custGeom>
                <a:avLst/>
                <a:gdLst>
                  <a:gd name="T0" fmla="*/ 302 w 552"/>
                  <a:gd name="T1" fmla="*/ 0 h 600"/>
                  <a:gd name="T2" fmla="*/ 236 w 552"/>
                  <a:gd name="T3" fmla="*/ 31 h 600"/>
                  <a:gd name="T4" fmla="*/ 0 w 552"/>
                  <a:gd name="T5" fmla="*/ 551 h 600"/>
                  <a:gd name="T6" fmla="*/ 129 w 552"/>
                  <a:gd name="T7" fmla="*/ 600 h 600"/>
                  <a:gd name="T8" fmla="*/ 552 w 552"/>
                  <a:gd name="T9" fmla="*/ 541 h 600"/>
                  <a:gd name="T10" fmla="*/ 368 w 552"/>
                  <a:gd name="T11" fmla="*/ 20 h 600"/>
                  <a:gd name="T12" fmla="*/ 302 w 552"/>
                  <a:gd name="T13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2" h="600">
                    <a:moveTo>
                      <a:pt x="302" y="0"/>
                    </a:moveTo>
                    <a:lnTo>
                      <a:pt x="236" y="31"/>
                    </a:lnTo>
                    <a:lnTo>
                      <a:pt x="0" y="551"/>
                    </a:lnTo>
                    <a:lnTo>
                      <a:pt x="129" y="600"/>
                    </a:lnTo>
                    <a:lnTo>
                      <a:pt x="552" y="541"/>
                    </a:lnTo>
                    <a:lnTo>
                      <a:pt x="368" y="20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8" name="Freeform 174">
                <a:extLst>
                  <a:ext uri="{FF2B5EF4-FFF2-40B4-BE49-F238E27FC236}">
                    <a16:creationId xmlns:a16="http://schemas.microsoft.com/office/drawing/2014/main" id="{D5D1DEF0-37B3-AEC2-A9F0-1ED10C651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738"/>
                <a:ext cx="162" cy="192"/>
              </a:xfrm>
              <a:custGeom>
                <a:avLst/>
                <a:gdLst>
                  <a:gd name="T0" fmla="*/ 23 w 813"/>
                  <a:gd name="T1" fmla="*/ 163 h 960"/>
                  <a:gd name="T2" fmla="*/ 89 w 813"/>
                  <a:gd name="T3" fmla="*/ 183 h 960"/>
                  <a:gd name="T4" fmla="*/ 273 w 813"/>
                  <a:gd name="T5" fmla="*/ 704 h 960"/>
                  <a:gd name="T6" fmla="*/ 557 w 813"/>
                  <a:gd name="T7" fmla="*/ 960 h 960"/>
                  <a:gd name="T8" fmla="*/ 675 w 813"/>
                  <a:gd name="T9" fmla="*/ 880 h 960"/>
                  <a:gd name="T10" fmla="*/ 813 w 813"/>
                  <a:gd name="T11" fmla="*/ 898 h 960"/>
                  <a:gd name="T12" fmla="*/ 567 w 813"/>
                  <a:gd name="T13" fmla="*/ 322 h 960"/>
                  <a:gd name="T14" fmla="*/ 578 w 813"/>
                  <a:gd name="T15" fmla="*/ 180 h 960"/>
                  <a:gd name="T16" fmla="*/ 647 w 813"/>
                  <a:gd name="T17" fmla="*/ 194 h 960"/>
                  <a:gd name="T18" fmla="*/ 702 w 813"/>
                  <a:gd name="T19" fmla="*/ 0 h 960"/>
                  <a:gd name="T20" fmla="*/ 120 w 813"/>
                  <a:gd name="T21" fmla="*/ 10 h 960"/>
                  <a:gd name="T22" fmla="*/ 127 w 813"/>
                  <a:gd name="T23" fmla="*/ 73 h 960"/>
                  <a:gd name="T24" fmla="*/ 0 w 813"/>
                  <a:gd name="T25" fmla="*/ 82 h 960"/>
                  <a:gd name="T26" fmla="*/ 23 w 813"/>
                  <a:gd name="T27" fmla="*/ 163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3" h="960">
                    <a:moveTo>
                      <a:pt x="23" y="163"/>
                    </a:moveTo>
                    <a:lnTo>
                      <a:pt x="89" y="183"/>
                    </a:lnTo>
                    <a:lnTo>
                      <a:pt x="273" y="704"/>
                    </a:lnTo>
                    <a:lnTo>
                      <a:pt x="557" y="960"/>
                    </a:lnTo>
                    <a:lnTo>
                      <a:pt x="675" y="880"/>
                    </a:lnTo>
                    <a:lnTo>
                      <a:pt x="813" y="898"/>
                    </a:lnTo>
                    <a:lnTo>
                      <a:pt x="567" y="322"/>
                    </a:lnTo>
                    <a:lnTo>
                      <a:pt x="578" y="180"/>
                    </a:lnTo>
                    <a:lnTo>
                      <a:pt x="647" y="194"/>
                    </a:lnTo>
                    <a:lnTo>
                      <a:pt x="702" y="0"/>
                    </a:lnTo>
                    <a:lnTo>
                      <a:pt x="120" y="10"/>
                    </a:lnTo>
                    <a:lnTo>
                      <a:pt x="127" y="73"/>
                    </a:lnTo>
                    <a:lnTo>
                      <a:pt x="0" y="82"/>
                    </a:lnTo>
                    <a:lnTo>
                      <a:pt x="23" y="163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9" name="Freeform 175">
                <a:extLst>
                  <a:ext uri="{FF2B5EF4-FFF2-40B4-BE49-F238E27FC236}">
                    <a16:creationId xmlns:a16="http://schemas.microsoft.com/office/drawing/2014/main" id="{501938B3-B4CB-5046-BCE9-6F093539F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410"/>
                <a:ext cx="293" cy="291"/>
              </a:xfrm>
              <a:custGeom>
                <a:avLst/>
                <a:gdLst>
                  <a:gd name="T0" fmla="*/ 867 w 1463"/>
                  <a:gd name="T1" fmla="*/ 124 h 1452"/>
                  <a:gd name="T2" fmla="*/ 513 w 1463"/>
                  <a:gd name="T3" fmla="*/ 159 h 1452"/>
                  <a:gd name="T4" fmla="*/ 347 w 1463"/>
                  <a:gd name="T5" fmla="*/ 124 h 1452"/>
                  <a:gd name="T6" fmla="*/ 458 w 1463"/>
                  <a:gd name="T7" fmla="*/ 0 h 1452"/>
                  <a:gd name="T8" fmla="*/ 159 w 1463"/>
                  <a:gd name="T9" fmla="*/ 107 h 1452"/>
                  <a:gd name="T10" fmla="*/ 329 w 1463"/>
                  <a:gd name="T11" fmla="*/ 801 h 1452"/>
                  <a:gd name="T12" fmla="*/ 180 w 1463"/>
                  <a:gd name="T13" fmla="*/ 1050 h 1452"/>
                  <a:gd name="T14" fmla="*/ 0 w 1463"/>
                  <a:gd name="T15" fmla="*/ 1144 h 1452"/>
                  <a:gd name="T16" fmla="*/ 48 w 1463"/>
                  <a:gd name="T17" fmla="*/ 1321 h 1452"/>
                  <a:gd name="T18" fmla="*/ 312 w 1463"/>
                  <a:gd name="T19" fmla="*/ 1432 h 1452"/>
                  <a:gd name="T20" fmla="*/ 600 w 1463"/>
                  <a:gd name="T21" fmla="*/ 1452 h 1452"/>
                  <a:gd name="T22" fmla="*/ 783 w 1463"/>
                  <a:gd name="T23" fmla="*/ 1352 h 1452"/>
                  <a:gd name="T24" fmla="*/ 887 w 1463"/>
                  <a:gd name="T25" fmla="*/ 1432 h 1452"/>
                  <a:gd name="T26" fmla="*/ 1095 w 1463"/>
                  <a:gd name="T27" fmla="*/ 1376 h 1452"/>
                  <a:gd name="T28" fmla="*/ 1272 w 1463"/>
                  <a:gd name="T29" fmla="*/ 1265 h 1452"/>
                  <a:gd name="T30" fmla="*/ 1463 w 1463"/>
                  <a:gd name="T31" fmla="*/ 821 h 1452"/>
                  <a:gd name="T32" fmla="*/ 1182 w 1463"/>
                  <a:gd name="T33" fmla="*/ 242 h 1452"/>
                  <a:gd name="T34" fmla="*/ 867 w 1463"/>
                  <a:gd name="T35" fmla="*/ 124 h 1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63" h="1452">
                    <a:moveTo>
                      <a:pt x="867" y="124"/>
                    </a:moveTo>
                    <a:lnTo>
                      <a:pt x="513" y="159"/>
                    </a:lnTo>
                    <a:lnTo>
                      <a:pt x="347" y="124"/>
                    </a:lnTo>
                    <a:lnTo>
                      <a:pt x="458" y="0"/>
                    </a:lnTo>
                    <a:lnTo>
                      <a:pt x="159" y="107"/>
                    </a:lnTo>
                    <a:lnTo>
                      <a:pt x="329" y="801"/>
                    </a:lnTo>
                    <a:lnTo>
                      <a:pt x="180" y="1050"/>
                    </a:lnTo>
                    <a:lnTo>
                      <a:pt x="0" y="1144"/>
                    </a:lnTo>
                    <a:lnTo>
                      <a:pt x="48" y="1321"/>
                    </a:lnTo>
                    <a:lnTo>
                      <a:pt x="312" y="1432"/>
                    </a:lnTo>
                    <a:lnTo>
                      <a:pt x="600" y="1452"/>
                    </a:lnTo>
                    <a:lnTo>
                      <a:pt x="783" y="1352"/>
                    </a:lnTo>
                    <a:lnTo>
                      <a:pt x="887" y="1432"/>
                    </a:lnTo>
                    <a:lnTo>
                      <a:pt x="1095" y="1376"/>
                    </a:lnTo>
                    <a:lnTo>
                      <a:pt x="1272" y="1265"/>
                    </a:lnTo>
                    <a:lnTo>
                      <a:pt x="1463" y="821"/>
                    </a:lnTo>
                    <a:lnTo>
                      <a:pt x="1182" y="242"/>
                    </a:lnTo>
                    <a:lnTo>
                      <a:pt x="867" y="124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0" name="Freeform 176">
                <a:extLst>
                  <a:ext uri="{FF2B5EF4-FFF2-40B4-BE49-F238E27FC236}">
                    <a16:creationId xmlns:a16="http://schemas.microsoft.com/office/drawing/2014/main" id="{7C9E90DC-C98A-D0B2-E96D-076B39F15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428"/>
                <a:ext cx="192" cy="211"/>
              </a:xfrm>
              <a:custGeom>
                <a:avLst/>
                <a:gdLst>
                  <a:gd name="T0" fmla="*/ 371 w 960"/>
                  <a:gd name="T1" fmla="*/ 0 h 1058"/>
                  <a:gd name="T2" fmla="*/ 333 w 960"/>
                  <a:gd name="T3" fmla="*/ 90 h 1058"/>
                  <a:gd name="T4" fmla="*/ 0 w 960"/>
                  <a:gd name="T5" fmla="*/ 153 h 1058"/>
                  <a:gd name="T6" fmla="*/ 180 w 960"/>
                  <a:gd name="T7" fmla="*/ 330 h 1058"/>
                  <a:gd name="T8" fmla="*/ 374 w 960"/>
                  <a:gd name="T9" fmla="*/ 368 h 1058"/>
                  <a:gd name="T10" fmla="*/ 365 w 960"/>
                  <a:gd name="T11" fmla="*/ 465 h 1058"/>
                  <a:gd name="T12" fmla="*/ 347 w 960"/>
                  <a:gd name="T13" fmla="*/ 663 h 1058"/>
                  <a:gd name="T14" fmla="*/ 333 w 960"/>
                  <a:gd name="T15" fmla="*/ 829 h 1058"/>
                  <a:gd name="T16" fmla="*/ 395 w 960"/>
                  <a:gd name="T17" fmla="*/ 954 h 1058"/>
                  <a:gd name="T18" fmla="*/ 499 w 960"/>
                  <a:gd name="T19" fmla="*/ 1041 h 1058"/>
                  <a:gd name="T20" fmla="*/ 631 w 960"/>
                  <a:gd name="T21" fmla="*/ 1058 h 1058"/>
                  <a:gd name="T22" fmla="*/ 811 w 960"/>
                  <a:gd name="T23" fmla="*/ 964 h 1058"/>
                  <a:gd name="T24" fmla="*/ 960 w 960"/>
                  <a:gd name="T25" fmla="*/ 715 h 1058"/>
                  <a:gd name="T26" fmla="*/ 790 w 960"/>
                  <a:gd name="T27" fmla="*/ 21 h 1058"/>
                  <a:gd name="T28" fmla="*/ 371 w 960"/>
                  <a:gd name="T29" fmla="*/ 0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0" h="1058">
                    <a:moveTo>
                      <a:pt x="371" y="0"/>
                    </a:moveTo>
                    <a:lnTo>
                      <a:pt x="333" y="90"/>
                    </a:lnTo>
                    <a:lnTo>
                      <a:pt x="0" y="153"/>
                    </a:lnTo>
                    <a:lnTo>
                      <a:pt x="180" y="330"/>
                    </a:lnTo>
                    <a:lnTo>
                      <a:pt x="374" y="368"/>
                    </a:lnTo>
                    <a:lnTo>
                      <a:pt x="365" y="465"/>
                    </a:lnTo>
                    <a:lnTo>
                      <a:pt x="347" y="663"/>
                    </a:lnTo>
                    <a:lnTo>
                      <a:pt x="333" y="829"/>
                    </a:lnTo>
                    <a:lnTo>
                      <a:pt x="395" y="954"/>
                    </a:lnTo>
                    <a:lnTo>
                      <a:pt x="499" y="1041"/>
                    </a:lnTo>
                    <a:lnTo>
                      <a:pt x="631" y="1058"/>
                    </a:lnTo>
                    <a:lnTo>
                      <a:pt x="811" y="964"/>
                    </a:lnTo>
                    <a:lnTo>
                      <a:pt x="960" y="715"/>
                    </a:lnTo>
                    <a:lnTo>
                      <a:pt x="790" y="21"/>
                    </a:lnTo>
                    <a:lnTo>
                      <a:pt x="371" y="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1" name="Freeform 177">
                <a:extLst>
                  <a:ext uri="{FF2B5EF4-FFF2-40B4-BE49-F238E27FC236}">
                    <a16:creationId xmlns:a16="http://schemas.microsoft.com/office/drawing/2014/main" id="{1D014490-CA8A-E290-AC2B-E70AD6E22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7" y="521"/>
                <a:ext cx="3" cy="39"/>
              </a:xfrm>
              <a:custGeom>
                <a:avLst/>
                <a:gdLst>
                  <a:gd name="T0" fmla="*/ 7 w 18"/>
                  <a:gd name="T1" fmla="*/ 97 h 198"/>
                  <a:gd name="T2" fmla="*/ 0 w 18"/>
                  <a:gd name="T3" fmla="*/ 198 h 198"/>
                  <a:gd name="T4" fmla="*/ 18 w 18"/>
                  <a:gd name="T5" fmla="*/ 0 h 198"/>
                  <a:gd name="T6" fmla="*/ 7 w 18"/>
                  <a:gd name="T7" fmla="*/ 97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98">
                    <a:moveTo>
                      <a:pt x="7" y="97"/>
                    </a:moveTo>
                    <a:lnTo>
                      <a:pt x="0" y="198"/>
                    </a:lnTo>
                    <a:lnTo>
                      <a:pt x="18" y="0"/>
                    </a:lnTo>
                    <a:lnTo>
                      <a:pt x="7" y="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2" name="Freeform 178">
                <a:extLst>
                  <a:ext uri="{FF2B5EF4-FFF2-40B4-BE49-F238E27FC236}">
                    <a16:creationId xmlns:a16="http://schemas.microsoft.com/office/drawing/2014/main" id="{DD7BC8AC-E5D2-4B55-D6AE-B31BB25F9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774"/>
                <a:ext cx="218" cy="387"/>
              </a:xfrm>
              <a:custGeom>
                <a:avLst/>
                <a:gdLst>
                  <a:gd name="T0" fmla="*/ 21 w 1092"/>
                  <a:gd name="T1" fmla="*/ 0 h 1931"/>
                  <a:gd name="T2" fmla="*/ 10 w 1092"/>
                  <a:gd name="T3" fmla="*/ 142 h 1931"/>
                  <a:gd name="T4" fmla="*/ 256 w 1092"/>
                  <a:gd name="T5" fmla="*/ 718 h 1931"/>
                  <a:gd name="T6" fmla="*/ 118 w 1092"/>
                  <a:gd name="T7" fmla="*/ 700 h 1931"/>
                  <a:gd name="T8" fmla="*/ 0 w 1092"/>
                  <a:gd name="T9" fmla="*/ 780 h 1931"/>
                  <a:gd name="T10" fmla="*/ 10 w 1092"/>
                  <a:gd name="T11" fmla="*/ 860 h 1931"/>
                  <a:gd name="T12" fmla="*/ 17 w 1092"/>
                  <a:gd name="T13" fmla="*/ 941 h 1931"/>
                  <a:gd name="T14" fmla="*/ 38 w 1092"/>
                  <a:gd name="T15" fmla="*/ 1144 h 1931"/>
                  <a:gd name="T16" fmla="*/ 163 w 1092"/>
                  <a:gd name="T17" fmla="*/ 1214 h 1931"/>
                  <a:gd name="T18" fmla="*/ 208 w 1092"/>
                  <a:gd name="T19" fmla="*/ 1415 h 1931"/>
                  <a:gd name="T20" fmla="*/ 315 w 1092"/>
                  <a:gd name="T21" fmla="*/ 1463 h 1931"/>
                  <a:gd name="T22" fmla="*/ 360 w 1092"/>
                  <a:gd name="T23" fmla="*/ 1571 h 1931"/>
                  <a:gd name="T24" fmla="*/ 485 w 1092"/>
                  <a:gd name="T25" fmla="*/ 1501 h 1931"/>
                  <a:gd name="T26" fmla="*/ 555 w 1092"/>
                  <a:gd name="T27" fmla="*/ 1377 h 1931"/>
                  <a:gd name="T28" fmla="*/ 624 w 1092"/>
                  <a:gd name="T29" fmla="*/ 1397 h 1931"/>
                  <a:gd name="T30" fmla="*/ 735 w 1092"/>
                  <a:gd name="T31" fmla="*/ 1578 h 1931"/>
                  <a:gd name="T32" fmla="*/ 548 w 1092"/>
                  <a:gd name="T33" fmla="*/ 1789 h 1931"/>
                  <a:gd name="T34" fmla="*/ 780 w 1092"/>
                  <a:gd name="T35" fmla="*/ 1931 h 1931"/>
                  <a:gd name="T36" fmla="*/ 1088 w 1092"/>
                  <a:gd name="T37" fmla="*/ 1775 h 1931"/>
                  <a:gd name="T38" fmla="*/ 1092 w 1092"/>
                  <a:gd name="T39" fmla="*/ 1567 h 1931"/>
                  <a:gd name="T40" fmla="*/ 929 w 1092"/>
                  <a:gd name="T41" fmla="*/ 1432 h 1931"/>
                  <a:gd name="T42" fmla="*/ 898 w 1092"/>
                  <a:gd name="T43" fmla="*/ 1151 h 1931"/>
                  <a:gd name="T44" fmla="*/ 1085 w 1092"/>
                  <a:gd name="T45" fmla="*/ 954 h 1931"/>
                  <a:gd name="T46" fmla="*/ 946 w 1092"/>
                  <a:gd name="T47" fmla="*/ 926 h 1931"/>
                  <a:gd name="T48" fmla="*/ 846 w 1092"/>
                  <a:gd name="T49" fmla="*/ 825 h 1931"/>
                  <a:gd name="T50" fmla="*/ 489 w 1092"/>
                  <a:gd name="T51" fmla="*/ 759 h 1931"/>
                  <a:gd name="T52" fmla="*/ 447 w 1092"/>
                  <a:gd name="T53" fmla="*/ 551 h 1931"/>
                  <a:gd name="T54" fmla="*/ 520 w 1092"/>
                  <a:gd name="T55" fmla="*/ 194 h 1931"/>
                  <a:gd name="T56" fmla="*/ 508 w 1092"/>
                  <a:gd name="T57" fmla="*/ 190 h 1931"/>
                  <a:gd name="T58" fmla="*/ 507 w 1092"/>
                  <a:gd name="T59" fmla="*/ 188 h 1931"/>
                  <a:gd name="T60" fmla="*/ 90 w 1092"/>
                  <a:gd name="T61" fmla="*/ 14 h 1931"/>
                  <a:gd name="T62" fmla="*/ 21 w 1092"/>
                  <a:gd name="T63" fmla="*/ 0 h 1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92" h="1931">
                    <a:moveTo>
                      <a:pt x="21" y="0"/>
                    </a:moveTo>
                    <a:lnTo>
                      <a:pt x="10" y="142"/>
                    </a:lnTo>
                    <a:lnTo>
                      <a:pt x="256" y="718"/>
                    </a:lnTo>
                    <a:lnTo>
                      <a:pt x="118" y="700"/>
                    </a:lnTo>
                    <a:lnTo>
                      <a:pt x="0" y="780"/>
                    </a:lnTo>
                    <a:lnTo>
                      <a:pt x="10" y="860"/>
                    </a:lnTo>
                    <a:lnTo>
                      <a:pt x="17" y="941"/>
                    </a:lnTo>
                    <a:lnTo>
                      <a:pt x="38" y="1144"/>
                    </a:lnTo>
                    <a:lnTo>
                      <a:pt x="163" y="1214"/>
                    </a:lnTo>
                    <a:lnTo>
                      <a:pt x="208" y="1415"/>
                    </a:lnTo>
                    <a:lnTo>
                      <a:pt x="315" y="1463"/>
                    </a:lnTo>
                    <a:lnTo>
                      <a:pt x="360" y="1571"/>
                    </a:lnTo>
                    <a:lnTo>
                      <a:pt x="485" y="1501"/>
                    </a:lnTo>
                    <a:lnTo>
                      <a:pt x="555" y="1377"/>
                    </a:lnTo>
                    <a:lnTo>
                      <a:pt x="624" y="1397"/>
                    </a:lnTo>
                    <a:lnTo>
                      <a:pt x="735" y="1578"/>
                    </a:lnTo>
                    <a:lnTo>
                      <a:pt x="548" y="1789"/>
                    </a:lnTo>
                    <a:lnTo>
                      <a:pt x="780" y="1931"/>
                    </a:lnTo>
                    <a:lnTo>
                      <a:pt x="1088" y="1775"/>
                    </a:lnTo>
                    <a:lnTo>
                      <a:pt x="1092" y="1567"/>
                    </a:lnTo>
                    <a:lnTo>
                      <a:pt x="929" y="1432"/>
                    </a:lnTo>
                    <a:lnTo>
                      <a:pt x="898" y="1151"/>
                    </a:lnTo>
                    <a:lnTo>
                      <a:pt x="1085" y="954"/>
                    </a:lnTo>
                    <a:lnTo>
                      <a:pt x="946" y="926"/>
                    </a:lnTo>
                    <a:lnTo>
                      <a:pt x="846" y="825"/>
                    </a:lnTo>
                    <a:lnTo>
                      <a:pt x="489" y="759"/>
                    </a:lnTo>
                    <a:lnTo>
                      <a:pt x="447" y="551"/>
                    </a:lnTo>
                    <a:lnTo>
                      <a:pt x="520" y="194"/>
                    </a:lnTo>
                    <a:lnTo>
                      <a:pt x="508" y="190"/>
                    </a:lnTo>
                    <a:lnTo>
                      <a:pt x="507" y="188"/>
                    </a:lnTo>
                    <a:lnTo>
                      <a:pt x="90" y="1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3" name="Freeform 179">
                <a:extLst>
                  <a:ext uri="{FF2B5EF4-FFF2-40B4-BE49-F238E27FC236}">
                    <a16:creationId xmlns:a16="http://schemas.microsoft.com/office/drawing/2014/main" id="{0AA9FA37-DB07-379E-0003-D93CDD2B6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2" y="675"/>
                <a:ext cx="226" cy="170"/>
              </a:xfrm>
              <a:custGeom>
                <a:avLst/>
                <a:gdLst>
                  <a:gd name="T0" fmla="*/ 55 w 1130"/>
                  <a:gd name="T1" fmla="*/ 319 h 853"/>
                  <a:gd name="T2" fmla="*/ 0 w 1130"/>
                  <a:gd name="T3" fmla="*/ 513 h 853"/>
                  <a:gd name="T4" fmla="*/ 417 w 1130"/>
                  <a:gd name="T5" fmla="*/ 687 h 853"/>
                  <a:gd name="T6" fmla="*/ 418 w 1130"/>
                  <a:gd name="T7" fmla="*/ 689 h 853"/>
                  <a:gd name="T8" fmla="*/ 445 w 1130"/>
                  <a:gd name="T9" fmla="*/ 699 h 853"/>
                  <a:gd name="T10" fmla="*/ 815 w 1130"/>
                  <a:gd name="T11" fmla="*/ 853 h 853"/>
                  <a:gd name="T12" fmla="*/ 950 w 1130"/>
                  <a:gd name="T13" fmla="*/ 624 h 853"/>
                  <a:gd name="T14" fmla="*/ 1002 w 1130"/>
                  <a:gd name="T15" fmla="*/ 579 h 853"/>
                  <a:gd name="T16" fmla="*/ 1064 w 1130"/>
                  <a:gd name="T17" fmla="*/ 613 h 853"/>
                  <a:gd name="T18" fmla="*/ 1130 w 1130"/>
                  <a:gd name="T19" fmla="*/ 197 h 853"/>
                  <a:gd name="T20" fmla="*/ 1102 w 1130"/>
                  <a:gd name="T21" fmla="*/ 55 h 853"/>
                  <a:gd name="T22" fmla="*/ 894 w 1130"/>
                  <a:gd name="T23" fmla="*/ 111 h 853"/>
                  <a:gd name="T24" fmla="*/ 790 w 1130"/>
                  <a:gd name="T25" fmla="*/ 31 h 853"/>
                  <a:gd name="T26" fmla="*/ 607 w 1130"/>
                  <a:gd name="T27" fmla="*/ 131 h 853"/>
                  <a:gd name="T28" fmla="*/ 319 w 1130"/>
                  <a:gd name="T29" fmla="*/ 111 h 853"/>
                  <a:gd name="T30" fmla="*/ 55 w 1130"/>
                  <a:gd name="T31" fmla="*/ 0 h 853"/>
                  <a:gd name="T32" fmla="*/ 55 w 1130"/>
                  <a:gd name="T33" fmla="*/ 319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30" h="853">
                    <a:moveTo>
                      <a:pt x="55" y="319"/>
                    </a:moveTo>
                    <a:lnTo>
                      <a:pt x="0" y="513"/>
                    </a:lnTo>
                    <a:lnTo>
                      <a:pt x="417" y="687"/>
                    </a:lnTo>
                    <a:lnTo>
                      <a:pt x="418" y="689"/>
                    </a:lnTo>
                    <a:lnTo>
                      <a:pt x="445" y="699"/>
                    </a:lnTo>
                    <a:lnTo>
                      <a:pt x="815" y="853"/>
                    </a:lnTo>
                    <a:lnTo>
                      <a:pt x="950" y="624"/>
                    </a:lnTo>
                    <a:lnTo>
                      <a:pt x="1002" y="579"/>
                    </a:lnTo>
                    <a:lnTo>
                      <a:pt x="1064" y="613"/>
                    </a:lnTo>
                    <a:lnTo>
                      <a:pt x="1130" y="197"/>
                    </a:lnTo>
                    <a:lnTo>
                      <a:pt x="1102" y="55"/>
                    </a:lnTo>
                    <a:lnTo>
                      <a:pt x="894" y="111"/>
                    </a:lnTo>
                    <a:lnTo>
                      <a:pt x="790" y="31"/>
                    </a:lnTo>
                    <a:lnTo>
                      <a:pt x="607" y="131"/>
                    </a:lnTo>
                    <a:lnTo>
                      <a:pt x="319" y="111"/>
                    </a:lnTo>
                    <a:lnTo>
                      <a:pt x="55" y="0"/>
                    </a:lnTo>
                    <a:lnTo>
                      <a:pt x="55" y="319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4" name="Freeform 180">
                <a:extLst>
                  <a:ext uri="{FF2B5EF4-FFF2-40B4-BE49-F238E27FC236}">
                    <a16:creationId xmlns:a16="http://schemas.microsoft.com/office/drawing/2014/main" id="{F657025D-F50C-3F8D-1D66-00D6EC0D7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" y="790"/>
                <a:ext cx="179" cy="175"/>
              </a:xfrm>
              <a:custGeom>
                <a:avLst/>
                <a:gdLst>
                  <a:gd name="T0" fmla="*/ 707 w 895"/>
                  <a:gd name="T1" fmla="*/ 34 h 874"/>
                  <a:gd name="T2" fmla="*/ 645 w 895"/>
                  <a:gd name="T3" fmla="*/ 0 h 874"/>
                  <a:gd name="T4" fmla="*/ 593 w 895"/>
                  <a:gd name="T5" fmla="*/ 45 h 874"/>
                  <a:gd name="T6" fmla="*/ 458 w 895"/>
                  <a:gd name="T7" fmla="*/ 274 h 874"/>
                  <a:gd name="T8" fmla="*/ 88 w 895"/>
                  <a:gd name="T9" fmla="*/ 120 h 874"/>
                  <a:gd name="T10" fmla="*/ 73 w 895"/>
                  <a:gd name="T11" fmla="*/ 114 h 874"/>
                  <a:gd name="T12" fmla="*/ 0 w 895"/>
                  <a:gd name="T13" fmla="*/ 471 h 874"/>
                  <a:gd name="T14" fmla="*/ 42 w 895"/>
                  <a:gd name="T15" fmla="*/ 679 h 874"/>
                  <a:gd name="T16" fmla="*/ 399 w 895"/>
                  <a:gd name="T17" fmla="*/ 745 h 874"/>
                  <a:gd name="T18" fmla="*/ 499 w 895"/>
                  <a:gd name="T19" fmla="*/ 846 h 874"/>
                  <a:gd name="T20" fmla="*/ 638 w 895"/>
                  <a:gd name="T21" fmla="*/ 874 h 874"/>
                  <a:gd name="T22" fmla="*/ 766 w 895"/>
                  <a:gd name="T23" fmla="*/ 815 h 874"/>
                  <a:gd name="T24" fmla="*/ 895 w 895"/>
                  <a:gd name="T25" fmla="*/ 496 h 874"/>
                  <a:gd name="T26" fmla="*/ 600 w 895"/>
                  <a:gd name="T27" fmla="*/ 347 h 874"/>
                  <a:gd name="T28" fmla="*/ 739 w 895"/>
                  <a:gd name="T29" fmla="*/ 118 h 874"/>
                  <a:gd name="T30" fmla="*/ 707 w 895"/>
                  <a:gd name="T31" fmla="*/ 34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5" h="874">
                    <a:moveTo>
                      <a:pt x="707" y="34"/>
                    </a:moveTo>
                    <a:lnTo>
                      <a:pt x="645" y="0"/>
                    </a:lnTo>
                    <a:lnTo>
                      <a:pt x="593" y="45"/>
                    </a:lnTo>
                    <a:lnTo>
                      <a:pt x="458" y="274"/>
                    </a:lnTo>
                    <a:lnTo>
                      <a:pt x="88" y="120"/>
                    </a:lnTo>
                    <a:lnTo>
                      <a:pt x="73" y="114"/>
                    </a:lnTo>
                    <a:lnTo>
                      <a:pt x="0" y="471"/>
                    </a:lnTo>
                    <a:lnTo>
                      <a:pt x="42" y="679"/>
                    </a:lnTo>
                    <a:lnTo>
                      <a:pt x="399" y="745"/>
                    </a:lnTo>
                    <a:lnTo>
                      <a:pt x="499" y="846"/>
                    </a:lnTo>
                    <a:lnTo>
                      <a:pt x="638" y="874"/>
                    </a:lnTo>
                    <a:lnTo>
                      <a:pt x="766" y="815"/>
                    </a:lnTo>
                    <a:lnTo>
                      <a:pt x="895" y="496"/>
                    </a:lnTo>
                    <a:lnTo>
                      <a:pt x="600" y="347"/>
                    </a:lnTo>
                    <a:lnTo>
                      <a:pt x="739" y="118"/>
                    </a:lnTo>
                    <a:lnTo>
                      <a:pt x="707" y="34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5" name="Freeform 181">
                <a:extLst>
                  <a:ext uri="{FF2B5EF4-FFF2-40B4-BE49-F238E27FC236}">
                    <a16:creationId xmlns:a16="http://schemas.microsoft.com/office/drawing/2014/main" id="{23AE056C-4A40-B590-B255-B6414F838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4" y="518"/>
                <a:ext cx="232" cy="136"/>
              </a:xfrm>
              <a:custGeom>
                <a:avLst/>
                <a:gdLst>
                  <a:gd name="T0" fmla="*/ 253 w 1162"/>
                  <a:gd name="T1" fmla="*/ 0 h 683"/>
                  <a:gd name="T2" fmla="*/ 118 w 1162"/>
                  <a:gd name="T3" fmla="*/ 45 h 683"/>
                  <a:gd name="T4" fmla="*/ 90 w 1162"/>
                  <a:gd name="T5" fmla="*/ 430 h 683"/>
                  <a:gd name="T6" fmla="*/ 0 w 1162"/>
                  <a:gd name="T7" fmla="*/ 614 h 683"/>
                  <a:gd name="T8" fmla="*/ 215 w 1162"/>
                  <a:gd name="T9" fmla="*/ 683 h 683"/>
                  <a:gd name="T10" fmla="*/ 298 w 1162"/>
                  <a:gd name="T11" fmla="*/ 590 h 683"/>
                  <a:gd name="T12" fmla="*/ 565 w 1162"/>
                  <a:gd name="T13" fmla="*/ 669 h 683"/>
                  <a:gd name="T14" fmla="*/ 846 w 1162"/>
                  <a:gd name="T15" fmla="*/ 638 h 683"/>
                  <a:gd name="T16" fmla="*/ 961 w 1162"/>
                  <a:gd name="T17" fmla="*/ 461 h 683"/>
                  <a:gd name="T18" fmla="*/ 1162 w 1162"/>
                  <a:gd name="T19" fmla="*/ 392 h 683"/>
                  <a:gd name="T20" fmla="*/ 936 w 1162"/>
                  <a:gd name="T21" fmla="*/ 253 h 683"/>
                  <a:gd name="T22" fmla="*/ 777 w 1162"/>
                  <a:gd name="T23" fmla="*/ 326 h 683"/>
                  <a:gd name="T24" fmla="*/ 714 w 1162"/>
                  <a:gd name="T25" fmla="*/ 225 h 683"/>
                  <a:gd name="T26" fmla="*/ 246 w 1162"/>
                  <a:gd name="T27" fmla="*/ 288 h 683"/>
                  <a:gd name="T28" fmla="*/ 395 w 1162"/>
                  <a:gd name="T29" fmla="*/ 135 h 683"/>
                  <a:gd name="T30" fmla="*/ 253 w 1162"/>
                  <a:gd name="T31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62" h="683">
                    <a:moveTo>
                      <a:pt x="253" y="0"/>
                    </a:moveTo>
                    <a:lnTo>
                      <a:pt x="118" y="45"/>
                    </a:lnTo>
                    <a:lnTo>
                      <a:pt x="90" y="430"/>
                    </a:lnTo>
                    <a:lnTo>
                      <a:pt x="0" y="614"/>
                    </a:lnTo>
                    <a:lnTo>
                      <a:pt x="215" y="683"/>
                    </a:lnTo>
                    <a:lnTo>
                      <a:pt x="298" y="590"/>
                    </a:lnTo>
                    <a:lnTo>
                      <a:pt x="565" y="669"/>
                    </a:lnTo>
                    <a:lnTo>
                      <a:pt x="846" y="638"/>
                    </a:lnTo>
                    <a:lnTo>
                      <a:pt x="961" y="461"/>
                    </a:lnTo>
                    <a:lnTo>
                      <a:pt x="1162" y="392"/>
                    </a:lnTo>
                    <a:lnTo>
                      <a:pt x="936" y="253"/>
                    </a:lnTo>
                    <a:lnTo>
                      <a:pt x="777" y="326"/>
                    </a:lnTo>
                    <a:lnTo>
                      <a:pt x="714" y="225"/>
                    </a:lnTo>
                    <a:lnTo>
                      <a:pt x="246" y="288"/>
                    </a:lnTo>
                    <a:lnTo>
                      <a:pt x="395" y="135"/>
                    </a:lnTo>
                    <a:lnTo>
                      <a:pt x="253" y="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6" name="Freeform 182">
                <a:extLst>
                  <a:ext uri="{FF2B5EF4-FFF2-40B4-BE49-F238E27FC236}">
                    <a16:creationId xmlns:a16="http://schemas.microsoft.com/office/drawing/2014/main" id="{76FBA500-552D-5D85-28DC-1015E2895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412"/>
                <a:ext cx="405" cy="301"/>
              </a:xfrm>
              <a:custGeom>
                <a:avLst/>
                <a:gdLst>
                  <a:gd name="T0" fmla="*/ 70 w 2025"/>
                  <a:gd name="T1" fmla="*/ 211 h 1504"/>
                  <a:gd name="T2" fmla="*/ 0 w 2025"/>
                  <a:gd name="T3" fmla="*/ 513 h 1504"/>
                  <a:gd name="T4" fmla="*/ 208 w 2025"/>
                  <a:gd name="T5" fmla="*/ 520 h 1504"/>
                  <a:gd name="T6" fmla="*/ 77 w 2025"/>
                  <a:gd name="T7" fmla="*/ 648 h 1504"/>
                  <a:gd name="T8" fmla="*/ 368 w 2025"/>
                  <a:gd name="T9" fmla="*/ 762 h 1504"/>
                  <a:gd name="T10" fmla="*/ 617 w 2025"/>
                  <a:gd name="T11" fmla="*/ 898 h 1504"/>
                  <a:gd name="T12" fmla="*/ 621 w 2025"/>
                  <a:gd name="T13" fmla="*/ 1026 h 1504"/>
                  <a:gd name="T14" fmla="*/ 871 w 2025"/>
                  <a:gd name="T15" fmla="*/ 1040 h 1504"/>
                  <a:gd name="T16" fmla="*/ 1158 w 2025"/>
                  <a:gd name="T17" fmla="*/ 1425 h 1504"/>
                  <a:gd name="T18" fmla="*/ 1512 w 2025"/>
                  <a:gd name="T19" fmla="*/ 1494 h 1504"/>
                  <a:gd name="T20" fmla="*/ 1520 w 2025"/>
                  <a:gd name="T21" fmla="*/ 1496 h 1504"/>
                  <a:gd name="T22" fmla="*/ 1522 w 2025"/>
                  <a:gd name="T23" fmla="*/ 1496 h 1504"/>
                  <a:gd name="T24" fmla="*/ 1567 w 2025"/>
                  <a:gd name="T25" fmla="*/ 1504 h 1504"/>
                  <a:gd name="T26" fmla="*/ 1963 w 2025"/>
                  <a:gd name="T27" fmla="*/ 1248 h 1504"/>
                  <a:gd name="T28" fmla="*/ 1938 w 2025"/>
                  <a:gd name="T29" fmla="*/ 1185 h 1504"/>
                  <a:gd name="T30" fmla="*/ 2025 w 2025"/>
                  <a:gd name="T31" fmla="*/ 1081 h 1504"/>
                  <a:gd name="T32" fmla="*/ 1748 w 2025"/>
                  <a:gd name="T33" fmla="*/ 849 h 1504"/>
                  <a:gd name="T34" fmla="*/ 1626 w 2025"/>
                  <a:gd name="T35" fmla="*/ 662 h 1504"/>
                  <a:gd name="T36" fmla="*/ 1682 w 2025"/>
                  <a:gd name="T37" fmla="*/ 305 h 1504"/>
                  <a:gd name="T38" fmla="*/ 1484 w 2025"/>
                  <a:gd name="T39" fmla="*/ 294 h 1504"/>
                  <a:gd name="T40" fmla="*/ 829 w 2025"/>
                  <a:gd name="T41" fmla="*/ 329 h 1504"/>
                  <a:gd name="T42" fmla="*/ 801 w 2025"/>
                  <a:gd name="T43" fmla="*/ 110 h 1504"/>
                  <a:gd name="T44" fmla="*/ 562 w 2025"/>
                  <a:gd name="T45" fmla="*/ 176 h 1504"/>
                  <a:gd name="T46" fmla="*/ 396 w 2025"/>
                  <a:gd name="T47" fmla="*/ 0 h 1504"/>
                  <a:gd name="T48" fmla="*/ 396 w 2025"/>
                  <a:gd name="T49" fmla="*/ 263 h 1504"/>
                  <a:gd name="T50" fmla="*/ 70 w 2025"/>
                  <a:gd name="T51" fmla="*/ 211 h 1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25" h="1504">
                    <a:moveTo>
                      <a:pt x="70" y="211"/>
                    </a:moveTo>
                    <a:lnTo>
                      <a:pt x="0" y="513"/>
                    </a:lnTo>
                    <a:lnTo>
                      <a:pt x="208" y="520"/>
                    </a:lnTo>
                    <a:lnTo>
                      <a:pt x="77" y="648"/>
                    </a:lnTo>
                    <a:lnTo>
                      <a:pt x="368" y="762"/>
                    </a:lnTo>
                    <a:lnTo>
                      <a:pt x="617" y="898"/>
                    </a:lnTo>
                    <a:lnTo>
                      <a:pt x="621" y="1026"/>
                    </a:lnTo>
                    <a:lnTo>
                      <a:pt x="871" y="1040"/>
                    </a:lnTo>
                    <a:lnTo>
                      <a:pt x="1158" y="1425"/>
                    </a:lnTo>
                    <a:lnTo>
                      <a:pt x="1512" y="1494"/>
                    </a:lnTo>
                    <a:lnTo>
                      <a:pt x="1520" y="1496"/>
                    </a:lnTo>
                    <a:lnTo>
                      <a:pt x="1522" y="1496"/>
                    </a:lnTo>
                    <a:lnTo>
                      <a:pt x="1567" y="1504"/>
                    </a:lnTo>
                    <a:lnTo>
                      <a:pt x="1963" y="1248"/>
                    </a:lnTo>
                    <a:lnTo>
                      <a:pt x="1938" y="1185"/>
                    </a:lnTo>
                    <a:lnTo>
                      <a:pt x="2025" y="1081"/>
                    </a:lnTo>
                    <a:lnTo>
                      <a:pt x="1748" y="849"/>
                    </a:lnTo>
                    <a:lnTo>
                      <a:pt x="1626" y="662"/>
                    </a:lnTo>
                    <a:lnTo>
                      <a:pt x="1682" y="305"/>
                    </a:lnTo>
                    <a:lnTo>
                      <a:pt x="1484" y="294"/>
                    </a:lnTo>
                    <a:lnTo>
                      <a:pt x="829" y="329"/>
                    </a:lnTo>
                    <a:lnTo>
                      <a:pt x="801" y="110"/>
                    </a:lnTo>
                    <a:lnTo>
                      <a:pt x="562" y="176"/>
                    </a:lnTo>
                    <a:lnTo>
                      <a:pt x="396" y="0"/>
                    </a:lnTo>
                    <a:lnTo>
                      <a:pt x="396" y="263"/>
                    </a:lnTo>
                    <a:lnTo>
                      <a:pt x="70" y="211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7" name="Freeform 183">
                <a:extLst>
                  <a:ext uri="{FF2B5EF4-FFF2-40B4-BE49-F238E27FC236}">
                    <a16:creationId xmlns:a16="http://schemas.microsoft.com/office/drawing/2014/main" id="{844A59D2-42E5-9A88-E64D-8D4F58A50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" y="632"/>
                <a:ext cx="148" cy="132"/>
              </a:xfrm>
              <a:custGeom>
                <a:avLst/>
                <a:gdLst>
                  <a:gd name="T0" fmla="*/ 7 w 742"/>
                  <a:gd name="T1" fmla="*/ 100 h 662"/>
                  <a:gd name="T2" fmla="*/ 0 w 742"/>
                  <a:gd name="T3" fmla="*/ 239 h 662"/>
                  <a:gd name="T4" fmla="*/ 204 w 742"/>
                  <a:gd name="T5" fmla="*/ 662 h 662"/>
                  <a:gd name="T6" fmla="*/ 686 w 742"/>
                  <a:gd name="T7" fmla="*/ 561 h 662"/>
                  <a:gd name="T8" fmla="*/ 742 w 742"/>
                  <a:gd name="T9" fmla="*/ 430 h 662"/>
                  <a:gd name="T10" fmla="*/ 659 w 742"/>
                  <a:gd name="T11" fmla="*/ 166 h 662"/>
                  <a:gd name="T12" fmla="*/ 270 w 742"/>
                  <a:gd name="T13" fmla="*/ 0 h 662"/>
                  <a:gd name="T14" fmla="*/ 7 w 742"/>
                  <a:gd name="T15" fmla="*/ 10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2" h="662">
                    <a:moveTo>
                      <a:pt x="7" y="100"/>
                    </a:moveTo>
                    <a:lnTo>
                      <a:pt x="0" y="239"/>
                    </a:lnTo>
                    <a:lnTo>
                      <a:pt x="204" y="662"/>
                    </a:lnTo>
                    <a:lnTo>
                      <a:pt x="686" y="561"/>
                    </a:lnTo>
                    <a:lnTo>
                      <a:pt x="742" y="430"/>
                    </a:lnTo>
                    <a:lnTo>
                      <a:pt x="659" y="166"/>
                    </a:lnTo>
                    <a:lnTo>
                      <a:pt x="270" y="0"/>
                    </a:lnTo>
                    <a:lnTo>
                      <a:pt x="7" y="100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8" name="Freeform 184">
                <a:extLst>
                  <a:ext uri="{FF2B5EF4-FFF2-40B4-BE49-F238E27FC236}">
                    <a16:creationId xmlns:a16="http://schemas.microsoft.com/office/drawing/2014/main" id="{5091DF04-EC37-4898-896C-E524BD116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" y="651"/>
                <a:ext cx="95" cy="158"/>
              </a:xfrm>
              <a:custGeom>
                <a:avLst/>
                <a:gdLst>
                  <a:gd name="T0" fmla="*/ 257 w 475"/>
                  <a:gd name="T1" fmla="*/ 142 h 790"/>
                  <a:gd name="T2" fmla="*/ 264 w 475"/>
                  <a:gd name="T3" fmla="*/ 3 h 790"/>
                  <a:gd name="T4" fmla="*/ 77 w 475"/>
                  <a:gd name="T5" fmla="*/ 0 h 790"/>
                  <a:gd name="T6" fmla="*/ 35 w 475"/>
                  <a:gd name="T7" fmla="*/ 48 h 790"/>
                  <a:gd name="T8" fmla="*/ 0 w 475"/>
                  <a:gd name="T9" fmla="*/ 177 h 790"/>
                  <a:gd name="T10" fmla="*/ 56 w 475"/>
                  <a:gd name="T11" fmla="*/ 523 h 790"/>
                  <a:gd name="T12" fmla="*/ 243 w 475"/>
                  <a:gd name="T13" fmla="*/ 711 h 790"/>
                  <a:gd name="T14" fmla="*/ 420 w 475"/>
                  <a:gd name="T15" fmla="*/ 790 h 790"/>
                  <a:gd name="T16" fmla="*/ 475 w 475"/>
                  <a:gd name="T17" fmla="*/ 759 h 790"/>
                  <a:gd name="T18" fmla="*/ 461 w 475"/>
                  <a:gd name="T19" fmla="*/ 565 h 790"/>
                  <a:gd name="T20" fmla="*/ 257 w 475"/>
                  <a:gd name="T21" fmla="*/ 142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5" h="790">
                    <a:moveTo>
                      <a:pt x="257" y="142"/>
                    </a:moveTo>
                    <a:lnTo>
                      <a:pt x="264" y="3"/>
                    </a:lnTo>
                    <a:lnTo>
                      <a:pt x="77" y="0"/>
                    </a:lnTo>
                    <a:lnTo>
                      <a:pt x="35" y="48"/>
                    </a:lnTo>
                    <a:lnTo>
                      <a:pt x="0" y="177"/>
                    </a:lnTo>
                    <a:lnTo>
                      <a:pt x="56" y="523"/>
                    </a:lnTo>
                    <a:lnTo>
                      <a:pt x="243" y="711"/>
                    </a:lnTo>
                    <a:lnTo>
                      <a:pt x="420" y="790"/>
                    </a:lnTo>
                    <a:lnTo>
                      <a:pt x="475" y="759"/>
                    </a:lnTo>
                    <a:lnTo>
                      <a:pt x="461" y="565"/>
                    </a:lnTo>
                    <a:lnTo>
                      <a:pt x="257" y="142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9" name="Freeform 185">
                <a:extLst>
                  <a:ext uri="{FF2B5EF4-FFF2-40B4-BE49-F238E27FC236}">
                    <a16:creationId xmlns:a16="http://schemas.microsoft.com/office/drawing/2014/main" id="{BD20682F-7144-51AA-7E39-DC56429FE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2" y="636"/>
                <a:ext cx="189" cy="309"/>
              </a:xfrm>
              <a:custGeom>
                <a:avLst/>
                <a:gdLst>
                  <a:gd name="T0" fmla="*/ 357 w 947"/>
                  <a:gd name="T1" fmla="*/ 117 h 1546"/>
                  <a:gd name="T2" fmla="*/ 291 w 947"/>
                  <a:gd name="T3" fmla="*/ 24 h 1546"/>
                  <a:gd name="T4" fmla="*/ 80 w 947"/>
                  <a:gd name="T5" fmla="*/ 31 h 1546"/>
                  <a:gd name="T6" fmla="*/ 0 w 947"/>
                  <a:gd name="T7" fmla="*/ 464 h 1546"/>
                  <a:gd name="T8" fmla="*/ 38 w 947"/>
                  <a:gd name="T9" fmla="*/ 696 h 1546"/>
                  <a:gd name="T10" fmla="*/ 142 w 947"/>
                  <a:gd name="T11" fmla="*/ 970 h 1546"/>
                  <a:gd name="T12" fmla="*/ 274 w 947"/>
                  <a:gd name="T13" fmla="*/ 1151 h 1546"/>
                  <a:gd name="T14" fmla="*/ 402 w 947"/>
                  <a:gd name="T15" fmla="*/ 1217 h 1546"/>
                  <a:gd name="T16" fmla="*/ 499 w 947"/>
                  <a:gd name="T17" fmla="*/ 1414 h 1546"/>
                  <a:gd name="T18" fmla="*/ 763 w 947"/>
                  <a:gd name="T19" fmla="*/ 1546 h 1546"/>
                  <a:gd name="T20" fmla="*/ 929 w 947"/>
                  <a:gd name="T21" fmla="*/ 1432 h 1546"/>
                  <a:gd name="T22" fmla="*/ 947 w 947"/>
                  <a:gd name="T23" fmla="*/ 1165 h 1546"/>
                  <a:gd name="T24" fmla="*/ 815 w 947"/>
                  <a:gd name="T25" fmla="*/ 787 h 1546"/>
                  <a:gd name="T26" fmla="*/ 628 w 947"/>
                  <a:gd name="T27" fmla="*/ 599 h 1546"/>
                  <a:gd name="T28" fmla="*/ 572 w 947"/>
                  <a:gd name="T29" fmla="*/ 253 h 1546"/>
                  <a:gd name="T30" fmla="*/ 607 w 947"/>
                  <a:gd name="T31" fmla="*/ 124 h 1546"/>
                  <a:gd name="T32" fmla="*/ 534 w 947"/>
                  <a:gd name="T33" fmla="*/ 0 h 1546"/>
                  <a:gd name="T34" fmla="*/ 357 w 947"/>
                  <a:gd name="T35" fmla="*/ 117 h 1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47" h="1546">
                    <a:moveTo>
                      <a:pt x="357" y="117"/>
                    </a:moveTo>
                    <a:lnTo>
                      <a:pt x="291" y="24"/>
                    </a:lnTo>
                    <a:lnTo>
                      <a:pt x="80" y="31"/>
                    </a:lnTo>
                    <a:lnTo>
                      <a:pt x="0" y="464"/>
                    </a:lnTo>
                    <a:lnTo>
                      <a:pt x="38" y="696"/>
                    </a:lnTo>
                    <a:lnTo>
                      <a:pt x="142" y="970"/>
                    </a:lnTo>
                    <a:lnTo>
                      <a:pt x="274" y="1151"/>
                    </a:lnTo>
                    <a:lnTo>
                      <a:pt x="402" y="1217"/>
                    </a:lnTo>
                    <a:lnTo>
                      <a:pt x="499" y="1414"/>
                    </a:lnTo>
                    <a:lnTo>
                      <a:pt x="763" y="1546"/>
                    </a:lnTo>
                    <a:lnTo>
                      <a:pt x="929" y="1432"/>
                    </a:lnTo>
                    <a:lnTo>
                      <a:pt x="947" y="1165"/>
                    </a:lnTo>
                    <a:lnTo>
                      <a:pt x="815" y="787"/>
                    </a:lnTo>
                    <a:lnTo>
                      <a:pt x="628" y="599"/>
                    </a:lnTo>
                    <a:lnTo>
                      <a:pt x="572" y="253"/>
                    </a:lnTo>
                    <a:lnTo>
                      <a:pt x="607" y="124"/>
                    </a:lnTo>
                    <a:lnTo>
                      <a:pt x="534" y="0"/>
                    </a:lnTo>
                    <a:lnTo>
                      <a:pt x="357" y="117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0" name="Freeform 186">
                <a:extLst>
                  <a:ext uri="{FF2B5EF4-FFF2-40B4-BE49-F238E27FC236}">
                    <a16:creationId xmlns:a16="http://schemas.microsoft.com/office/drawing/2014/main" id="{925D2691-03BD-E03A-92E6-D29CAEE05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" y="732"/>
                <a:ext cx="279" cy="221"/>
              </a:xfrm>
              <a:custGeom>
                <a:avLst/>
                <a:gdLst>
                  <a:gd name="T0" fmla="*/ 177 w 1394"/>
                  <a:gd name="T1" fmla="*/ 385 h 1103"/>
                  <a:gd name="T2" fmla="*/ 0 w 1394"/>
                  <a:gd name="T3" fmla="*/ 306 h 1103"/>
                  <a:gd name="T4" fmla="*/ 132 w 1394"/>
                  <a:gd name="T5" fmla="*/ 684 h 1103"/>
                  <a:gd name="T6" fmla="*/ 114 w 1394"/>
                  <a:gd name="T7" fmla="*/ 951 h 1103"/>
                  <a:gd name="T8" fmla="*/ 222 w 1394"/>
                  <a:gd name="T9" fmla="*/ 1051 h 1103"/>
                  <a:gd name="T10" fmla="*/ 499 w 1394"/>
                  <a:gd name="T11" fmla="*/ 1103 h 1103"/>
                  <a:gd name="T12" fmla="*/ 697 w 1394"/>
                  <a:gd name="T13" fmla="*/ 1010 h 1103"/>
                  <a:gd name="T14" fmla="*/ 763 w 1394"/>
                  <a:gd name="T15" fmla="*/ 1033 h 1103"/>
                  <a:gd name="T16" fmla="*/ 770 w 1394"/>
                  <a:gd name="T17" fmla="*/ 964 h 1103"/>
                  <a:gd name="T18" fmla="*/ 835 w 1394"/>
                  <a:gd name="T19" fmla="*/ 951 h 1103"/>
                  <a:gd name="T20" fmla="*/ 991 w 1394"/>
                  <a:gd name="T21" fmla="*/ 1079 h 1103"/>
                  <a:gd name="T22" fmla="*/ 1203 w 1394"/>
                  <a:gd name="T23" fmla="*/ 1048 h 1103"/>
                  <a:gd name="T24" fmla="*/ 1189 w 1394"/>
                  <a:gd name="T25" fmla="*/ 840 h 1103"/>
                  <a:gd name="T26" fmla="*/ 1394 w 1394"/>
                  <a:gd name="T27" fmla="*/ 654 h 1103"/>
                  <a:gd name="T28" fmla="*/ 1193 w 1394"/>
                  <a:gd name="T29" fmla="*/ 139 h 1103"/>
                  <a:gd name="T30" fmla="*/ 1026 w 1394"/>
                  <a:gd name="T31" fmla="*/ 76 h 1103"/>
                  <a:gd name="T32" fmla="*/ 926 w 1394"/>
                  <a:gd name="T33" fmla="*/ 39 h 1103"/>
                  <a:gd name="T34" fmla="*/ 924 w 1394"/>
                  <a:gd name="T35" fmla="*/ 36 h 1103"/>
                  <a:gd name="T36" fmla="*/ 832 w 1394"/>
                  <a:gd name="T37" fmla="*/ 0 h 1103"/>
                  <a:gd name="T38" fmla="*/ 700 w 1394"/>
                  <a:gd name="T39" fmla="*/ 59 h 1103"/>
                  <a:gd name="T40" fmla="*/ 218 w 1394"/>
                  <a:gd name="T41" fmla="*/ 160 h 1103"/>
                  <a:gd name="T42" fmla="*/ 232 w 1394"/>
                  <a:gd name="T43" fmla="*/ 354 h 1103"/>
                  <a:gd name="T44" fmla="*/ 177 w 1394"/>
                  <a:gd name="T45" fmla="*/ 385 h 1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94" h="1103">
                    <a:moveTo>
                      <a:pt x="177" y="385"/>
                    </a:moveTo>
                    <a:lnTo>
                      <a:pt x="0" y="306"/>
                    </a:lnTo>
                    <a:lnTo>
                      <a:pt x="132" y="684"/>
                    </a:lnTo>
                    <a:lnTo>
                      <a:pt x="114" y="951"/>
                    </a:lnTo>
                    <a:lnTo>
                      <a:pt x="222" y="1051"/>
                    </a:lnTo>
                    <a:lnTo>
                      <a:pt x="499" y="1103"/>
                    </a:lnTo>
                    <a:lnTo>
                      <a:pt x="697" y="1010"/>
                    </a:lnTo>
                    <a:lnTo>
                      <a:pt x="763" y="1033"/>
                    </a:lnTo>
                    <a:lnTo>
                      <a:pt x="770" y="964"/>
                    </a:lnTo>
                    <a:lnTo>
                      <a:pt x="835" y="951"/>
                    </a:lnTo>
                    <a:lnTo>
                      <a:pt x="991" y="1079"/>
                    </a:lnTo>
                    <a:lnTo>
                      <a:pt x="1203" y="1048"/>
                    </a:lnTo>
                    <a:lnTo>
                      <a:pt x="1189" y="840"/>
                    </a:lnTo>
                    <a:lnTo>
                      <a:pt x="1394" y="654"/>
                    </a:lnTo>
                    <a:lnTo>
                      <a:pt x="1193" y="139"/>
                    </a:lnTo>
                    <a:lnTo>
                      <a:pt x="1026" y="76"/>
                    </a:lnTo>
                    <a:lnTo>
                      <a:pt x="926" y="39"/>
                    </a:lnTo>
                    <a:lnTo>
                      <a:pt x="924" y="36"/>
                    </a:lnTo>
                    <a:lnTo>
                      <a:pt x="832" y="0"/>
                    </a:lnTo>
                    <a:lnTo>
                      <a:pt x="700" y="59"/>
                    </a:lnTo>
                    <a:lnTo>
                      <a:pt x="218" y="160"/>
                    </a:lnTo>
                    <a:lnTo>
                      <a:pt x="232" y="354"/>
                    </a:lnTo>
                    <a:lnTo>
                      <a:pt x="177" y="385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1" name="Freeform 187">
                <a:extLst>
                  <a:ext uri="{FF2B5EF4-FFF2-40B4-BE49-F238E27FC236}">
                    <a16:creationId xmlns:a16="http://schemas.microsoft.com/office/drawing/2014/main" id="{F0C8B402-03B3-2B2F-1E08-D0A36C86A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7" y="596"/>
                <a:ext cx="392" cy="189"/>
              </a:xfrm>
              <a:custGeom>
                <a:avLst/>
                <a:gdLst>
                  <a:gd name="T0" fmla="*/ 83 w 1959"/>
                  <a:gd name="T1" fmla="*/ 198 h 943"/>
                  <a:gd name="T2" fmla="*/ 0 w 1959"/>
                  <a:gd name="T3" fmla="*/ 291 h 943"/>
                  <a:gd name="T4" fmla="*/ 108 w 1959"/>
                  <a:gd name="T5" fmla="*/ 555 h 943"/>
                  <a:gd name="T6" fmla="*/ 531 w 1959"/>
                  <a:gd name="T7" fmla="*/ 610 h 943"/>
                  <a:gd name="T8" fmla="*/ 1099 w 1959"/>
                  <a:gd name="T9" fmla="*/ 881 h 943"/>
                  <a:gd name="T10" fmla="*/ 1169 w 1959"/>
                  <a:gd name="T11" fmla="*/ 867 h 943"/>
                  <a:gd name="T12" fmla="*/ 1526 w 1959"/>
                  <a:gd name="T13" fmla="*/ 943 h 943"/>
                  <a:gd name="T14" fmla="*/ 1831 w 1959"/>
                  <a:gd name="T15" fmla="*/ 627 h 943"/>
                  <a:gd name="T16" fmla="*/ 1959 w 1959"/>
                  <a:gd name="T17" fmla="*/ 572 h 943"/>
                  <a:gd name="T18" fmla="*/ 1605 w 1959"/>
                  <a:gd name="T19" fmla="*/ 503 h 943"/>
                  <a:gd name="T20" fmla="*/ 1477 w 1959"/>
                  <a:gd name="T21" fmla="*/ 447 h 943"/>
                  <a:gd name="T22" fmla="*/ 1266 w 1959"/>
                  <a:gd name="T23" fmla="*/ 173 h 943"/>
                  <a:gd name="T24" fmla="*/ 1058 w 1959"/>
                  <a:gd name="T25" fmla="*/ 156 h 943"/>
                  <a:gd name="T26" fmla="*/ 1026 w 1959"/>
                  <a:gd name="T27" fmla="*/ 14 h 943"/>
                  <a:gd name="T28" fmla="*/ 947 w 1959"/>
                  <a:gd name="T29" fmla="*/ 0 h 943"/>
                  <a:gd name="T30" fmla="*/ 746 w 1959"/>
                  <a:gd name="T31" fmla="*/ 69 h 943"/>
                  <a:gd name="T32" fmla="*/ 631 w 1959"/>
                  <a:gd name="T33" fmla="*/ 246 h 943"/>
                  <a:gd name="T34" fmla="*/ 350 w 1959"/>
                  <a:gd name="T35" fmla="*/ 277 h 943"/>
                  <a:gd name="T36" fmla="*/ 83 w 1959"/>
                  <a:gd name="T37" fmla="*/ 198 h 9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59" h="943">
                    <a:moveTo>
                      <a:pt x="83" y="198"/>
                    </a:moveTo>
                    <a:lnTo>
                      <a:pt x="0" y="291"/>
                    </a:lnTo>
                    <a:lnTo>
                      <a:pt x="108" y="555"/>
                    </a:lnTo>
                    <a:lnTo>
                      <a:pt x="531" y="610"/>
                    </a:lnTo>
                    <a:lnTo>
                      <a:pt x="1099" y="881"/>
                    </a:lnTo>
                    <a:lnTo>
                      <a:pt x="1169" y="867"/>
                    </a:lnTo>
                    <a:lnTo>
                      <a:pt x="1526" y="943"/>
                    </a:lnTo>
                    <a:lnTo>
                      <a:pt x="1831" y="627"/>
                    </a:lnTo>
                    <a:lnTo>
                      <a:pt x="1959" y="572"/>
                    </a:lnTo>
                    <a:lnTo>
                      <a:pt x="1605" y="503"/>
                    </a:lnTo>
                    <a:lnTo>
                      <a:pt x="1477" y="447"/>
                    </a:lnTo>
                    <a:lnTo>
                      <a:pt x="1266" y="173"/>
                    </a:lnTo>
                    <a:lnTo>
                      <a:pt x="1058" y="156"/>
                    </a:lnTo>
                    <a:lnTo>
                      <a:pt x="1026" y="14"/>
                    </a:lnTo>
                    <a:lnTo>
                      <a:pt x="947" y="0"/>
                    </a:lnTo>
                    <a:lnTo>
                      <a:pt x="746" y="69"/>
                    </a:lnTo>
                    <a:lnTo>
                      <a:pt x="631" y="246"/>
                    </a:lnTo>
                    <a:lnTo>
                      <a:pt x="350" y="277"/>
                    </a:lnTo>
                    <a:lnTo>
                      <a:pt x="83" y="198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2" name="Freeform 188">
                <a:extLst>
                  <a:ext uri="{FF2B5EF4-FFF2-40B4-BE49-F238E27FC236}">
                    <a16:creationId xmlns:a16="http://schemas.microsoft.com/office/drawing/2014/main" id="{57616DFE-E22B-EB03-8C5B-F7632EDAD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8" y="718"/>
                <a:ext cx="154" cy="145"/>
              </a:xfrm>
              <a:custGeom>
                <a:avLst/>
                <a:gdLst>
                  <a:gd name="T0" fmla="*/ 0 w 770"/>
                  <a:gd name="T1" fmla="*/ 0 h 723"/>
                  <a:gd name="T2" fmla="*/ 61 w 770"/>
                  <a:gd name="T3" fmla="*/ 105 h 723"/>
                  <a:gd name="T4" fmla="*/ 163 w 770"/>
                  <a:gd name="T5" fmla="*/ 145 h 723"/>
                  <a:gd name="T6" fmla="*/ 330 w 770"/>
                  <a:gd name="T7" fmla="*/ 208 h 723"/>
                  <a:gd name="T8" fmla="*/ 531 w 770"/>
                  <a:gd name="T9" fmla="*/ 723 h 723"/>
                  <a:gd name="T10" fmla="*/ 770 w 770"/>
                  <a:gd name="T11" fmla="*/ 503 h 723"/>
                  <a:gd name="T12" fmla="*/ 728 w 770"/>
                  <a:gd name="T13" fmla="*/ 309 h 723"/>
                  <a:gd name="T14" fmla="*/ 590 w 770"/>
                  <a:gd name="T15" fmla="*/ 146 h 723"/>
                  <a:gd name="T16" fmla="*/ 385 w 770"/>
                  <a:gd name="T17" fmla="*/ 66 h 723"/>
                  <a:gd name="T18" fmla="*/ 101 w 770"/>
                  <a:gd name="T19" fmla="*/ 11 h 723"/>
                  <a:gd name="T20" fmla="*/ 0 w 770"/>
                  <a:gd name="T21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0" h="723">
                    <a:moveTo>
                      <a:pt x="0" y="0"/>
                    </a:moveTo>
                    <a:lnTo>
                      <a:pt x="61" y="105"/>
                    </a:lnTo>
                    <a:lnTo>
                      <a:pt x="163" y="145"/>
                    </a:lnTo>
                    <a:lnTo>
                      <a:pt x="330" y="208"/>
                    </a:lnTo>
                    <a:lnTo>
                      <a:pt x="531" y="723"/>
                    </a:lnTo>
                    <a:lnTo>
                      <a:pt x="770" y="503"/>
                    </a:lnTo>
                    <a:lnTo>
                      <a:pt x="728" y="309"/>
                    </a:lnTo>
                    <a:lnTo>
                      <a:pt x="590" y="146"/>
                    </a:lnTo>
                    <a:lnTo>
                      <a:pt x="385" y="66"/>
                    </a:lnTo>
                    <a:lnTo>
                      <a:pt x="101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3" name="Freeform 189">
                <a:extLst>
                  <a:ext uri="{FF2B5EF4-FFF2-40B4-BE49-F238E27FC236}">
                    <a16:creationId xmlns:a16="http://schemas.microsoft.com/office/drawing/2014/main" id="{799E5CDC-2F6E-7E38-26FF-4B8F54B22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0" y="739"/>
                <a:ext cx="20" cy="8"/>
              </a:xfrm>
              <a:custGeom>
                <a:avLst/>
                <a:gdLst>
                  <a:gd name="T0" fmla="*/ 2 w 102"/>
                  <a:gd name="T1" fmla="*/ 3 h 40"/>
                  <a:gd name="T2" fmla="*/ 102 w 102"/>
                  <a:gd name="T3" fmla="*/ 40 h 40"/>
                  <a:gd name="T4" fmla="*/ 0 w 102"/>
                  <a:gd name="T5" fmla="*/ 0 h 40"/>
                  <a:gd name="T6" fmla="*/ 2 w 102"/>
                  <a:gd name="T7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2" h="40">
                    <a:moveTo>
                      <a:pt x="2" y="3"/>
                    </a:moveTo>
                    <a:lnTo>
                      <a:pt x="102" y="4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4" name="Freeform 190">
                <a:extLst>
                  <a:ext uri="{FF2B5EF4-FFF2-40B4-BE49-F238E27FC236}">
                    <a16:creationId xmlns:a16="http://schemas.microsoft.com/office/drawing/2014/main" id="{A961DCBF-BDBD-518A-EA2E-67C507897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711"/>
                <a:ext cx="343" cy="308"/>
              </a:xfrm>
              <a:custGeom>
                <a:avLst/>
                <a:gdLst>
                  <a:gd name="T0" fmla="*/ 28 w 1713"/>
                  <a:gd name="T1" fmla="*/ 243 h 1540"/>
                  <a:gd name="T2" fmla="*/ 0 w 1713"/>
                  <a:gd name="T3" fmla="*/ 347 h 1540"/>
                  <a:gd name="T4" fmla="*/ 42 w 1713"/>
                  <a:gd name="T5" fmla="*/ 541 h 1540"/>
                  <a:gd name="T6" fmla="*/ 125 w 1713"/>
                  <a:gd name="T7" fmla="*/ 693 h 1540"/>
                  <a:gd name="T8" fmla="*/ 631 w 1713"/>
                  <a:gd name="T9" fmla="*/ 1068 h 1540"/>
                  <a:gd name="T10" fmla="*/ 780 w 1713"/>
                  <a:gd name="T11" fmla="*/ 1318 h 1540"/>
                  <a:gd name="T12" fmla="*/ 780 w 1713"/>
                  <a:gd name="T13" fmla="*/ 1529 h 1540"/>
                  <a:gd name="T14" fmla="*/ 926 w 1713"/>
                  <a:gd name="T15" fmla="*/ 1540 h 1540"/>
                  <a:gd name="T16" fmla="*/ 1071 w 1713"/>
                  <a:gd name="T17" fmla="*/ 1065 h 1540"/>
                  <a:gd name="T18" fmla="*/ 1435 w 1713"/>
                  <a:gd name="T19" fmla="*/ 843 h 1540"/>
                  <a:gd name="T20" fmla="*/ 1470 w 1713"/>
                  <a:gd name="T21" fmla="*/ 700 h 1540"/>
                  <a:gd name="T22" fmla="*/ 1713 w 1713"/>
                  <a:gd name="T23" fmla="*/ 548 h 1540"/>
                  <a:gd name="T24" fmla="*/ 1588 w 1713"/>
                  <a:gd name="T25" fmla="*/ 381 h 1540"/>
                  <a:gd name="T26" fmla="*/ 1619 w 1713"/>
                  <a:gd name="T27" fmla="*/ 243 h 1540"/>
                  <a:gd name="T28" fmla="*/ 1182 w 1713"/>
                  <a:gd name="T29" fmla="*/ 10 h 1540"/>
                  <a:gd name="T30" fmla="*/ 1137 w 1713"/>
                  <a:gd name="T31" fmla="*/ 2 h 1540"/>
                  <a:gd name="T32" fmla="*/ 1135 w 1713"/>
                  <a:gd name="T33" fmla="*/ 2 h 1540"/>
                  <a:gd name="T34" fmla="*/ 1127 w 1713"/>
                  <a:gd name="T35" fmla="*/ 0 h 1540"/>
                  <a:gd name="T36" fmla="*/ 999 w 1713"/>
                  <a:gd name="T37" fmla="*/ 55 h 1540"/>
                  <a:gd name="T38" fmla="*/ 694 w 1713"/>
                  <a:gd name="T39" fmla="*/ 371 h 1540"/>
                  <a:gd name="T40" fmla="*/ 337 w 1713"/>
                  <a:gd name="T41" fmla="*/ 295 h 1540"/>
                  <a:gd name="T42" fmla="*/ 337 w 1713"/>
                  <a:gd name="T43" fmla="*/ 423 h 1540"/>
                  <a:gd name="T44" fmla="*/ 253 w 1713"/>
                  <a:gd name="T45" fmla="*/ 364 h 1540"/>
                  <a:gd name="T46" fmla="*/ 28 w 1713"/>
                  <a:gd name="T47" fmla="*/ 243 h 1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13" h="1540">
                    <a:moveTo>
                      <a:pt x="28" y="243"/>
                    </a:moveTo>
                    <a:lnTo>
                      <a:pt x="0" y="347"/>
                    </a:lnTo>
                    <a:lnTo>
                      <a:pt x="42" y="541"/>
                    </a:lnTo>
                    <a:lnTo>
                      <a:pt x="125" y="693"/>
                    </a:lnTo>
                    <a:lnTo>
                      <a:pt x="631" y="1068"/>
                    </a:lnTo>
                    <a:lnTo>
                      <a:pt x="780" y="1318"/>
                    </a:lnTo>
                    <a:lnTo>
                      <a:pt x="780" y="1529"/>
                    </a:lnTo>
                    <a:lnTo>
                      <a:pt x="926" y="1540"/>
                    </a:lnTo>
                    <a:lnTo>
                      <a:pt x="1071" y="1065"/>
                    </a:lnTo>
                    <a:lnTo>
                      <a:pt x="1435" y="843"/>
                    </a:lnTo>
                    <a:lnTo>
                      <a:pt x="1470" y="700"/>
                    </a:lnTo>
                    <a:lnTo>
                      <a:pt x="1713" y="548"/>
                    </a:lnTo>
                    <a:lnTo>
                      <a:pt x="1588" y="381"/>
                    </a:lnTo>
                    <a:lnTo>
                      <a:pt x="1619" y="243"/>
                    </a:lnTo>
                    <a:lnTo>
                      <a:pt x="1182" y="10"/>
                    </a:lnTo>
                    <a:lnTo>
                      <a:pt x="1137" y="2"/>
                    </a:lnTo>
                    <a:lnTo>
                      <a:pt x="1135" y="2"/>
                    </a:lnTo>
                    <a:lnTo>
                      <a:pt x="1127" y="0"/>
                    </a:lnTo>
                    <a:lnTo>
                      <a:pt x="999" y="55"/>
                    </a:lnTo>
                    <a:lnTo>
                      <a:pt x="694" y="371"/>
                    </a:lnTo>
                    <a:lnTo>
                      <a:pt x="337" y="295"/>
                    </a:lnTo>
                    <a:lnTo>
                      <a:pt x="337" y="423"/>
                    </a:lnTo>
                    <a:lnTo>
                      <a:pt x="253" y="364"/>
                    </a:lnTo>
                    <a:lnTo>
                      <a:pt x="28" y="243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5" name="Freeform 191">
                <a:extLst>
                  <a:ext uri="{FF2B5EF4-FFF2-40B4-BE49-F238E27FC236}">
                    <a16:creationId xmlns:a16="http://schemas.microsoft.com/office/drawing/2014/main" id="{D9EBEA96-3CE7-9A1C-A54F-9969E2939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5" y="820"/>
                <a:ext cx="365" cy="375"/>
              </a:xfrm>
              <a:custGeom>
                <a:avLst/>
                <a:gdLst>
                  <a:gd name="T0" fmla="*/ 1012 w 1827"/>
                  <a:gd name="T1" fmla="*/ 152 h 1872"/>
                  <a:gd name="T2" fmla="*/ 977 w 1827"/>
                  <a:gd name="T3" fmla="*/ 295 h 1872"/>
                  <a:gd name="T4" fmla="*/ 613 w 1827"/>
                  <a:gd name="T5" fmla="*/ 517 h 1872"/>
                  <a:gd name="T6" fmla="*/ 468 w 1827"/>
                  <a:gd name="T7" fmla="*/ 992 h 1872"/>
                  <a:gd name="T8" fmla="*/ 485 w 1827"/>
                  <a:gd name="T9" fmla="*/ 1061 h 1872"/>
                  <a:gd name="T10" fmla="*/ 256 w 1827"/>
                  <a:gd name="T11" fmla="*/ 1321 h 1872"/>
                  <a:gd name="T12" fmla="*/ 0 w 1827"/>
                  <a:gd name="T13" fmla="*/ 1387 h 1872"/>
                  <a:gd name="T14" fmla="*/ 107 w 1827"/>
                  <a:gd name="T15" fmla="*/ 1567 h 1872"/>
                  <a:gd name="T16" fmla="*/ 170 w 1827"/>
                  <a:gd name="T17" fmla="*/ 1536 h 1872"/>
                  <a:gd name="T18" fmla="*/ 222 w 1827"/>
                  <a:gd name="T19" fmla="*/ 1584 h 1872"/>
                  <a:gd name="T20" fmla="*/ 343 w 1827"/>
                  <a:gd name="T21" fmla="*/ 1817 h 1872"/>
                  <a:gd name="T22" fmla="*/ 548 w 1827"/>
                  <a:gd name="T23" fmla="*/ 1872 h 1872"/>
                  <a:gd name="T24" fmla="*/ 749 w 1827"/>
                  <a:gd name="T25" fmla="*/ 1817 h 1872"/>
                  <a:gd name="T26" fmla="*/ 1237 w 1827"/>
                  <a:gd name="T27" fmla="*/ 1754 h 1872"/>
                  <a:gd name="T28" fmla="*/ 1355 w 1827"/>
                  <a:gd name="T29" fmla="*/ 1838 h 1872"/>
                  <a:gd name="T30" fmla="*/ 1456 w 1827"/>
                  <a:gd name="T31" fmla="*/ 1754 h 1872"/>
                  <a:gd name="T32" fmla="*/ 1446 w 1827"/>
                  <a:gd name="T33" fmla="*/ 1536 h 1872"/>
                  <a:gd name="T34" fmla="*/ 1622 w 1827"/>
                  <a:gd name="T35" fmla="*/ 1324 h 1872"/>
                  <a:gd name="T36" fmla="*/ 1636 w 1827"/>
                  <a:gd name="T37" fmla="*/ 1109 h 1872"/>
                  <a:gd name="T38" fmla="*/ 1771 w 1827"/>
                  <a:gd name="T39" fmla="*/ 1092 h 1872"/>
                  <a:gd name="T40" fmla="*/ 1827 w 1827"/>
                  <a:gd name="T41" fmla="*/ 957 h 1872"/>
                  <a:gd name="T42" fmla="*/ 1771 w 1827"/>
                  <a:gd name="T43" fmla="*/ 749 h 1872"/>
                  <a:gd name="T44" fmla="*/ 1563 w 1827"/>
                  <a:gd name="T45" fmla="*/ 711 h 1872"/>
                  <a:gd name="T46" fmla="*/ 1515 w 1827"/>
                  <a:gd name="T47" fmla="*/ 575 h 1872"/>
                  <a:gd name="T48" fmla="*/ 1383 w 1827"/>
                  <a:gd name="T49" fmla="*/ 513 h 1872"/>
                  <a:gd name="T50" fmla="*/ 1269 w 1827"/>
                  <a:gd name="T51" fmla="*/ 187 h 1872"/>
                  <a:gd name="T52" fmla="*/ 1272 w 1827"/>
                  <a:gd name="T53" fmla="*/ 41 h 1872"/>
                  <a:gd name="T54" fmla="*/ 1328 w 1827"/>
                  <a:gd name="T55" fmla="*/ 0 h 1872"/>
                  <a:gd name="T56" fmla="*/ 1255 w 1827"/>
                  <a:gd name="T57" fmla="*/ 0 h 1872"/>
                  <a:gd name="T58" fmla="*/ 1012 w 1827"/>
                  <a:gd name="T59" fmla="*/ 152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27" h="1872">
                    <a:moveTo>
                      <a:pt x="1012" y="152"/>
                    </a:moveTo>
                    <a:lnTo>
                      <a:pt x="977" y="295"/>
                    </a:lnTo>
                    <a:lnTo>
                      <a:pt x="613" y="517"/>
                    </a:lnTo>
                    <a:lnTo>
                      <a:pt x="468" y="992"/>
                    </a:lnTo>
                    <a:lnTo>
                      <a:pt x="485" y="1061"/>
                    </a:lnTo>
                    <a:lnTo>
                      <a:pt x="256" y="1321"/>
                    </a:lnTo>
                    <a:lnTo>
                      <a:pt x="0" y="1387"/>
                    </a:lnTo>
                    <a:lnTo>
                      <a:pt x="107" y="1567"/>
                    </a:lnTo>
                    <a:lnTo>
                      <a:pt x="170" y="1536"/>
                    </a:lnTo>
                    <a:lnTo>
                      <a:pt x="222" y="1584"/>
                    </a:lnTo>
                    <a:lnTo>
                      <a:pt x="343" y="1817"/>
                    </a:lnTo>
                    <a:lnTo>
                      <a:pt x="548" y="1872"/>
                    </a:lnTo>
                    <a:lnTo>
                      <a:pt x="749" y="1817"/>
                    </a:lnTo>
                    <a:lnTo>
                      <a:pt x="1237" y="1754"/>
                    </a:lnTo>
                    <a:lnTo>
                      <a:pt x="1355" y="1838"/>
                    </a:lnTo>
                    <a:lnTo>
                      <a:pt x="1456" y="1754"/>
                    </a:lnTo>
                    <a:lnTo>
                      <a:pt x="1446" y="1536"/>
                    </a:lnTo>
                    <a:lnTo>
                      <a:pt x="1622" y="1324"/>
                    </a:lnTo>
                    <a:lnTo>
                      <a:pt x="1636" y="1109"/>
                    </a:lnTo>
                    <a:lnTo>
                      <a:pt x="1771" y="1092"/>
                    </a:lnTo>
                    <a:lnTo>
                      <a:pt x="1827" y="957"/>
                    </a:lnTo>
                    <a:lnTo>
                      <a:pt x="1771" y="749"/>
                    </a:lnTo>
                    <a:lnTo>
                      <a:pt x="1563" y="711"/>
                    </a:lnTo>
                    <a:lnTo>
                      <a:pt x="1515" y="575"/>
                    </a:lnTo>
                    <a:lnTo>
                      <a:pt x="1383" y="513"/>
                    </a:lnTo>
                    <a:lnTo>
                      <a:pt x="1269" y="187"/>
                    </a:lnTo>
                    <a:lnTo>
                      <a:pt x="1272" y="41"/>
                    </a:lnTo>
                    <a:lnTo>
                      <a:pt x="1328" y="0"/>
                    </a:lnTo>
                    <a:lnTo>
                      <a:pt x="1255" y="0"/>
                    </a:lnTo>
                    <a:lnTo>
                      <a:pt x="1012" y="152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6" name="Freeform 192">
                <a:extLst>
                  <a:ext uri="{FF2B5EF4-FFF2-40B4-BE49-F238E27FC236}">
                    <a16:creationId xmlns:a16="http://schemas.microsoft.com/office/drawing/2014/main" id="{B5A31CAB-32D4-A0AA-9EB3-BA31F9C4D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8" y="849"/>
                <a:ext cx="224" cy="339"/>
              </a:xfrm>
              <a:custGeom>
                <a:avLst/>
                <a:gdLst>
                  <a:gd name="T0" fmla="*/ 1103 w 1120"/>
                  <a:gd name="T1" fmla="*/ 847 h 1693"/>
                  <a:gd name="T2" fmla="*/ 957 w 1120"/>
                  <a:gd name="T3" fmla="*/ 836 h 1693"/>
                  <a:gd name="T4" fmla="*/ 957 w 1120"/>
                  <a:gd name="T5" fmla="*/ 625 h 1693"/>
                  <a:gd name="T6" fmla="*/ 808 w 1120"/>
                  <a:gd name="T7" fmla="*/ 375 h 1693"/>
                  <a:gd name="T8" fmla="*/ 302 w 1120"/>
                  <a:gd name="T9" fmla="*/ 0 h 1693"/>
                  <a:gd name="T10" fmla="*/ 240 w 1120"/>
                  <a:gd name="T11" fmla="*/ 132 h 1693"/>
                  <a:gd name="T12" fmla="*/ 0 w 1120"/>
                  <a:gd name="T13" fmla="*/ 278 h 1693"/>
                  <a:gd name="T14" fmla="*/ 143 w 1120"/>
                  <a:gd name="T15" fmla="*/ 614 h 1693"/>
                  <a:gd name="T16" fmla="*/ 80 w 1120"/>
                  <a:gd name="T17" fmla="*/ 743 h 1693"/>
                  <a:gd name="T18" fmla="*/ 132 w 1120"/>
                  <a:gd name="T19" fmla="*/ 1023 h 1693"/>
                  <a:gd name="T20" fmla="*/ 73 w 1120"/>
                  <a:gd name="T21" fmla="*/ 1152 h 1693"/>
                  <a:gd name="T22" fmla="*/ 229 w 1120"/>
                  <a:gd name="T23" fmla="*/ 1353 h 1693"/>
                  <a:gd name="T24" fmla="*/ 364 w 1120"/>
                  <a:gd name="T25" fmla="*/ 1384 h 1693"/>
                  <a:gd name="T26" fmla="*/ 382 w 1120"/>
                  <a:gd name="T27" fmla="*/ 1661 h 1693"/>
                  <a:gd name="T28" fmla="*/ 465 w 1120"/>
                  <a:gd name="T29" fmla="*/ 1582 h 1693"/>
                  <a:gd name="T30" fmla="*/ 517 w 1120"/>
                  <a:gd name="T31" fmla="*/ 1693 h 1693"/>
                  <a:gd name="T32" fmla="*/ 742 w 1120"/>
                  <a:gd name="T33" fmla="*/ 1422 h 1693"/>
                  <a:gd name="T34" fmla="*/ 635 w 1120"/>
                  <a:gd name="T35" fmla="*/ 1242 h 1693"/>
                  <a:gd name="T36" fmla="*/ 891 w 1120"/>
                  <a:gd name="T37" fmla="*/ 1176 h 1693"/>
                  <a:gd name="T38" fmla="*/ 1120 w 1120"/>
                  <a:gd name="T39" fmla="*/ 916 h 1693"/>
                  <a:gd name="T40" fmla="*/ 1103 w 1120"/>
                  <a:gd name="T41" fmla="*/ 847 h 1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0" h="1693">
                    <a:moveTo>
                      <a:pt x="1103" y="847"/>
                    </a:moveTo>
                    <a:lnTo>
                      <a:pt x="957" y="836"/>
                    </a:lnTo>
                    <a:lnTo>
                      <a:pt x="957" y="625"/>
                    </a:lnTo>
                    <a:lnTo>
                      <a:pt x="808" y="375"/>
                    </a:lnTo>
                    <a:lnTo>
                      <a:pt x="302" y="0"/>
                    </a:lnTo>
                    <a:lnTo>
                      <a:pt x="240" y="132"/>
                    </a:lnTo>
                    <a:lnTo>
                      <a:pt x="0" y="278"/>
                    </a:lnTo>
                    <a:lnTo>
                      <a:pt x="143" y="614"/>
                    </a:lnTo>
                    <a:lnTo>
                      <a:pt x="80" y="743"/>
                    </a:lnTo>
                    <a:lnTo>
                      <a:pt x="132" y="1023"/>
                    </a:lnTo>
                    <a:lnTo>
                      <a:pt x="73" y="1152"/>
                    </a:lnTo>
                    <a:lnTo>
                      <a:pt x="229" y="1353"/>
                    </a:lnTo>
                    <a:lnTo>
                      <a:pt x="364" y="1384"/>
                    </a:lnTo>
                    <a:lnTo>
                      <a:pt x="382" y="1661"/>
                    </a:lnTo>
                    <a:lnTo>
                      <a:pt x="465" y="1582"/>
                    </a:lnTo>
                    <a:lnTo>
                      <a:pt x="517" y="1693"/>
                    </a:lnTo>
                    <a:lnTo>
                      <a:pt x="742" y="1422"/>
                    </a:lnTo>
                    <a:lnTo>
                      <a:pt x="635" y="1242"/>
                    </a:lnTo>
                    <a:lnTo>
                      <a:pt x="891" y="1176"/>
                    </a:lnTo>
                    <a:lnTo>
                      <a:pt x="1120" y="916"/>
                    </a:lnTo>
                    <a:lnTo>
                      <a:pt x="1103" y="847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7" name="Freeform 193">
                <a:extLst>
                  <a:ext uri="{FF2B5EF4-FFF2-40B4-BE49-F238E27FC236}">
                    <a16:creationId xmlns:a16="http://schemas.microsoft.com/office/drawing/2014/main" id="{294D66AF-80BC-50BA-893E-DF329C58D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4" y="819"/>
                <a:ext cx="48" cy="46"/>
              </a:xfrm>
              <a:custGeom>
                <a:avLst/>
                <a:gdLst>
                  <a:gd name="T0" fmla="*/ 3 w 239"/>
                  <a:gd name="T1" fmla="*/ 229 h 229"/>
                  <a:gd name="T2" fmla="*/ 239 w 239"/>
                  <a:gd name="T3" fmla="*/ 0 h 229"/>
                  <a:gd name="T4" fmla="*/ 0 w 239"/>
                  <a:gd name="T5" fmla="*/ 220 h 229"/>
                  <a:gd name="T6" fmla="*/ 3 w 239"/>
                  <a:gd name="T7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9" h="229">
                    <a:moveTo>
                      <a:pt x="3" y="229"/>
                    </a:moveTo>
                    <a:lnTo>
                      <a:pt x="239" y="0"/>
                    </a:lnTo>
                    <a:lnTo>
                      <a:pt x="0" y="220"/>
                    </a:lnTo>
                    <a:lnTo>
                      <a:pt x="3" y="2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8" name="Freeform 194">
                <a:extLst>
                  <a:ext uri="{FF2B5EF4-FFF2-40B4-BE49-F238E27FC236}">
                    <a16:creationId xmlns:a16="http://schemas.microsoft.com/office/drawing/2014/main" id="{C6F5F49F-C491-0D0A-FEA2-CC99AB34F3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3" y="819"/>
                <a:ext cx="145" cy="265"/>
              </a:xfrm>
              <a:custGeom>
                <a:avLst/>
                <a:gdLst>
                  <a:gd name="T0" fmla="*/ 642 w 725"/>
                  <a:gd name="T1" fmla="*/ 0 h 1324"/>
                  <a:gd name="T2" fmla="*/ 406 w 725"/>
                  <a:gd name="T3" fmla="*/ 229 h 1324"/>
                  <a:gd name="T4" fmla="*/ 198 w 725"/>
                  <a:gd name="T5" fmla="*/ 406 h 1324"/>
                  <a:gd name="T6" fmla="*/ 212 w 725"/>
                  <a:gd name="T7" fmla="*/ 614 h 1324"/>
                  <a:gd name="T8" fmla="*/ 0 w 725"/>
                  <a:gd name="T9" fmla="*/ 645 h 1324"/>
                  <a:gd name="T10" fmla="*/ 70 w 725"/>
                  <a:gd name="T11" fmla="*/ 659 h 1324"/>
                  <a:gd name="T12" fmla="*/ 150 w 725"/>
                  <a:gd name="T13" fmla="*/ 784 h 1324"/>
                  <a:gd name="T14" fmla="*/ 229 w 725"/>
                  <a:gd name="T15" fmla="*/ 1210 h 1324"/>
                  <a:gd name="T16" fmla="*/ 354 w 725"/>
                  <a:gd name="T17" fmla="*/ 1217 h 1324"/>
                  <a:gd name="T18" fmla="*/ 434 w 725"/>
                  <a:gd name="T19" fmla="*/ 1324 h 1324"/>
                  <a:gd name="T20" fmla="*/ 496 w 725"/>
                  <a:gd name="T21" fmla="*/ 1304 h 1324"/>
                  <a:gd name="T22" fmla="*/ 555 w 725"/>
                  <a:gd name="T23" fmla="*/ 1175 h 1324"/>
                  <a:gd name="T24" fmla="*/ 503 w 725"/>
                  <a:gd name="T25" fmla="*/ 895 h 1324"/>
                  <a:gd name="T26" fmla="*/ 566 w 725"/>
                  <a:gd name="T27" fmla="*/ 766 h 1324"/>
                  <a:gd name="T28" fmla="*/ 423 w 725"/>
                  <a:gd name="T29" fmla="*/ 430 h 1324"/>
                  <a:gd name="T30" fmla="*/ 663 w 725"/>
                  <a:gd name="T31" fmla="*/ 284 h 1324"/>
                  <a:gd name="T32" fmla="*/ 725 w 725"/>
                  <a:gd name="T33" fmla="*/ 152 h 1324"/>
                  <a:gd name="T34" fmla="*/ 642 w 725"/>
                  <a:gd name="T35" fmla="*/ 0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5" h="1324">
                    <a:moveTo>
                      <a:pt x="642" y="0"/>
                    </a:moveTo>
                    <a:lnTo>
                      <a:pt x="406" y="229"/>
                    </a:lnTo>
                    <a:lnTo>
                      <a:pt x="198" y="406"/>
                    </a:lnTo>
                    <a:lnTo>
                      <a:pt x="212" y="614"/>
                    </a:lnTo>
                    <a:lnTo>
                      <a:pt x="0" y="645"/>
                    </a:lnTo>
                    <a:lnTo>
                      <a:pt x="70" y="659"/>
                    </a:lnTo>
                    <a:lnTo>
                      <a:pt x="150" y="784"/>
                    </a:lnTo>
                    <a:lnTo>
                      <a:pt x="229" y="1210"/>
                    </a:lnTo>
                    <a:lnTo>
                      <a:pt x="354" y="1217"/>
                    </a:lnTo>
                    <a:lnTo>
                      <a:pt x="434" y="1324"/>
                    </a:lnTo>
                    <a:lnTo>
                      <a:pt x="496" y="1304"/>
                    </a:lnTo>
                    <a:lnTo>
                      <a:pt x="555" y="1175"/>
                    </a:lnTo>
                    <a:lnTo>
                      <a:pt x="503" y="895"/>
                    </a:lnTo>
                    <a:lnTo>
                      <a:pt x="566" y="766"/>
                    </a:lnTo>
                    <a:lnTo>
                      <a:pt x="423" y="430"/>
                    </a:lnTo>
                    <a:lnTo>
                      <a:pt x="663" y="284"/>
                    </a:lnTo>
                    <a:lnTo>
                      <a:pt x="725" y="152"/>
                    </a:lnTo>
                    <a:lnTo>
                      <a:pt x="642" y="0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9" name="Freeform 195">
                <a:extLst>
                  <a:ext uri="{FF2B5EF4-FFF2-40B4-BE49-F238E27FC236}">
                    <a16:creationId xmlns:a16="http://schemas.microsoft.com/office/drawing/2014/main" id="{754C112C-9A44-A546-F331-8DA6D8A5B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3" y="863"/>
                <a:ext cx="41" cy="37"/>
              </a:xfrm>
              <a:custGeom>
                <a:avLst/>
                <a:gdLst>
                  <a:gd name="T0" fmla="*/ 208 w 208"/>
                  <a:gd name="T1" fmla="*/ 9 h 186"/>
                  <a:gd name="T2" fmla="*/ 205 w 208"/>
                  <a:gd name="T3" fmla="*/ 0 h 186"/>
                  <a:gd name="T4" fmla="*/ 0 w 208"/>
                  <a:gd name="T5" fmla="*/ 186 h 186"/>
                  <a:gd name="T6" fmla="*/ 208 w 208"/>
                  <a:gd name="T7" fmla="*/ 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8" h="186">
                    <a:moveTo>
                      <a:pt x="208" y="9"/>
                    </a:moveTo>
                    <a:lnTo>
                      <a:pt x="205" y="0"/>
                    </a:lnTo>
                    <a:lnTo>
                      <a:pt x="0" y="186"/>
                    </a:lnTo>
                    <a:lnTo>
                      <a:pt x="20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0" name="Freeform 196">
                <a:extLst>
                  <a:ext uri="{FF2B5EF4-FFF2-40B4-BE49-F238E27FC236}">
                    <a16:creationId xmlns:a16="http://schemas.microsoft.com/office/drawing/2014/main" id="{54E46582-8F7A-6F45-8166-297F050D3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" y="1127"/>
                <a:ext cx="174" cy="192"/>
              </a:xfrm>
              <a:custGeom>
                <a:avLst/>
                <a:gdLst>
                  <a:gd name="T0" fmla="*/ 288 w 867"/>
                  <a:gd name="T1" fmla="*/ 0 h 957"/>
                  <a:gd name="T2" fmla="*/ 225 w 867"/>
                  <a:gd name="T3" fmla="*/ 31 h 957"/>
                  <a:gd name="T4" fmla="*/ 0 w 867"/>
                  <a:gd name="T5" fmla="*/ 302 h 957"/>
                  <a:gd name="T6" fmla="*/ 83 w 867"/>
                  <a:gd name="T7" fmla="*/ 631 h 957"/>
                  <a:gd name="T8" fmla="*/ 239 w 867"/>
                  <a:gd name="T9" fmla="*/ 853 h 957"/>
                  <a:gd name="T10" fmla="*/ 402 w 867"/>
                  <a:gd name="T11" fmla="*/ 957 h 957"/>
                  <a:gd name="T12" fmla="*/ 634 w 867"/>
                  <a:gd name="T13" fmla="*/ 804 h 957"/>
                  <a:gd name="T14" fmla="*/ 718 w 867"/>
                  <a:gd name="T15" fmla="*/ 537 h 957"/>
                  <a:gd name="T16" fmla="*/ 846 w 867"/>
                  <a:gd name="T17" fmla="*/ 485 h 957"/>
                  <a:gd name="T18" fmla="*/ 867 w 867"/>
                  <a:gd name="T19" fmla="*/ 281 h 957"/>
                  <a:gd name="T20" fmla="*/ 666 w 867"/>
                  <a:gd name="T21" fmla="*/ 336 h 957"/>
                  <a:gd name="T22" fmla="*/ 461 w 867"/>
                  <a:gd name="T23" fmla="*/ 281 h 957"/>
                  <a:gd name="T24" fmla="*/ 340 w 867"/>
                  <a:gd name="T25" fmla="*/ 48 h 957"/>
                  <a:gd name="T26" fmla="*/ 288 w 867"/>
                  <a:gd name="T27" fmla="*/ 0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7" h="957">
                    <a:moveTo>
                      <a:pt x="288" y="0"/>
                    </a:moveTo>
                    <a:lnTo>
                      <a:pt x="225" y="31"/>
                    </a:lnTo>
                    <a:lnTo>
                      <a:pt x="0" y="302"/>
                    </a:lnTo>
                    <a:lnTo>
                      <a:pt x="83" y="631"/>
                    </a:lnTo>
                    <a:lnTo>
                      <a:pt x="239" y="853"/>
                    </a:lnTo>
                    <a:lnTo>
                      <a:pt x="402" y="957"/>
                    </a:lnTo>
                    <a:lnTo>
                      <a:pt x="634" y="804"/>
                    </a:lnTo>
                    <a:lnTo>
                      <a:pt x="718" y="537"/>
                    </a:lnTo>
                    <a:lnTo>
                      <a:pt x="846" y="485"/>
                    </a:lnTo>
                    <a:lnTo>
                      <a:pt x="867" y="281"/>
                    </a:lnTo>
                    <a:lnTo>
                      <a:pt x="666" y="336"/>
                    </a:lnTo>
                    <a:lnTo>
                      <a:pt x="461" y="281"/>
                    </a:lnTo>
                    <a:lnTo>
                      <a:pt x="340" y="48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9E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1" name="Freeform 197">
                <a:extLst>
                  <a:ext uri="{FF2B5EF4-FFF2-40B4-BE49-F238E27FC236}">
                    <a16:creationId xmlns:a16="http://schemas.microsoft.com/office/drawing/2014/main" id="{D2626BCD-0060-1A96-F907-759F6F65B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6" y="922"/>
                <a:ext cx="338" cy="344"/>
              </a:xfrm>
              <a:custGeom>
                <a:avLst/>
                <a:gdLst>
                  <a:gd name="T0" fmla="*/ 1383 w 1692"/>
                  <a:gd name="T1" fmla="*/ 787 h 1719"/>
                  <a:gd name="T2" fmla="*/ 1321 w 1692"/>
                  <a:gd name="T3" fmla="*/ 807 h 1719"/>
                  <a:gd name="T4" fmla="*/ 1241 w 1692"/>
                  <a:gd name="T5" fmla="*/ 700 h 1719"/>
                  <a:gd name="T6" fmla="*/ 1116 w 1692"/>
                  <a:gd name="T7" fmla="*/ 693 h 1719"/>
                  <a:gd name="T8" fmla="*/ 1037 w 1692"/>
                  <a:gd name="T9" fmla="*/ 267 h 1719"/>
                  <a:gd name="T10" fmla="*/ 957 w 1692"/>
                  <a:gd name="T11" fmla="*/ 142 h 1719"/>
                  <a:gd name="T12" fmla="*/ 887 w 1692"/>
                  <a:gd name="T13" fmla="*/ 128 h 1719"/>
                  <a:gd name="T14" fmla="*/ 731 w 1692"/>
                  <a:gd name="T15" fmla="*/ 0 h 1719"/>
                  <a:gd name="T16" fmla="*/ 666 w 1692"/>
                  <a:gd name="T17" fmla="*/ 13 h 1719"/>
                  <a:gd name="T18" fmla="*/ 662 w 1692"/>
                  <a:gd name="T19" fmla="*/ 83 h 1719"/>
                  <a:gd name="T20" fmla="*/ 642 w 1692"/>
                  <a:gd name="T21" fmla="*/ 243 h 1719"/>
                  <a:gd name="T22" fmla="*/ 614 w 1692"/>
                  <a:gd name="T23" fmla="*/ 509 h 1719"/>
                  <a:gd name="T24" fmla="*/ 506 w 1692"/>
                  <a:gd name="T25" fmla="*/ 603 h 1719"/>
                  <a:gd name="T26" fmla="*/ 274 w 1692"/>
                  <a:gd name="T27" fmla="*/ 520 h 1719"/>
                  <a:gd name="T28" fmla="*/ 222 w 1692"/>
                  <a:gd name="T29" fmla="*/ 558 h 1719"/>
                  <a:gd name="T30" fmla="*/ 156 w 1692"/>
                  <a:gd name="T31" fmla="*/ 821 h 1719"/>
                  <a:gd name="T32" fmla="*/ 180 w 1692"/>
                  <a:gd name="T33" fmla="*/ 1026 h 1719"/>
                  <a:gd name="T34" fmla="*/ 156 w 1692"/>
                  <a:gd name="T35" fmla="*/ 1092 h 1719"/>
                  <a:gd name="T36" fmla="*/ 28 w 1692"/>
                  <a:gd name="T37" fmla="*/ 1123 h 1719"/>
                  <a:gd name="T38" fmla="*/ 0 w 1692"/>
                  <a:gd name="T39" fmla="*/ 1251 h 1719"/>
                  <a:gd name="T40" fmla="*/ 121 w 1692"/>
                  <a:gd name="T41" fmla="*/ 1255 h 1719"/>
                  <a:gd name="T42" fmla="*/ 146 w 1692"/>
                  <a:gd name="T43" fmla="*/ 1602 h 1719"/>
                  <a:gd name="T44" fmla="*/ 277 w 1692"/>
                  <a:gd name="T45" fmla="*/ 1650 h 1719"/>
                  <a:gd name="T46" fmla="*/ 295 w 1692"/>
                  <a:gd name="T47" fmla="*/ 1719 h 1719"/>
                  <a:gd name="T48" fmla="*/ 804 w 1692"/>
                  <a:gd name="T49" fmla="*/ 1449 h 1719"/>
                  <a:gd name="T50" fmla="*/ 946 w 1692"/>
                  <a:gd name="T51" fmla="*/ 1470 h 1719"/>
                  <a:gd name="T52" fmla="*/ 1064 w 1692"/>
                  <a:gd name="T53" fmla="*/ 1647 h 1719"/>
                  <a:gd name="T54" fmla="*/ 1137 w 1692"/>
                  <a:gd name="T55" fmla="*/ 1654 h 1719"/>
                  <a:gd name="T56" fmla="*/ 1113 w 1692"/>
                  <a:gd name="T57" fmla="*/ 1595 h 1719"/>
                  <a:gd name="T58" fmla="*/ 1265 w 1692"/>
                  <a:gd name="T59" fmla="*/ 1477 h 1719"/>
                  <a:gd name="T60" fmla="*/ 1324 w 1692"/>
                  <a:gd name="T61" fmla="*/ 1504 h 1719"/>
                  <a:gd name="T62" fmla="*/ 1376 w 1692"/>
                  <a:gd name="T63" fmla="*/ 1387 h 1719"/>
                  <a:gd name="T64" fmla="*/ 1442 w 1692"/>
                  <a:gd name="T65" fmla="*/ 1393 h 1719"/>
                  <a:gd name="T66" fmla="*/ 1574 w 1692"/>
                  <a:gd name="T67" fmla="*/ 1269 h 1719"/>
                  <a:gd name="T68" fmla="*/ 1692 w 1692"/>
                  <a:gd name="T69" fmla="*/ 1296 h 1719"/>
                  <a:gd name="T70" fmla="*/ 1674 w 1692"/>
                  <a:gd name="T71" fmla="*/ 1019 h 1719"/>
                  <a:gd name="T72" fmla="*/ 1539 w 1692"/>
                  <a:gd name="T73" fmla="*/ 988 h 1719"/>
                  <a:gd name="T74" fmla="*/ 1383 w 1692"/>
                  <a:gd name="T75" fmla="*/ 787 h 1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92" h="1719">
                    <a:moveTo>
                      <a:pt x="1383" y="787"/>
                    </a:moveTo>
                    <a:lnTo>
                      <a:pt x="1321" y="807"/>
                    </a:lnTo>
                    <a:lnTo>
                      <a:pt x="1241" y="700"/>
                    </a:lnTo>
                    <a:lnTo>
                      <a:pt x="1116" y="693"/>
                    </a:lnTo>
                    <a:lnTo>
                      <a:pt x="1037" y="267"/>
                    </a:lnTo>
                    <a:lnTo>
                      <a:pt x="957" y="142"/>
                    </a:lnTo>
                    <a:lnTo>
                      <a:pt x="887" y="128"/>
                    </a:lnTo>
                    <a:lnTo>
                      <a:pt x="731" y="0"/>
                    </a:lnTo>
                    <a:lnTo>
                      <a:pt x="666" y="13"/>
                    </a:lnTo>
                    <a:lnTo>
                      <a:pt x="662" y="83"/>
                    </a:lnTo>
                    <a:lnTo>
                      <a:pt x="642" y="243"/>
                    </a:lnTo>
                    <a:lnTo>
                      <a:pt x="614" y="509"/>
                    </a:lnTo>
                    <a:lnTo>
                      <a:pt x="506" y="603"/>
                    </a:lnTo>
                    <a:lnTo>
                      <a:pt x="274" y="520"/>
                    </a:lnTo>
                    <a:lnTo>
                      <a:pt x="222" y="558"/>
                    </a:lnTo>
                    <a:lnTo>
                      <a:pt x="156" y="821"/>
                    </a:lnTo>
                    <a:lnTo>
                      <a:pt x="180" y="1026"/>
                    </a:lnTo>
                    <a:lnTo>
                      <a:pt x="156" y="1092"/>
                    </a:lnTo>
                    <a:lnTo>
                      <a:pt x="28" y="1123"/>
                    </a:lnTo>
                    <a:lnTo>
                      <a:pt x="0" y="1251"/>
                    </a:lnTo>
                    <a:lnTo>
                      <a:pt x="121" y="1255"/>
                    </a:lnTo>
                    <a:lnTo>
                      <a:pt x="146" y="1602"/>
                    </a:lnTo>
                    <a:lnTo>
                      <a:pt x="277" y="1650"/>
                    </a:lnTo>
                    <a:lnTo>
                      <a:pt x="295" y="1719"/>
                    </a:lnTo>
                    <a:lnTo>
                      <a:pt x="804" y="1449"/>
                    </a:lnTo>
                    <a:lnTo>
                      <a:pt x="946" y="1470"/>
                    </a:lnTo>
                    <a:lnTo>
                      <a:pt x="1064" y="1647"/>
                    </a:lnTo>
                    <a:lnTo>
                      <a:pt x="1137" y="1654"/>
                    </a:lnTo>
                    <a:lnTo>
                      <a:pt x="1113" y="1595"/>
                    </a:lnTo>
                    <a:lnTo>
                      <a:pt x="1265" y="1477"/>
                    </a:lnTo>
                    <a:lnTo>
                      <a:pt x="1324" y="1504"/>
                    </a:lnTo>
                    <a:lnTo>
                      <a:pt x="1376" y="1387"/>
                    </a:lnTo>
                    <a:lnTo>
                      <a:pt x="1442" y="1393"/>
                    </a:lnTo>
                    <a:lnTo>
                      <a:pt x="1574" y="1269"/>
                    </a:lnTo>
                    <a:lnTo>
                      <a:pt x="1692" y="1296"/>
                    </a:lnTo>
                    <a:lnTo>
                      <a:pt x="1674" y="1019"/>
                    </a:lnTo>
                    <a:lnTo>
                      <a:pt x="1539" y="988"/>
                    </a:lnTo>
                    <a:lnTo>
                      <a:pt x="1383" y="787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2" name="Freeform 198">
                <a:extLst>
                  <a:ext uri="{FF2B5EF4-FFF2-40B4-BE49-F238E27FC236}">
                    <a16:creationId xmlns:a16="http://schemas.microsoft.com/office/drawing/2014/main" id="{6806E6A6-C91E-D9E2-E5E3-32548ED8E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1166"/>
                <a:ext cx="301" cy="337"/>
              </a:xfrm>
              <a:custGeom>
                <a:avLst/>
                <a:gdLst>
                  <a:gd name="T0" fmla="*/ 544 w 1504"/>
                  <a:gd name="T1" fmla="*/ 52 h 1688"/>
                  <a:gd name="T2" fmla="*/ 412 w 1504"/>
                  <a:gd name="T3" fmla="*/ 176 h 1688"/>
                  <a:gd name="T4" fmla="*/ 589 w 1504"/>
                  <a:gd name="T5" fmla="*/ 294 h 1688"/>
                  <a:gd name="T6" fmla="*/ 620 w 1504"/>
                  <a:gd name="T7" fmla="*/ 499 h 1688"/>
                  <a:gd name="T8" fmla="*/ 322 w 1504"/>
                  <a:gd name="T9" fmla="*/ 974 h 1688"/>
                  <a:gd name="T10" fmla="*/ 256 w 1504"/>
                  <a:gd name="T11" fmla="*/ 995 h 1688"/>
                  <a:gd name="T12" fmla="*/ 187 w 1504"/>
                  <a:gd name="T13" fmla="*/ 1099 h 1688"/>
                  <a:gd name="T14" fmla="*/ 0 w 1504"/>
                  <a:gd name="T15" fmla="*/ 1134 h 1688"/>
                  <a:gd name="T16" fmla="*/ 34 w 1504"/>
                  <a:gd name="T17" fmla="*/ 1385 h 1688"/>
                  <a:gd name="T18" fmla="*/ 183 w 1504"/>
                  <a:gd name="T19" fmla="*/ 1466 h 1688"/>
                  <a:gd name="T20" fmla="*/ 359 w 1504"/>
                  <a:gd name="T21" fmla="*/ 1449 h 1688"/>
                  <a:gd name="T22" fmla="*/ 529 w 1504"/>
                  <a:gd name="T23" fmla="*/ 1317 h 1688"/>
                  <a:gd name="T24" fmla="*/ 616 w 1504"/>
                  <a:gd name="T25" fmla="*/ 1449 h 1688"/>
                  <a:gd name="T26" fmla="*/ 616 w 1504"/>
                  <a:gd name="T27" fmla="*/ 1688 h 1688"/>
                  <a:gd name="T28" fmla="*/ 804 w 1504"/>
                  <a:gd name="T29" fmla="*/ 1633 h 1688"/>
                  <a:gd name="T30" fmla="*/ 950 w 1504"/>
                  <a:gd name="T31" fmla="*/ 1654 h 1688"/>
                  <a:gd name="T32" fmla="*/ 1154 w 1504"/>
                  <a:gd name="T33" fmla="*/ 1577 h 1688"/>
                  <a:gd name="T34" fmla="*/ 1424 w 1504"/>
                  <a:gd name="T35" fmla="*/ 1664 h 1688"/>
                  <a:gd name="T36" fmla="*/ 1504 w 1504"/>
                  <a:gd name="T37" fmla="*/ 1390 h 1688"/>
                  <a:gd name="T38" fmla="*/ 1345 w 1504"/>
                  <a:gd name="T39" fmla="*/ 1251 h 1688"/>
                  <a:gd name="T40" fmla="*/ 1206 w 1504"/>
                  <a:gd name="T41" fmla="*/ 1009 h 1688"/>
                  <a:gd name="T42" fmla="*/ 1251 w 1504"/>
                  <a:gd name="T43" fmla="*/ 891 h 1688"/>
                  <a:gd name="T44" fmla="*/ 1199 w 1504"/>
                  <a:gd name="T45" fmla="*/ 766 h 1688"/>
                  <a:gd name="T46" fmla="*/ 1036 w 1504"/>
                  <a:gd name="T47" fmla="*/ 662 h 1688"/>
                  <a:gd name="T48" fmla="*/ 880 w 1504"/>
                  <a:gd name="T49" fmla="*/ 440 h 1688"/>
                  <a:gd name="T50" fmla="*/ 797 w 1504"/>
                  <a:gd name="T51" fmla="*/ 111 h 1688"/>
                  <a:gd name="T52" fmla="*/ 745 w 1504"/>
                  <a:gd name="T53" fmla="*/ 0 h 1688"/>
                  <a:gd name="T54" fmla="*/ 662 w 1504"/>
                  <a:gd name="T55" fmla="*/ 79 h 1688"/>
                  <a:gd name="T56" fmla="*/ 544 w 1504"/>
                  <a:gd name="T57" fmla="*/ 52 h 1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04" h="1688">
                    <a:moveTo>
                      <a:pt x="544" y="52"/>
                    </a:moveTo>
                    <a:lnTo>
                      <a:pt x="412" y="176"/>
                    </a:lnTo>
                    <a:lnTo>
                      <a:pt x="589" y="294"/>
                    </a:lnTo>
                    <a:lnTo>
                      <a:pt x="620" y="499"/>
                    </a:lnTo>
                    <a:lnTo>
                      <a:pt x="322" y="974"/>
                    </a:lnTo>
                    <a:lnTo>
                      <a:pt x="256" y="995"/>
                    </a:lnTo>
                    <a:lnTo>
                      <a:pt x="187" y="1099"/>
                    </a:lnTo>
                    <a:lnTo>
                      <a:pt x="0" y="1134"/>
                    </a:lnTo>
                    <a:lnTo>
                      <a:pt x="34" y="1385"/>
                    </a:lnTo>
                    <a:lnTo>
                      <a:pt x="183" y="1466"/>
                    </a:lnTo>
                    <a:lnTo>
                      <a:pt x="359" y="1449"/>
                    </a:lnTo>
                    <a:lnTo>
                      <a:pt x="529" y="1317"/>
                    </a:lnTo>
                    <a:lnTo>
                      <a:pt x="616" y="1449"/>
                    </a:lnTo>
                    <a:lnTo>
                      <a:pt x="616" y="1688"/>
                    </a:lnTo>
                    <a:lnTo>
                      <a:pt x="804" y="1633"/>
                    </a:lnTo>
                    <a:lnTo>
                      <a:pt x="950" y="1654"/>
                    </a:lnTo>
                    <a:lnTo>
                      <a:pt x="1154" y="1577"/>
                    </a:lnTo>
                    <a:lnTo>
                      <a:pt x="1424" y="1664"/>
                    </a:lnTo>
                    <a:lnTo>
                      <a:pt x="1504" y="1390"/>
                    </a:lnTo>
                    <a:lnTo>
                      <a:pt x="1345" y="1251"/>
                    </a:lnTo>
                    <a:lnTo>
                      <a:pt x="1206" y="1009"/>
                    </a:lnTo>
                    <a:lnTo>
                      <a:pt x="1251" y="891"/>
                    </a:lnTo>
                    <a:lnTo>
                      <a:pt x="1199" y="766"/>
                    </a:lnTo>
                    <a:lnTo>
                      <a:pt x="1036" y="662"/>
                    </a:lnTo>
                    <a:lnTo>
                      <a:pt x="880" y="440"/>
                    </a:lnTo>
                    <a:lnTo>
                      <a:pt x="797" y="111"/>
                    </a:lnTo>
                    <a:lnTo>
                      <a:pt x="745" y="0"/>
                    </a:lnTo>
                    <a:lnTo>
                      <a:pt x="662" y="79"/>
                    </a:lnTo>
                    <a:lnTo>
                      <a:pt x="544" y="52"/>
                    </a:lnTo>
                    <a:close/>
                  </a:path>
                </a:pathLst>
              </a:custGeom>
              <a:solidFill>
                <a:srgbClr val="F9E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3" name="Freeform 199">
                <a:extLst>
                  <a:ext uri="{FF2B5EF4-FFF2-40B4-BE49-F238E27FC236}">
                    <a16:creationId xmlns:a16="http://schemas.microsoft.com/office/drawing/2014/main" id="{34DADD5F-F86F-366F-6882-778DDE0DA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8" y="1200"/>
                <a:ext cx="108" cy="165"/>
              </a:xfrm>
              <a:custGeom>
                <a:avLst/>
                <a:gdLst>
                  <a:gd name="T0" fmla="*/ 537 w 537"/>
                  <a:gd name="T1" fmla="*/ 329 h 825"/>
                  <a:gd name="T2" fmla="*/ 506 w 537"/>
                  <a:gd name="T3" fmla="*/ 124 h 825"/>
                  <a:gd name="T4" fmla="*/ 329 w 537"/>
                  <a:gd name="T5" fmla="*/ 6 h 825"/>
                  <a:gd name="T6" fmla="*/ 263 w 537"/>
                  <a:gd name="T7" fmla="*/ 0 h 825"/>
                  <a:gd name="T8" fmla="*/ 211 w 537"/>
                  <a:gd name="T9" fmla="*/ 117 h 825"/>
                  <a:gd name="T10" fmla="*/ 152 w 537"/>
                  <a:gd name="T11" fmla="*/ 90 h 825"/>
                  <a:gd name="T12" fmla="*/ 0 w 537"/>
                  <a:gd name="T13" fmla="*/ 208 h 825"/>
                  <a:gd name="T14" fmla="*/ 24 w 537"/>
                  <a:gd name="T15" fmla="*/ 267 h 825"/>
                  <a:gd name="T16" fmla="*/ 173 w 537"/>
                  <a:gd name="T17" fmla="*/ 825 h 825"/>
                  <a:gd name="T18" fmla="*/ 239 w 537"/>
                  <a:gd name="T19" fmla="*/ 804 h 825"/>
                  <a:gd name="T20" fmla="*/ 537 w 537"/>
                  <a:gd name="T21" fmla="*/ 329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7" h="825">
                    <a:moveTo>
                      <a:pt x="537" y="329"/>
                    </a:moveTo>
                    <a:lnTo>
                      <a:pt x="506" y="124"/>
                    </a:lnTo>
                    <a:lnTo>
                      <a:pt x="329" y="6"/>
                    </a:lnTo>
                    <a:lnTo>
                      <a:pt x="263" y="0"/>
                    </a:lnTo>
                    <a:lnTo>
                      <a:pt x="211" y="117"/>
                    </a:lnTo>
                    <a:lnTo>
                      <a:pt x="152" y="90"/>
                    </a:lnTo>
                    <a:lnTo>
                      <a:pt x="0" y="208"/>
                    </a:lnTo>
                    <a:lnTo>
                      <a:pt x="24" y="267"/>
                    </a:lnTo>
                    <a:lnTo>
                      <a:pt x="173" y="825"/>
                    </a:lnTo>
                    <a:lnTo>
                      <a:pt x="239" y="804"/>
                    </a:lnTo>
                    <a:lnTo>
                      <a:pt x="537" y="329"/>
                    </a:lnTo>
                    <a:close/>
                  </a:path>
                </a:pathLst>
              </a:custGeom>
              <a:solidFill>
                <a:srgbClr val="F9E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4" name="Freeform 200">
                <a:extLst>
                  <a:ext uri="{FF2B5EF4-FFF2-40B4-BE49-F238E27FC236}">
                    <a16:creationId xmlns:a16="http://schemas.microsoft.com/office/drawing/2014/main" id="{37CE0226-3D7B-157F-5412-8D426B71E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1171"/>
                <a:ext cx="362" cy="273"/>
              </a:xfrm>
              <a:custGeom>
                <a:avLst/>
                <a:gdLst>
                  <a:gd name="T0" fmla="*/ 465 w 1813"/>
                  <a:gd name="T1" fmla="*/ 63 h 1363"/>
                  <a:gd name="T2" fmla="*/ 444 w 1813"/>
                  <a:gd name="T3" fmla="*/ 267 h 1363"/>
                  <a:gd name="T4" fmla="*/ 316 w 1813"/>
                  <a:gd name="T5" fmla="*/ 319 h 1363"/>
                  <a:gd name="T6" fmla="*/ 232 w 1813"/>
                  <a:gd name="T7" fmla="*/ 586 h 1363"/>
                  <a:gd name="T8" fmla="*/ 0 w 1813"/>
                  <a:gd name="T9" fmla="*/ 739 h 1363"/>
                  <a:gd name="T10" fmla="*/ 52 w 1813"/>
                  <a:gd name="T11" fmla="*/ 864 h 1363"/>
                  <a:gd name="T12" fmla="*/ 7 w 1813"/>
                  <a:gd name="T13" fmla="*/ 982 h 1363"/>
                  <a:gd name="T14" fmla="*/ 146 w 1813"/>
                  <a:gd name="T15" fmla="*/ 1224 h 1363"/>
                  <a:gd name="T16" fmla="*/ 305 w 1813"/>
                  <a:gd name="T17" fmla="*/ 1363 h 1363"/>
                  <a:gd name="T18" fmla="*/ 454 w 1813"/>
                  <a:gd name="T19" fmla="*/ 1360 h 1363"/>
                  <a:gd name="T20" fmla="*/ 427 w 1813"/>
                  <a:gd name="T21" fmla="*/ 1290 h 1363"/>
                  <a:gd name="T22" fmla="*/ 548 w 1813"/>
                  <a:gd name="T23" fmla="*/ 1124 h 1363"/>
                  <a:gd name="T24" fmla="*/ 815 w 1813"/>
                  <a:gd name="T25" fmla="*/ 1020 h 1363"/>
                  <a:gd name="T26" fmla="*/ 957 w 1813"/>
                  <a:gd name="T27" fmla="*/ 1041 h 1363"/>
                  <a:gd name="T28" fmla="*/ 1116 w 1813"/>
                  <a:gd name="T29" fmla="*/ 1356 h 1363"/>
                  <a:gd name="T30" fmla="*/ 1186 w 1813"/>
                  <a:gd name="T31" fmla="*/ 1349 h 1363"/>
                  <a:gd name="T32" fmla="*/ 1252 w 1813"/>
                  <a:gd name="T33" fmla="*/ 1228 h 1363"/>
                  <a:gd name="T34" fmla="*/ 1526 w 1813"/>
                  <a:gd name="T35" fmla="*/ 1217 h 1363"/>
                  <a:gd name="T36" fmla="*/ 1813 w 1813"/>
                  <a:gd name="T37" fmla="*/ 1048 h 1363"/>
                  <a:gd name="T38" fmla="*/ 1695 w 1813"/>
                  <a:gd name="T39" fmla="*/ 957 h 1363"/>
                  <a:gd name="T40" fmla="*/ 1578 w 1813"/>
                  <a:gd name="T41" fmla="*/ 326 h 1363"/>
                  <a:gd name="T42" fmla="*/ 1415 w 1813"/>
                  <a:gd name="T43" fmla="*/ 181 h 1363"/>
                  <a:gd name="T44" fmla="*/ 1217 w 1813"/>
                  <a:gd name="T45" fmla="*/ 212 h 1363"/>
                  <a:gd name="T46" fmla="*/ 953 w 1813"/>
                  <a:gd name="T47" fmla="*/ 0 h 1363"/>
                  <a:gd name="T48" fmla="*/ 465 w 1813"/>
                  <a:gd name="T49" fmla="*/ 63 h 1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13" h="1363">
                    <a:moveTo>
                      <a:pt x="465" y="63"/>
                    </a:moveTo>
                    <a:lnTo>
                      <a:pt x="444" y="267"/>
                    </a:lnTo>
                    <a:lnTo>
                      <a:pt x="316" y="319"/>
                    </a:lnTo>
                    <a:lnTo>
                      <a:pt x="232" y="586"/>
                    </a:lnTo>
                    <a:lnTo>
                      <a:pt x="0" y="739"/>
                    </a:lnTo>
                    <a:lnTo>
                      <a:pt x="52" y="864"/>
                    </a:lnTo>
                    <a:lnTo>
                      <a:pt x="7" y="982"/>
                    </a:lnTo>
                    <a:lnTo>
                      <a:pt x="146" y="1224"/>
                    </a:lnTo>
                    <a:lnTo>
                      <a:pt x="305" y="1363"/>
                    </a:lnTo>
                    <a:lnTo>
                      <a:pt x="454" y="1360"/>
                    </a:lnTo>
                    <a:lnTo>
                      <a:pt x="427" y="1290"/>
                    </a:lnTo>
                    <a:lnTo>
                      <a:pt x="548" y="1124"/>
                    </a:lnTo>
                    <a:lnTo>
                      <a:pt x="815" y="1020"/>
                    </a:lnTo>
                    <a:lnTo>
                      <a:pt x="957" y="1041"/>
                    </a:lnTo>
                    <a:lnTo>
                      <a:pt x="1116" y="1356"/>
                    </a:lnTo>
                    <a:lnTo>
                      <a:pt x="1186" y="1349"/>
                    </a:lnTo>
                    <a:lnTo>
                      <a:pt x="1252" y="1228"/>
                    </a:lnTo>
                    <a:lnTo>
                      <a:pt x="1526" y="1217"/>
                    </a:lnTo>
                    <a:lnTo>
                      <a:pt x="1813" y="1048"/>
                    </a:lnTo>
                    <a:lnTo>
                      <a:pt x="1695" y="957"/>
                    </a:lnTo>
                    <a:lnTo>
                      <a:pt x="1578" y="326"/>
                    </a:lnTo>
                    <a:lnTo>
                      <a:pt x="1415" y="181"/>
                    </a:lnTo>
                    <a:lnTo>
                      <a:pt x="1217" y="212"/>
                    </a:lnTo>
                    <a:lnTo>
                      <a:pt x="953" y="0"/>
                    </a:lnTo>
                    <a:lnTo>
                      <a:pt x="465" y="63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5" name="Freeform 201">
                <a:extLst>
                  <a:ext uri="{FF2B5EF4-FFF2-40B4-BE49-F238E27FC236}">
                    <a16:creationId xmlns:a16="http://schemas.microsoft.com/office/drawing/2014/main" id="{2A23BB9F-E0CE-A5BE-CE7D-61C887441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939"/>
                <a:ext cx="4" cy="32"/>
              </a:xfrm>
              <a:custGeom>
                <a:avLst/>
                <a:gdLst>
                  <a:gd name="T0" fmla="*/ 0 w 20"/>
                  <a:gd name="T1" fmla="*/ 161 h 161"/>
                  <a:gd name="T2" fmla="*/ 20 w 20"/>
                  <a:gd name="T3" fmla="*/ 1 h 161"/>
                  <a:gd name="T4" fmla="*/ 17 w 20"/>
                  <a:gd name="T5" fmla="*/ 0 h 161"/>
                  <a:gd name="T6" fmla="*/ 0 w 20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61">
                    <a:moveTo>
                      <a:pt x="0" y="161"/>
                    </a:moveTo>
                    <a:lnTo>
                      <a:pt x="20" y="1"/>
                    </a:lnTo>
                    <a:lnTo>
                      <a:pt x="17" y="0"/>
                    </a:lnTo>
                    <a:lnTo>
                      <a:pt x="0" y="1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6" name="Freeform 202">
                <a:extLst>
                  <a:ext uri="{FF2B5EF4-FFF2-40B4-BE49-F238E27FC236}">
                    <a16:creationId xmlns:a16="http://schemas.microsoft.com/office/drawing/2014/main" id="{BF54DAA9-A559-5A4F-1B0E-BD5925124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8" y="925"/>
                <a:ext cx="1" cy="14"/>
              </a:xfrm>
              <a:custGeom>
                <a:avLst/>
                <a:gdLst>
                  <a:gd name="T0" fmla="*/ 0 w 7"/>
                  <a:gd name="T1" fmla="*/ 69 h 70"/>
                  <a:gd name="T2" fmla="*/ 3 w 7"/>
                  <a:gd name="T3" fmla="*/ 70 h 70"/>
                  <a:gd name="T4" fmla="*/ 7 w 7"/>
                  <a:gd name="T5" fmla="*/ 0 h 70"/>
                  <a:gd name="T6" fmla="*/ 0 w 7"/>
                  <a:gd name="T7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0">
                    <a:moveTo>
                      <a:pt x="0" y="69"/>
                    </a:moveTo>
                    <a:lnTo>
                      <a:pt x="3" y="70"/>
                    </a:lnTo>
                    <a:lnTo>
                      <a:pt x="7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7" name="Freeform 203">
                <a:extLst>
                  <a:ext uri="{FF2B5EF4-FFF2-40B4-BE49-F238E27FC236}">
                    <a16:creationId xmlns:a16="http://schemas.microsoft.com/office/drawing/2014/main" id="{893E8FE6-B4AD-C02E-AB10-3651FBBFC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" y="934"/>
                <a:ext cx="134" cy="109"/>
              </a:xfrm>
              <a:custGeom>
                <a:avLst/>
                <a:gdLst>
                  <a:gd name="T0" fmla="*/ 666 w 666"/>
                  <a:gd name="T1" fmla="*/ 23 h 544"/>
                  <a:gd name="T2" fmla="*/ 600 w 666"/>
                  <a:gd name="T3" fmla="*/ 0 h 544"/>
                  <a:gd name="T4" fmla="*/ 402 w 666"/>
                  <a:gd name="T5" fmla="*/ 93 h 544"/>
                  <a:gd name="T6" fmla="*/ 125 w 666"/>
                  <a:gd name="T7" fmla="*/ 41 h 544"/>
                  <a:gd name="T8" fmla="*/ 31 w 666"/>
                  <a:gd name="T9" fmla="*/ 107 h 544"/>
                  <a:gd name="T10" fmla="*/ 0 w 666"/>
                  <a:gd name="T11" fmla="*/ 228 h 544"/>
                  <a:gd name="T12" fmla="*/ 142 w 666"/>
                  <a:gd name="T13" fmla="*/ 232 h 544"/>
                  <a:gd name="T14" fmla="*/ 229 w 666"/>
                  <a:gd name="T15" fmla="*/ 499 h 544"/>
                  <a:gd name="T16" fmla="*/ 281 w 666"/>
                  <a:gd name="T17" fmla="*/ 461 h 544"/>
                  <a:gd name="T18" fmla="*/ 513 w 666"/>
                  <a:gd name="T19" fmla="*/ 544 h 544"/>
                  <a:gd name="T20" fmla="*/ 621 w 666"/>
                  <a:gd name="T21" fmla="*/ 450 h 544"/>
                  <a:gd name="T22" fmla="*/ 649 w 666"/>
                  <a:gd name="T23" fmla="*/ 184 h 544"/>
                  <a:gd name="T24" fmla="*/ 666 w 666"/>
                  <a:gd name="T25" fmla="*/ 23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6" h="544">
                    <a:moveTo>
                      <a:pt x="666" y="23"/>
                    </a:moveTo>
                    <a:lnTo>
                      <a:pt x="600" y="0"/>
                    </a:lnTo>
                    <a:lnTo>
                      <a:pt x="402" y="93"/>
                    </a:lnTo>
                    <a:lnTo>
                      <a:pt x="125" y="41"/>
                    </a:lnTo>
                    <a:lnTo>
                      <a:pt x="31" y="107"/>
                    </a:lnTo>
                    <a:lnTo>
                      <a:pt x="0" y="228"/>
                    </a:lnTo>
                    <a:lnTo>
                      <a:pt x="142" y="232"/>
                    </a:lnTo>
                    <a:lnTo>
                      <a:pt x="229" y="499"/>
                    </a:lnTo>
                    <a:lnTo>
                      <a:pt x="281" y="461"/>
                    </a:lnTo>
                    <a:lnTo>
                      <a:pt x="513" y="544"/>
                    </a:lnTo>
                    <a:lnTo>
                      <a:pt x="621" y="450"/>
                    </a:lnTo>
                    <a:lnTo>
                      <a:pt x="649" y="184"/>
                    </a:lnTo>
                    <a:lnTo>
                      <a:pt x="666" y="23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8" name="Freeform 204">
                <a:extLst>
                  <a:ext uri="{FF2B5EF4-FFF2-40B4-BE49-F238E27FC236}">
                    <a16:creationId xmlns:a16="http://schemas.microsoft.com/office/drawing/2014/main" id="{7689B285-BD10-B28F-BA09-D3EFB300E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775"/>
                <a:ext cx="346" cy="283"/>
              </a:xfrm>
              <a:custGeom>
                <a:avLst/>
                <a:gdLst>
                  <a:gd name="T0" fmla="*/ 1099 w 1734"/>
                  <a:gd name="T1" fmla="*/ 521 h 1415"/>
                  <a:gd name="T2" fmla="*/ 971 w 1734"/>
                  <a:gd name="T3" fmla="*/ 455 h 1415"/>
                  <a:gd name="T4" fmla="*/ 839 w 1734"/>
                  <a:gd name="T5" fmla="*/ 274 h 1415"/>
                  <a:gd name="T6" fmla="*/ 735 w 1734"/>
                  <a:gd name="T7" fmla="*/ 0 h 1415"/>
                  <a:gd name="T8" fmla="*/ 361 w 1734"/>
                  <a:gd name="T9" fmla="*/ 545 h 1415"/>
                  <a:gd name="T10" fmla="*/ 136 w 1734"/>
                  <a:gd name="T11" fmla="*/ 399 h 1415"/>
                  <a:gd name="T12" fmla="*/ 0 w 1734"/>
                  <a:gd name="T13" fmla="*/ 406 h 1415"/>
                  <a:gd name="T14" fmla="*/ 271 w 1734"/>
                  <a:gd name="T15" fmla="*/ 704 h 1415"/>
                  <a:gd name="T16" fmla="*/ 236 w 1734"/>
                  <a:gd name="T17" fmla="*/ 964 h 1415"/>
                  <a:gd name="T18" fmla="*/ 371 w 1734"/>
                  <a:gd name="T19" fmla="*/ 930 h 1415"/>
                  <a:gd name="T20" fmla="*/ 579 w 1734"/>
                  <a:gd name="T21" fmla="*/ 992 h 1415"/>
                  <a:gd name="T22" fmla="*/ 666 w 1734"/>
                  <a:gd name="T23" fmla="*/ 1100 h 1415"/>
                  <a:gd name="T24" fmla="*/ 826 w 1734"/>
                  <a:gd name="T25" fmla="*/ 964 h 1415"/>
                  <a:gd name="T26" fmla="*/ 1006 w 1734"/>
                  <a:gd name="T27" fmla="*/ 1179 h 1415"/>
                  <a:gd name="T28" fmla="*/ 1016 w 1734"/>
                  <a:gd name="T29" fmla="*/ 1387 h 1415"/>
                  <a:gd name="T30" fmla="*/ 1283 w 1734"/>
                  <a:gd name="T31" fmla="*/ 1415 h 1415"/>
                  <a:gd name="T32" fmla="*/ 1349 w 1734"/>
                  <a:gd name="T33" fmla="*/ 1221 h 1415"/>
                  <a:gd name="T34" fmla="*/ 1557 w 1734"/>
                  <a:gd name="T35" fmla="*/ 1155 h 1415"/>
                  <a:gd name="T36" fmla="*/ 1609 w 1734"/>
                  <a:gd name="T37" fmla="*/ 1023 h 1415"/>
                  <a:gd name="T38" fmla="*/ 1640 w 1734"/>
                  <a:gd name="T39" fmla="*/ 902 h 1415"/>
                  <a:gd name="T40" fmla="*/ 1734 w 1734"/>
                  <a:gd name="T41" fmla="*/ 836 h 1415"/>
                  <a:gd name="T42" fmla="*/ 1626 w 1734"/>
                  <a:gd name="T43" fmla="*/ 736 h 1415"/>
                  <a:gd name="T44" fmla="*/ 1460 w 1734"/>
                  <a:gd name="T45" fmla="*/ 850 h 1415"/>
                  <a:gd name="T46" fmla="*/ 1196 w 1734"/>
                  <a:gd name="T47" fmla="*/ 718 h 1415"/>
                  <a:gd name="T48" fmla="*/ 1099 w 1734"/>
                  <a:gd name="T49" fmla="*/ 521 h 1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34" h="1415">
                    <a:moveTo>
                      <a:pt x="1099" y="521"/>
                    </a:moveTo>
                    <a:lnTo>
                      <a:pt x="971" y="455"/>
                    </a:lnTo>
                    <a:lnTo>
                      <a:pt x="839" y="274"/>
                    </a:lnTo>
                    <a:lnTo>
                      <a:pt x="735" y="0"/>
                    </a:lnTo>
                    <a:lnTo>
                      <a:pt x="361" y="545"/>
                    </a:lnTo>
                    <a:lnTo>
                      <a:pt x="136" y="399"/>
                    </a:lnTo>
                    <a:lnTo>
                      <a:pt x="0" y="406"/>
                    </a:lnTo>
                    <a:lnTo>
                      <a:pt x="271" y="704"/>
                    </a:lnTo>
                    <a:lnTo>
                      <a:pt x="236" y="964"/>
                    </a:lnTo>
                    <a:lnTo>
                      <a:pt x="371" y="930"/>
                    </a:lnTo>
                    <a:lnTo>
                      <a:pt x="579" y="992"/>
                    </a:lnTo>
                    <a:lnTo>
                      <a:pt x="666" y="1100"/>
                    </a:lnTo>
                    <a:lnTo>
                      <a:pt x="826" y="964"/>
                    </a:lnTo>
                    <a:lnTo>
                      <a:pt x="1006" y="1179"/>
                    </a:lnTo>
                    <a:lnTo>
                      <a:pt x="1016" y="1387"/>
                    </a:lnTo>
                    <a:lnTo>
                      <a:pt x="1283" y="1415"/>
                    </a:lnTo>
                    <a:lnTo>
                      <a:pt x="1349" y="1221"/>
                    </a:lnTo>
                    <a:lnTo>
                      <a:pt x="1557" y="1155"/>
                    </a:lnTo>
                    <a:lnTo>
                      <a:pt x="1609" y="1023"/>
                    </a:lnTo>
                    <a:lnTo>
                      <a:pt x="1640" y="902"/>
                    </a:lnTo>
                    <a:lnTo>
                      <a:pt x="1734" y="836"/>
                    </a:lnTo>
                    <a:lnTo>
                      <a:pt x="1626" y="736"/>
                    </a:lnTo>
                    <a:lnTo>
                      <a:pt x="1460" y="850"/>
                    </a:lnTo>
                    <a:lnTo>
                      <a:pt x="1196" y="718"/>
                    </a:lnTo>
                    <a:lnTo>
                      <a:pt x="1099" y="521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7" name="Group 406">
              <a:extLst>
                <a:ext uri="{FF2B5EF4-FFF2-40B4-BE49-F238E27FC236}">
                  <a16:creationId xmlns:a16="http://schemas.microsoft.com/office/drawing/2014/main" id="{1F0AA57D-194B-9435-2267-110C9C602B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3" y="58"/>
              <a:ext cx="4644" cy="4257"/>
              <a:chOff x="1513" y="58"/>
              <a:chExt cx="4644" cy="4257"/>
            </a:xfrm>
          </p:grpSpPr>
          <p:sp>
            <p:nvSpPr>
              <p:cNvPr id="1409" name="Freeform 206">
                <a:extLst>
                  <a:ext uri="{FF2B5EF4-FFF2-40B4-BE49-F238E27FC236}">
                    <a16:creationId xmlns:a16="http://schemas.microsoft.com/office/drawing/2014/main" id="{F9BDF599-3060-FAC3-4C1A-FF3C36EB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6" y="980"/>
                <a:ext cx="154" cy="222"/>
              </a:xfrm>
              <a:custGeom>
                <a:avLst/>
                <a:gdLst>
                  <a:gd name="T0" fmla="*/ 544 w 773"/>
                  <a:gd name="T1" fmla="*/ 0 h 1110"/>
                  <a:gd name="T2" fmla="*/ 492 w 773"/>
                  <a:gd name="T3" fmla="*/ 132 h 1110"/>
                  <a:gd name="T4" fmla="*/ 284 w 773"/>
                  <a:gd name="T5" fmla="*/ 198 h 1110"/>
                  <a:gd name="T6" fmla="*/ 218 w 773"/>
                  <a:gd name="T7" fmla="*/ 392 h 1110"/>
                  <a:gd name="T8" fmla="*/ 0 w 773"/>
                  <a:gd name="T9" fmla="*/ 829 h 1110"/>
                  <a:gd name="T10" fmla="*/ 27 w 773"/>
                  <a:gd name="T11" fmla="*/ 950 h 1110"/>
                  <a:gd name="T12" fmla="*/ 180 w 773"/>
                  <a:gd name="T13" fmla="*/ 1041 h 1110"/>
                  <a:gd name="T14" fmla="*/ 222 w 773"/>
                  <a:gd name="T15" fmla="*/ 1096 h 1110"/>
                  <a:gd name="T16" fmla="*/ 433 w 773"/>
                  <a:gd name="T17" fmla="*/ 1110 h 1110"/>
                  <a:gd name="T18" fmla="*/ 499 w 773"/>
                  <a:gd name="T19" fmla="*/ 1093 h 1110"/>
                  <a:gd name="T20" fmla="*/ 551 w 773"/>
                  <a:gd name="T21" fmla="*/ 964 h 1110"/>
                  <a:gd name="T22" fmla="*/ 579 w 773"/>
                  <a:gd name="T23" fmla="*/ 836 h 1110"/>
                  <a:gd name="T24" fmla="*/ 707 w 773"/>
                  <a:gd name="T25" fmla="*/ 805 h 1110"/>
                  <a:gd name="T26" fmla="*/ 731 w 773"/>
                  <a:gd name="T27" fmla="*/ 739 h 1110"/>
                  <a:gd name="T28" fmla="*/ 707 w 773"/>
                  <a:gd name="T29" fmla="*/ 534 h 1110"/>
                  <a:gd name="T30" fmla="*/ 773 w 773"/>
                  <a:gd name="T31" fmla="*/ 271 h 1110"/>
                  <a:gd name="T32" fmla="*/ 686 w 773"/>
                  <a:gd name="T33" fmla="*/ 4 h 1110"/>
                  <a:gd name="T34" fmla="*/ 544 w 773"/>
                  <a:gd name="T35" fmla="*/ 0 h 1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110">
                    <a:moveTo>
                      <a:pt x="544" y="0"/>
                    </a:moveTo>
                    <a:lnTo>
                      <a:pt x="492" y="132"/>
                    </a:lnTo>
                    <a:lnTo>
                      <a:pt x="284" y="198"/>
                    </a:lnTo>
                    <a:lnTo>
                      <a:pt x="218" y="392"/>
                    </a:lnTo>
                    <a:lnTo>
                      <a:pt x="0" y="829"/>
                    </a:lnTo>
                    <a:lnTo>
                      <a:pt x="27" y="950"/>
                    </a:lnTo>
                    <a:lnTo>
                      <a:pt x="180" y="1041"/>
                    </a:lnTo>
                    <a:lnTo>
                      <a:pt x="222" y="1096"/>
                    </a:lnTo>
                    <a:lnTo>
                      <a:pt x="433" y="1110"/>
                    </a:lnTo>
                    <a:lnTo>
                      <a:pt x="499" y="1093"/>
                    </a:lnTo>
                    <a:lnTo>
                      <a:pt x="551" y="964"/>
                    </a:lnTo>
                    <a:lnTo>
                      <a:pt x="579" y="836"/>
                    </a:lnTo>
                    <a:lnTo>
                      <a:pt x="707" y="805"/>
                    </a:lnTo>
                    <a:lnTo>
                      <a:pt x="731" y="739"/>
                    </a:lnTo>
                    <a:lnTo>
                      <a:pt x="707" y="534"/>
                    </a:lnTo>
                    <a:lnTo>
                      <a:pt x="773" y="271"/>
                    </a:lnTo>
                    <a:lnTo>
                      <a:pt x="686" y="4"/>
                    </a:lnTo>
                    <a:lnTo>
                      <a:pt x="544" y="0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" name="Freeform 207">
                <a:extLst>
                  <a:ext uri="{FF2B5EF4-FFF2-40B4-BE49-F238E27FC236}">
                    <a16:creationId xmlns:a16="http://schemas.microsoft.com/office/drawing/2014/main" id="{AF075468-53A3-343F-D05F-95F588363D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5" y="968"/>
                <a:ext cx="204" cy="180"/>
              </a:xfrm>
              <a:custGeom>
                <a:avLst/>
                <a:gdLst>
                  <a:gd name="T0" fmla="*/ 801 w 1019"/>
                  <a:gd name="T1" fmla="*/ 888 h 902"/>
                  <a:gd name="T2" fmla="*/ 1019 w 1019"/>
                  <a:gd name="T3" fmla="*/ 451 h 902"/>
                  <a:gd name="T4" fmla="*/ 752 w 1019"/>
                  <a:gd name="T5" fmla="*/ 423 h 902"/>
                  <a:gd name="T6" fmla="*/ 742 w 1019"/>
                  <a:gd name="T7" fmla="*/ 215 h 902"/>
                  <a:gd name="T8" fmla="*/ 562 w 1019"/>
                  <a:gd name="T9" fmla="*/ 0 h 902"/>
                  <a:gd name="T10" fmla="*/ 402 w 1019"/>
                  <a:gd name="T11" fmla="*/ 136 h 902"/>
                  <a:gd name="T12" fmla="*/ 0 w 1019"/>
                  <a:gd name="T13" fmla="*/ 306 h 902"/>
                  <a:gd name="T14" fmla="*/ 83 w 1019"/>
                  <a:gd name="T15" fmla="*/ 365 h 902"/>
                  <a:gd name="T16" fmla="*/ 218 w 1019"/>
                  <a:gd name="T17" fmla="*/ 753 h 902"/>
                  <a:gd name="T18" fmla="*/ 492 w 1019"/>
                  <a:gd name="T19" fmla="*/ 774 h 902"/>
                  <a:gd name="T20" fmla="*/ 662 w 1019"/>
                  <a:gd name="T21" fmla="*/ 902 h 902"/>
                  <a:gd name="T22" fmla="*/ 801 w 1019"/>
                  <a:gd name="T23" fmla="*/ 888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19" h="902">
                    <a:moveTo>
                      <a:pt x="801" y="888"/>
                    </a:moveTo>
                    <a:lnTo>
                      <a:pt x="1019" y="451"/>
                    </a:lnTo>
                    <a:lnTo>
                      <a:pt x="752" y="423"/>
                    </a:lnTo>
                    <a:lnTo>
                      <a:pt x="742" y="215"/>
                    </a:lnTo>
                    <a:lnTo>
                      <a:pt x="562" y="0"/>
                    </a:lnTo>
                    <a:lnTo>
                      <a:pt x="402" y="136"/>
                    </a:lnTo>
                    <a:lnTo>
                      <a:pt x="0" y="306"/>
                    </a:lnTo>
                    <a:lnTo>
                      <a:pt x="83" y="365"/>
                    </a:lnTo>
                    <a:lnTo>
                      <a:pt x="218" y="753"/>
                    </a:lnTo>
                    <a:lnTo>
                      <a:pt x="492" y="774"/>
                    </a:lnTo>
                    <a:lnTo>
                      <a:pt x="662" y="902"/>
                    </a:lnTo>
                    <a:lnTo>
                      <a:pt x="801" y="888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" name="Freeform 208">
                <a:extLst>
                  <a:ext uri="{FF2B5EF4-FFF2-40B4-BE49-F238E27FC236}">
                    <a16:creationId xmlns:a16="http://schemas.microsoft.com/office/drawing/2014/main" id="{D2B24778-5E77-8351-BE4F-1DEA10A3B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1041"/>
                <a:ext cx="414" cy="266"/>
              </a:xfrm>
              <a:custGeom>
                <a:avLst/>
                <a:gdLst>
                  <a:gd name="T0" fmla="*/ 2066 w 2066"/>
                  <a:gd name="T1" fmla="*/ 735 h 1331"/>
                  <a:gd name="T2" fmla="*/ 1913 w 2066"/>
                  <a:gd name="T3" fmla="*/ 644 h 1331"/>
                  <a:gd name="T4" fmla="*/ 1886 w 2066"/>
                  <a:gd name="T5" fmla="*/ 523 h 1331"/>
                  <a:gd name="T6" fmla="*/ 1747 w 2066"/>
                  <a:gd name="T7" fmla="*/ 537 h 1331"/>
                  <a:gd name="T8" fmla="*/ 1577 w 2066"/>
                  <a:gd name="T9" fmla="*/ 409 h 1331"/>
                  <a:gd name="T10" fmla="*/ 1303 w 2066"/>
                  <a:gd name="T11" fmla="*/ 388 h 1331"/>
                  <a:gd name="T12" fmla="*/ 1168 w 2066"/>
                  <a:gd name="T13" fmla="*/ 0 h 1331"/>
                  <a:gd name="T14" fmla="*/ 693 w 2066"/>
                  <a:gd name="T15" fmla="*/ 55 h 1331"/>
                  <a:gd name="T16" fmla="*/ 565 w 2066"/>
                  <a:gd name="T17" fmla="*/ 249 h 1331"/>
                  <a:gd name="T18" fmla="*/ 554 w 2066"/>
                  <a:gd name="T19" fmla="*/ 457 h 1331"/>
                  <a:gd name="T20" fmla="*/ 697 w 2066"/>
                  <a:gd name="T21" fmla="*/ 592 h 1331"/>
                  <a:gd name="T22" fmla="*/ 444 w 2066"/>
                  <a:gd name="T23" fmla="*/ 707 h 1331"/>
                  <a:gd name="T24" fmla="*/ 301 w 2066"/>
                  <a:gd name="T25" fmla="*/ 558 h 1331"/>
                  <a:gd name="T26" fmla="*/ 166 w 2066"/>
                  <a:gd name="T27" fmla="*/ 724 h 1331"/>
                  <a:gd name="T28" fmla="*/ 0 w 2066"/>
                  <a:gd name="T29" fmla="*/ 1120 h 1331"/>
                  <a:gd name="T30" fmla="*/ 97 w 2066"/>
                  <a:gd name="T31" fmla="*/ 1307 h 1331"/>
                  <a:gd name="T32" fmla="*/ 222 w 2066"/>
                  <a:gd name="T33" fmla="*/ 1331 h 1331"/>
                  <a:gd name="T34" fmla="*/ 433 w 2066"/>
                  <a:gd name="T35" fmla="*/ 1130 h 1331"/>
                  <a:gd name="T36" fmla="*/ 801 w 2066"/>
                  <a:gd name="T37" fmla="*/ 1074 h 1331"/>
                  <a:gd name="T38" fmla="*/ 1300 w 2066"/>
                  <a:gd name="T39" fmla="*/ 1210 h 1331"/>
                  <a:gd name="T40" fmla="*/ 1584 w 2066"/>
                  <a:gd name="T41" fmla="*/ 1133 h 1331"/>
                  <a:gd name="T42" fmla="*/ 2011 w 2066"/>
                  <a:gd name="T43" fmla="*/ 1220 h 1331"/>
                  <a:gd name="T44" fmla="*/ 2066 w 2066"/>
                  <a:gd name="T45" fmla="*/ 735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66" h="1331">
                    <a:moveTo>
                      <a:pt x="2066" y="735"/>
                    </a:moveTo>
                    <a:lnTo>
                      <a:pt x="1913" y="644"/>
                    </a:lnTo>
                    <a:lnTo>
                      <a:pt x="1886" y="523"/>
                    </a:lnTo>
                    <a:lnTo>
                      <a:pt x="1747" y="537"/>
                    </a:lnTo>
                    <a:lnTo>
                      <a:pt x="1577" y="409"/>
                    </a:lnTo>
                    <a:lnTo>
                      <a:pt x="1303" y="388"/>
                    </a:lnTo>
                    <a:lnTo>
                      <a:pt x="1168" y="0"/>
                    </a:lnTo>
                    <a:lnTo>
                      <a:pt x="693" y="55"/>
                    </a:lnTo>
                    <a:lnTo>
                      <a:pt x="565" y="249"/>
                    </a:lnTo>
                    <a:lnTo>
                      <a:pt x="554" y="457"/>
                    </a:lnTo>
                    <a:lnTo>
                      <a:pt x="697" y="592"/>
                    </a:lnTo>
                    <a:lnTo>
                      <a:pt x="444" y="707"/>
                    </a:lnTo>
                    <a:lnTo>
                      <a:pt x="301" y="558"/>
                    </a:lnTo>
                    <a:lnTo>
                      <a:pt x="166" y="724"/>
                    </a:lnTo>
                    <a:lnTo>
                      <a:pt x="0" y="1120"/>
                    </a:lnTo>
                    <a:lnTo>
                      <a:pt x="97" y="1307"/>
                    </a:lnTo>
                    <a:lnTo>
                      <a:pt x="222" y="1331"/>
                    </a:lnTo>
                    <a:lnTo>
                      <a:pt x="433" y="1130"/>
                    </a:lnTo>
                    <a:lnTo>
                      <a:pt x="801" y="1074"/>
                    </a:lnTo>
                    <a:lnTo>
                      <a:pt x="1300" y="1210"/>
                    </a:lnTo>
                    <a:lnTo>
                      <a:pt x="1584" y="1133"/>
                    </a:lnTo>
                    <a:lnTo>
                      <a:pt x="2011" y="1220"/>
                    </a:lnTo>
                    <a:lnTo>
                      <a:pt x="2066" y="735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" name="Freeform 209">
                <a:extLst>
                  <a:ext uri="{FF2B5EF4-FFF2-40B4-BE49-F238E27FC236}">
                    <a16:creationId xmlns:a16="http://schemas.microsoft.com/office/drawing/2014/main" id="{D8E00B0A-56EE-4912-4E4F-72CE8F9D2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1" y="1172"/>
                <a:ext cx="158" cy="180"/>
              </a:xfrm>
              <a:custGeom>
                <a:avLst/>
                <a:gdLst>
                  <a:gd name="T0" fmla="*/ 97 w 793"/>
                  <a:gd name="T1" fmla="*/ 132 h 898"/>
                  <a:gd name="T2" fmla="*/ 55 w 793"/>
                  <a:gd name="T3" fmla="*/ 77 h 898"/>
                  <a:gd name="T4" fmla="*/ 0 w 793"/>
                  <a:gd name="T5" fmla="*/ 562 h 898"/>
                  <a:gd name="T6" fmla="*/ 48 w 793"/>
                  <a:gd name="T7" fmla="*/ 805 h 898"/>
                  <a:gd name="T8" fmla="*/ 256 w 793"/>
                  <a:gd name="T9" fmla="*/ 749 h 898"/>
                  <a:gd name="T10" fmla="*/ 468 w 793"/>
                  <a:gd name="T11" fmla="*/ 801 h 898"/>
                  <a:gd name="T12" fmla="*/ 578 w 793"/>
                  <a:gd name="T13" fmla="*/ 898 h 898"/>
                  <a:gd name="T14" fmla="*/ 793 w 793"/>
                  <a:gd name="T15" fmla="*/ 853 h 898"/>
                  <a:gd name="T16" fmla="*/ 747 w 793"/>
                  <a:gd name="T17" fmla="*/ 613 h 898"/>
                  <a:gd name="T18" fmla="*/ 703 w 793"/>
                  <a:gd name="T19" fmla="*/ 399 h 898"/>
                  <a:gd name="T20" fmla="*/ 572 w 793"/>
                  <a:gd name="T21" fmla="*/ 351 h 898"/>
                  <a:gd name="T22" fmla="*/ 547 w 793"/>
                  <a:gd name="T23" fmla="*/ 4 h 898"/>
                  <a:gd name="T24" fmla="*/ 426 w 793"/>
                  <a:gd name="T25" fmla="*/ 0 h 898"/>
                  <a:gd name="T26" fmla="*/ 374 w 793"/>
                  <a:gd name="T27" fmla="*/ 129 h 898"/>
                  <a:gd name="T28" fmla="*/ 308 w 793"/>
                  <a:gd name="T29" fmla="*/ 146 h 898"/>
                  <a:gd name="T30" fmla="*/ 97 w 793"/>
                  <a:gd name="T31" fmla="*/ 132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3" h="898">
                    <a:moveTo>
                      <a:pt x="97" y="132"/>
                    </a:moveTo>
                    <a:lnTo>
                      <a:pt x="55" y="77"/>
                    </a:lnTo>
                    <a:lnTo>
                      <a:pt x="0" y="562"/>
                    </a:lnTo>
                    <a:lnTo>
                      <a:pt x="48" y="805"/>
                    </a:lnTo>
                    <a:lnTo>
                      <a:pt x="256" y="749"/>
                    </a:lnTo>
                    <a:lnTo>
                      <a:pt x="468" y="801"/>
                    </a:lnTo>
                    <a:lnTo>
                      <a:pt x="578" y="898"/>
                    </a:lnTo>
                    <a:lnTo>
                      <a:pt x="793" y="853"/>
                    </a:lnTo>
                    <a:lnTo>
                      <a:pt x="747" y="613"/>
                    </a:lnTo>
                    <a:lnTo>
                      <a:pt x="703" y="399"/>
                    </a:lnTo>
                    <a:lnTo>
                      <a:pt x="572" y="351"/>
                    </a:lnTo>
                    <a:lnTo>
                      <a:pt x="547" y="4"/>
                    </a:lnTo>
                    <a:lnTo>
                      <a:pt x="426" y="0"/>
                    </a:lnTo>
                    <a:lnTo>
                      <a:pt x="374" y="129"/>
                    </a:lnTo>
                    <a:lnTo>
                      <a:pt x="308" y="146"/>
                    </a:lnTo>
                    <a:lnTo>
                      <a:pt x="97" y="132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" name="Freeform 210">
                <a:extLst>
                  <a:ext uri="{FF2B5EF4-FFF2-40B4-BE49-F238E27FC236}">
                    <a16:creationId xmlns:a16="http://schemas.microsoft.com/office/drawing/2014/main" id="{89793258-8C62-7B69-04B5-B382FF26F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1" y="1252"/>
                <a:ext cx="9" cy="43"/>
              </a:xfrm>
              <a:custGeom>
                <a:avLst/>
                <a:gdLst>
                  <a:gd name="T0" fmla="*/ 18 w 44"/>
                  <a:gd name="T1" fmla="*/ 69 h 214"/>
                  <a:gd name="T2" fmla="*/ 0 w 44"/>
                  <a:gd name="T3" fmla="*/ 0 h 214"/>
                  <a:gd name="T4" fmla="*/ 44 w 44"/>
                  <a:gd name="T5" fmla="*/ 214 h 214"/>
                  <a:gd name="T6" fmla="*/ 18 w 44"/>
                  <a:gd name="T7" fmla="*/ 69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214">
                    <a:moveTo>
                      <a:pt x="18" y="69"/>
                    </a:moveTo>
                    <a:lnTo>
                      <a:pt x="0" y="0"/>
                    </a:lnTo>
                    <a:lnTo>
                      <a:pt x="44" y="214"/>
                    </a:lnTo>
                    <a:lnTo>
                      <a:pt x="18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" name="Freeform 211">
                <a:extLst>
                  <a:ext uri="{FF2B5EF4-FFF2-40B4-BE49-F238E27FC236}">
                    <a16:creationId xmlns:a16="http://schemas.microsoft.com/office/drawing/2014/main" id="{11E012E3-C08F-03C7-58CB-268EFB88F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5" y="1212"/>
                <a:ext cx="198" cy="211"/>
              </a:xfrm>
              <a:custGeom>
                <a:avLst/>
                <a:gdLst>
                  <a:gd name="T0" fmla="*/ 842 w 991"/>
                  <a:gd name="T1" fmla="*/ 205 h 1054"/>
                  <a:gd name="T2" fmla="*/ 769 w 991"/>
                  <a:gd name="T3" fmla="*/ 198 h 1054"/>
                  <a:gd name="T4" fmla="*/ 651 w 991"/>
                  <a:gd name="T5" fmla="*/ 21 h 1054"/>
                  <a:gd name="T6" fmla="*/ 509 w 991"/>
                  <a:gd name="T7" fmla="*/ 0 h 1054"/>
                  <a:gd name="T8" fmla="*/ 0 w 991"/>
                  <a:gd name="T9" fmla="*/ 270 h 1054"/>
                  <a:gd name="T10" fmla="*/ 26 w 991"/>
                  <a:gd name="T11" fmla="*/ 415 h 1054"/>
                  <a:gd name="T12" fmla="*/ 72 w 991"/>
                  <a:gd name="T13" fmla="*/ 655 h 1054"/>
                  <a:gd name="T14" fmla="*/ 357 w 991"/>
                  <a:gd name="T15" fmla="*/ 1054 h 1054"/>
                  <a:gd name="T16" fmla="*/ 443 w 991"/>
                  <a:gd name="T17" fmla="*/ 954 h 1054"/>
                  <a:gd name="T18" fmla="*/ 735 w 991"/>
                  <a:gd name="T19" fmla="*/ 902 h 1054"/>
                  <a:gd name="T20" fmla="*/ 922 w 991"/>
                  <a:gd name="T21" fmla="*/ 867 h 1054"/>
                  <a:gd name="T22" fmla="*/ 991 w 991"/>
                  <a:gd name="T23" fmla="*/ 763 h 1054"/>
                  <a:gd name="T24" fmla="*/ 842 w 991"/>
                  <a:gd name="T25" fmla="*/ 205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1" h="1054">
                    <a:moveTo>
                      <a:pt x="842" y="205"/>
                    </a:moveTo>
                    <a:lnTo>
                      <a:pt x="769" y="198"/>
                    </a:lnTo>
                    <a:lnTo>
                      <a:pt x="651" y="21"/>
                    </a:lnTo>
                    <a:lnTo>
                      <a:pt x="509" y="0"/>
                    </a:lnTo>
                    <a:lnTo>
                      <a:pt x="0" y="270"/>
                    </a:lnTo>
                    <a:lnTo>
                      <a:pt x="26" y="415"/>
                    </a:lnTo>
                    <a:lnTo>
                      <a:pt x="72" y="655"/>
                    </a:lnTo>
                    <a:lnTo>
                      <a:pt x="357" y="1054"/>
                    </a:lnTo>
                    <a:lnTo>
                      <a:pt x="443" y="954"/>
                    </a:lnTo>
                    <a:lnTo>
                      <a:pt x="735" y="902"/>
                    </a:lnTo>
                    <a:lnTo>
                      <a:pt x="922" y="867"/>
                    </a:lnTo>
                    <a:lnTo>
                      <a:pt x="991" y="763"/>
                    </a:lnTo>
                    <a:lnTo>
                      <a:pt x="842" y="205"/>
                    </a:lnTo>
                    <a:close/>
                  </a:path>
                </a:pathLst>
              </a:custGeom>
              <a:solidFill>
                <a:srgbClr val="F9ED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" name="Freeform 212">
                <a:extLst>
                  <a:ext uri="{FF2B5EF4-FFF2-40B4-BE49-F238E27FC236}">
                    <a16:creationId xmlns:a16="http://schemas.microsoft.com/office/drawing/2014/main" id="{283137FE-89DD-9995-FA25-573A8DFC2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" y="1392"/>
                <a:ext cx="205" cy="182"/>
              </a:xfrm>
              <a:custGeom>
                <a:avLst/>
                <a:gdLst>
                  <a:gd name="T0" fmla="*/ 117 w 1025"/>
                  <a:gd name="T1" fmla="*/ 52 h 908"/>
                  <a:gd name="T2" fmla="*/ 31 w 1025"/>
                  <a:gd name="T3" fmla="*/ 152 h 908"/>
                  <a:gd name="T4" fmla="*/ 107 w 1025"/>
                  <a:gd name="T5" fmla="*/ 429 h 908"/>
                  <a:gd name="T6" fmla="*/ 0 w 1025"/>
                  <a:gd name="T7" fmla="*/ 693 h 908"/>
                  <a:gd name="T8" fmla="*/ 169 w 1025"/>
                  <a:gd name="T9" fmla="*/ 828 h 908"/>
                  <a:gd name="T10" fmla="*/ 443 w 1025"/>
                  <a:gd name="T11" fmla="*/ 908 h 908"/>
                  <a:gd name="T12" fmla="*/ 856 w 1025"/>
                  <a:gd name="T13" fmla="*/ 603 h 908"/>
                  <a:gd name="T14" fmla="*/ 1025 w 1025"/>
                  <a:gd name="T15" fmla="*/ 554 h 908"/>
                  <a:gd name="T16" fmla="*/ 1025 w 1025"/>
                  <a:gd name="T17" fmla="*/ 315 h 908"/>
                  <a:gd name="T18" fmla="*/ 938 w 1025"/>
                  <a:gd name="T19" fmla="*/ 183 h 908"/>
                  <a:gd name="T20" fmla="*/ 768 w 1025"/>
                  <a:gd name="T21" fmla="*/ 315 h 908"/>
                  <a:gd name="T22" fmla="*/ 592 w 1025"/>
                  <a:gd name="T23" fmla="*/ 332 h 908"/>
                  <a:gd name="T24" fmla="*/ 443 w 1025"/>
                  <a:gd name="T25" fmla="*/ 251 h 908"/>
                  <a:gd name="T26" fmla="*/ 409 w 1025"/>
                  <a:gd name="T27" fmla="*/ 0 h 908"/>
                  <a:gd name="T28" fmla="*/ 117 w 1025"/>
                  <a:gd name="T29" fmla="*/ 52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5" h="908">
                    <a:moveTo>
                      <a:pt x="117" y="52"/>
                    </a:moveTo>
                    <a:lnTo>
                      <a:pt x="31" y="152"/>
                    </a:lnTo>
                    <a:lnTo>
                      <a:pt x="107" y="429"/>
                    </a:lnTo>
                    <a:lnTo>
                      <a:pt x="0" y="693"/>
                    </a:lnTo>
                    <a:lnTo>
                      <a:pt x="169" y="828"/>
                    </a:lnTo>
                    <a:lnTo>
                      <a:pt x="443" y="908"/>
                    </a:lnTo>
                    <a:lnTo>
                      <a:pt x="856" y="603"/>
                    </a:lnTo>
                    <a:lnTo>
                      <a:pt x="1025" y="554"/>
                    </a:lnTo>
                    <a:lnTo>
                      <a:pt x="1025" y="315"/>
                    </a:lnTo>
                    <a:lnTo>
                      <a:pt x="938" y="183"/>
                    </a:lnTo>
                    <a:lnTo>
                      <a:pt x="768" y="315"/>
                    </a:lnTo>
                    <a:lnTo>
                      <a:pt x="592" y="332"/>
                    </a:lnTo>
                    <a:lnTo>
                      <a:pt x="443" y="251"/>
                    </a:lnTo>
                    <a:lnTo>
                      <a:pt x="409" y="0"/>
                    </a:lnTo>
                    <a:lnTo>
                      <a:pt x="117" y="52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" name="Freeform 213">
                <a:extLst>
                  <a:ext uri="{FF2B5EF4-FFF2-40B4-BE49-F238E27FC236}">
                    <a16:creationId xmlns:a16="http://schemas.microsoft.com/office/drawing/2014/main" id="{BB851944-D42B-4EC0-42B9-0BA976EFD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0" y="1322"/>
                <a:ext cx="234" cy="316"/>
              </a:xfrm>
              <a:custGeom>
                <a:avLst/>
                <a:gdLst>
                  <a:gd name="T0" fmla="*/ 1106 w 1168"/>
                  <a:gd name="T1" fmla="*/ 780 h 1581"/>
                  <a:gd name="T2" fmla="*/ 1030 w 1168"/>
                  <a:gd name="T3" fmla="*/ 503 h 1581"/>
                  <a:gd name="T4" fmla="*/ 745 w 1168"/>
                  <a:gd name="T5" fmla="*/ 104 h 1581"/>
                  <a:gd name="T6" fmla="*/ 530 w 1168"/>
                  <a:gd name="T7" fmla="*/ 149 h 1581"/>
                  <a:gd name="T8" fmla="*/ 420 w 1168"/>
                  <a:gd name="T9" fmla="*/ 52 h 1581"/>
                  <a:gd name="T10" fmla="*/ 208 w 1168"/>
                  <a:gd name="T11" fmla="*/ 0 h 1581"/>
                  <a:gd name="T12" fmla="*/ 0 w 1168"/>
                  <a:gd name="T13" fmla="*/ 56 h 1581"/>
                  <a:gd name="T14" fmla="*/ 42 w 1168"/>
                  <a:gd name="T15" fmla="*/ 153 h 1581"/>
                  <a:gd name="T16" fmla="*/ 132 w 1168"/>
                  <a:gd name="T17" fmla="*/ 635 h 1581"/>
                  <a:gd name="T18" fmla="*/ 250 w 1168"/>
                  <a:gd name="T19" fmla="*/ 815 h 1581"/>
                  <a:gd name="T20" fmla="*/ 270 w 1168"/>
                  <a:gd name="T21" fmla="*/ 1169 h 1581"/>
                  <a:gd name="T22" fmla="*/ 146 w 1168"/>
                  <a:gd name="T23" fmla="*/ 1505 h 1581"/>
                  <a:gd name="T24" fmla="*/ 173 w 1168"/>
                  <a:gd name="T25" fmla="*/ 1571 h 1581"/>
                  <a:gd name="T26" fmla="*/ 378 w 1168"/>
                  <a:gd name="T27" fmla="*/ 1581 h 1581"/>
                  <a:gd name="T28" fmla="*/ 908 w 1168"/>
                  <a:gd name="T29" fmla="*/ 1384 h 1581"/>
                  <a:gd name="T30" fmla="*/ 1168 w 1168"/>
                  <a:gd name="T31" fmla="*/ 1179 h 1581"/>
                  <a:gd name="T32" fmla="*/ 999 w 1168"/>
                  <a:gd name="T33" fmla="*/ 1044 h 1581"/>
                  <a:gd name="T34" fmla="*/ 1106 w 1168"/>
                  <a:gd name="T35" fmla="*/ 780 h 1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68" h="1581">
                    <a:moveTo>
                      <a:pt x="1106" y="780"/>
                    </a:moveTo>
                    <a:lnTo>
                      <a:pt x="1030" y="503"/>
                    </a:lnTo>
                    <a:lnTo>
                      <a:pt x="745" y="104"/>
                    </a:lnTo>
                    <a:lnTo>
                      <a:pt x="530" y="149"/>
                    </a:lnTo>
                    <a:lnTo>
                      <a:pt x="420" y="52"/>
                    </a:lnTo>
                    <a:lnTo>
                      <a:pt x="208" y="0"/>
                    </a:lnTo>
                    <a:lnTo>
                      <a:pt x="0" y="56"/>
                    </a:lnTo>
                    <a:lnTo>
                      <a:pt x="42" y="153"/>
                    </a:lnTo>
                    <a:lnTo>
                      <a:pt x="132" y="635"/>
                    </a:lnTo>
                    <a:lnTo>
                      <a:pt x="250" y="815"/>
                    </a:lnTo>
                    <a:lnTo>
                      <a:pt x="270" y="1169"/>
                    </a:lnTo>
                    <a:lnTo>
                      <a:pt x="146" y="1505"/>
                    </a:lnTo>
                    <a:lnTo>
                      <a:pt x="173" y="1571"/>
                    </a:lnTo>
                    <a:lnTo>
                      <a:pt x="378" y="1581"/>
                    </a:lnTo>
                    <a:lnTo>
                      <a:pt x="908" y="1384"/>
                    </a:lnTo>
                    <a:lnTo>
                      <a:pt x="1168" y="1179"/>
                    </a:lnTo>
                    <a:lnTo>
                      <a:pt x="999" y="1044"/>
                    </a:lnTo>
                    <a:lnTo>
                      <a:pt x="1106" y="780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" name="Freeform 214">
                <a:extLst>
                  <a:ext uri="{FF2B5EF4-FFF2-40B4-BE49-F238E27FC236}">
                    <a16:creationId xmlns:a16="http://schemas.microsoft.com/office/drawing/2014/main" id="{9695E4E8-FFEF-1D48-8312-C2A0CFE5F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" y="1256"/>
                <a:ext cx="376" cy="237"/>
              </a:xfrm>
              <a:custGeom>
                <a:avLst/>
                <a:gdLst>
                  <a:gd name="T0" fmla="*/ 1671 w 1879"/>
                  <a:gd name="T1" fmla="*/ 541 h 1186"/>
                  <a:gd name="T2" fmla="*/ 1879 w 1879"/>
                  <a:gd name="T3" fmla="*/ 486 h 1186"/>
                  <a:gd name="T4" fmla="*/ 1837 w 1879"/>
                  <a:gd name="T5" fmla="*/ 389 h 1186"/>
                  <a:gd name="T6" fmla="*/ 1789 w 1879"/>
                  <a:gd name="T7" fmla="*/ 146 h 1186"/>
                  <a:gd name="T8" fmla="*/ 1362 w 1879"/>
                  <a:gd name="T9" fmla="*/ 59 h 1186"/>
                  <a:gd name="T10" fmla="*/ 1078 w 1879"/>
                  <a:gd name="T11" fmla="*/ 136 h 1186"/>
                  <a:gd name="T12" fmla="*/ 579 w 1879"/>
                  <a:gd name="T13" fmla="*/ 0 h 1186"/>
                  <a:gd name="T14" fmla="*/ 211 w 1879"/>
                  <a:gd name="T15" fmla="*/ 56 h 1186"/>
                  <a:gd name="T16" fmla="*/ 0 w 1879"/>
                  <a:gd name="T17" fmla="*/ 257 h 1186"/>
                  <a:gd name="T18" fmla="*/ 3 w 1879"/>
                  <a:gd name="T19" fmla="*/ 659 h 1186"/>
                  <a:gd name="T20" fmla="*/ 156 w 1879"/>
                  <a:gd name="T21" fmla="*/ 871 h 1186"/>
                  <a:gd name="T22" fmla="*/ 312 w 1879"/>
                  <a:gd name="T23" fmla="*/ 992 h 1186"/>
                  <a:gd name="T24" fmla="*/ 326 w 1879"/>
                  <a:gd name="T25" fmla="*/ 1117 h 1186"/>
                  <a:gd name="T26" fmla="*/ 527 w 1879"/>
                  <a:gd name="T27" fmla="*/ 916 h 1186"/>
                  <a:gd name="T28" fmla="*/ 776 w 1879"/>
                  <a:gd name="T29" fmla="*/ 801 h 1186"/>
                  <a:gd name="T30" fmla="*/ 821 w 1879"/>
                  <a:gd name="T31" fmla="*/ 857 h 1186"/>
                  <a:gd name="T32" fmla="*/ 690 w 1879"/>
                  <a:gd name="T33" fmla="*/ 1176 h 1186"/>
                  <a:gd name="T34" fmla="*/ 825 w 1879"/>
                  <a:gd name="T35" fmla="*/ 1186 h 1186"/>
                  <a:gd name="T36" fmla="*/ 1210 w 1879"/>
                  <a:gd name="T37" fmla="*/ 905 h 1186"/>
                  <a:gd name="T38" fmla="*/ 1317 w 1879"/>
                  <a:gd name="T39" fmla="*/ 652 h 1186"/>
                  <a:gd name="T40" fmla="*/ 1525 w 1879"/>
                  <a:gd name="T41" fmla="*/ 701 h 1186"/>
                  <a:gd name="T42" fmla="*/ 1671 w 1879"/>
                  <a:gd name="T43" fmla="*/ 541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79" h="1186">
                    <a:moveTo>
                      <a:pt x="1671" y="541"/>
                    </a:moveTo>
                    <a:lnTo>
                      <a:pt x="1879" y="486"/>
                    </a:lnTo>
                    <a:lnTo>
                      <a:pt x="1837" y="389"/>
                    </a:lnTo>
                    <a:lnTo>
                      <a:pt x="1789" y="146"/>
                    </a:lnTo>
                    <a:lnTo>
                      <a:pt x="1362" y="59"/>
                    </a:lnTo>
                    <a:lnTo>
                      <a:pt x="1078" y="136"/>
                    </a:lnTo>
                    <a:lnTo>
                      <a:pt x="579" y="0"/>
                    </a:lnTo>
                    <a:lnTo>
                      <a:pt x="211" y="56"/>
                    </a:lnTo>
                    <a:lnTo>
                      <a:pt x="0" y="257"/>
                    </a:lnTo>
                    <a:lnTo>
                      <a:pt x="3" y="659"/>
                    </a:lnTo>
                    <a:lnTo>
                      <a:pt x="156" y="871"/>
                    </a:lnTo>
                    <a:lnTo>
                      <a:pt x="312" y="992"/>
                    </a:lnTo>
                    <a:lnTo>
                      <a:pt x="326" y="1117"/>
                    </a:lnTo>
                    <a:lnTo>
                      <a:pt x="527" y="916"/>
                    </a:lnTo>
                    <a:lnTo>
                      <a:pt x="776" y="801"/>
                    </a:lnTo>
                    <a:lnTo>
                      <a:pt x="821" y="857"/>
                    </a:lnTo>
                    <a:lnTo>
                      <a:pt x="690" y="1176"/>
                    </a:lnTo>
                    <a:lnTo>
                      <a:pt x="825" y="1186"/>
                    </a:lnTo>
                    <a:lnTo>
                      <a:pt x="1210" y="905"/>
                    </a:lnTo>
                    <a:lnTo>
                      <a:pt x="1317" y="652"/>
                    </a:lnTo>
                    <a:lnTo>
                      <a:pt x="1525" y="701"/>
                    </a:lnTo>
                    <a:lnTo>
                      <a:pt x="1671" y="541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" name="Freeform 215">
                <a:extLst>
                  <a:ext uri="{FF2B5EF4-FFF2-40B4-BE49-F238E27FC236}">
                    <a16:creationId xmlns:a16="http://schemas.microsoft.com/office/drawing/2014/main" id="{9DEC0772-EBF1-6D78-93D2-024EE732E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5" y="1353"/>
                <a:ext cx="179" cy="285"/>
              </a:xfrm>
              <a:custGeom>
                <a:avLst/>
                <a:gdLst>
                  <a:gd name="T0" fmla="*/ 669 w 897"/>
                  <a:gd name="T1" fmla="*/ 0 h 1425"/>
                  <a:gd name="T2" fmla="*/ 461 w 897"/>
                  <a:gd name="T3" fmla="*/ 55 h 1425"/>
                  <a:gd name="T4" fmla="*/ 315 w 897"/>
                  <a:gd name="T5" fmla="*/ 215 h 1425"/>
                  <a:gd name="T6" fmla="*/ 107 w 897"/>
                  <a:gd name="T7" fmla="*/ 166 h 1425"/>
                  <a:gd name="T8" fmla="*/ 0 w 897"/>
                  <a:gd name="T9" fmla="*/ 419 h 1425"/>
                  <a:gd name="T10" fmla="*/ 69 w 897"/>
                  <a:gd name="T11" fmla="*/ 437 h 1425"/>
                  <a:gd name="T12" fmla="*/ 128 w 897"/>
                  <a:gd name="T13" fmla="*/ 569 h 1425"/>
                  <a:gd name="T14" fmla="*/ 45 w 897"/>
                  <a:gd name="T15" fmla="*/ 766 h 1425"/>
                  <a:gd name="T16" fmla="*/ 41 w 897"/>
                  <a:gd name="T17" fmla="*/ 981 h 1425"/>
                  <a:gd name="T18" fmla="*/ 391 w 897"/>
                  <a:gd name="T19" fmla="*/ 1213 h 1425"/>
                  <a:gd name="T20" fmla="*/ 589 w 897"/>
                  <a:gd name="T21" fmla="*/ 1272 h 1425"/>
                  <a:gd name="T22" fmla="*/ 731 w 897"/>
                  <a:gd name="T23" fmla="*/ 1425 h 1425"/>
                  <a:gd name="T24" fmla="*/ 800 w 897"/>
                  <a:gd name="T25" fmla="*/ 1418 h 1425"/>
                  <a:gd name="T26" fmla="*/ 773 w 897"/>
                  <a:gd name="T27" fmla="*/ 1352 h 1425"/>
                  <a:gd name="T28" fmla="*/ 897 w 897"/>
                  <a:gd name="T29" fmla="*/ 1016 h 1425"/>
                  <a:gd name="T30" fmla="*/ 877 w 897"/>
                  <a:gd name="T31" fmla="*/ 662 h 1425"/>
                  <a:gd name="T32" fmla="*/ 759 w 897"/>
                  <a:gd name="T33" fmla="*/ 482 h 1425"/>
                  <a:gd name="T34" fmla="*/ 669 w 897"/>
                  <a:gd name="T35" fmla="*/ 0 h 1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97" h="1425">
                    <a:moveTo>
                      <a:pt x="669" y="0"/>
                    </a:moveTo>
                    <a:lnTo>
                      <a:pt x="461" y="55"/>
                    </a:lnTo>
                    <a:lnTo>
                      <a:pt x="315" y="215"/>
                    </a:lnTo>
                    <a:lnTo>
                      <a:pt x="107" y="166"/>
                    </a:lnTo>
                    <a:lnTo>
                      <a:pt x="0" y="419"/>
                    </a:lnTo>
                    <a:lnTo>
                      <a:pt x="69" y="437"/>
                    </a:lnTo>
                    <a:lnTo>
                      <a:pt x="128" y="569"/>
                    </a:lnTo>
                    <a:lnTo>
                      <a:pt x="45" y="766"/>
                    </a:lnTo>
                    <a:lnTo>
                      <a:pt x="41" y="981"/>
                    </a:lnTo>
                    <a:lnTo>
                      <a:pt x="391" y="1213"/>
                    </a:lnTo>
                    <a:lnTo>
                      <a:pt x="589" y="1272"/>
                    </a:lnTo>
                    <a:lnTo>
                      <a:pt x="731" y="1425"/>
                    </a:lnTo>
                    <a:lnTo>
                      <a:pt x="800" y="1418"/>
                    </a:lnTo>
                    <a:lnTo>
                      <a:pt x="773" y="1352"/>
                    </a:lnTo>
                    <a:lnTo>
                      <a:pt x="897" y="1016"/>
                    </a:lnTo>
                    <a:lnTo>
                      <a:pt x="877" y="662"/>
                    </a:lnTo>
                    <a:lnTo>
                      <a:pt x="759" y="482"/>
                    </a:lnTo>
                    <a:lnTo>
                      <a:pt x="669" y="0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" name="Freeform 216">
                <a:extLst>
                  <a:ext uri="{FF2B5EF4-FFF2-40B4-BE49-F238E27FC236}">
                    <a16:creationId xmlns:a16="http://schemas.microsoft.com/office/drawing/2014/main" id="{FD036E04-3713-E398-2BD3-28F380725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" y="1645"/>
                <a:ext cx="134" cy="201"/>
              </a:xfrm>
              <a:custGeom>
                <a:avLst/>
                <a:gdLst>
                  <a:gd name="T0" fmla="*/ 343 w 673"/>
                  <a:gd name="T1" fmla="*/ 69 h 1002"/>
                  <a:gd name="T2" fmla="*/ 0 w 673"/>
                  <a:gd name="T3" fmla="*/ 354 h 1002"/>
                  <a:gd name="T4" fmla="*/ 94 w 673"/>
                  <a:gd name="T5" fmla="*/ 1002 h 1002"/>
                  <a:gd name="T6" fmla="*/ 187 w 673"/>
                  <a:gd name="T7" fmla="*/ 929 h 1002"/>
                  <a:gd name="T8" fmla="*/ 302 w 673"/>
                  <a:gd name="T9" fmla="*/ 961 h 1002"/>
                  <a:gd name="T10" fmla="*/ 270 w 673"/>
                  <a:gd name="T11" fmla="*/ 739 h 1002"/>
                  <a:gd name="T12" fmla="*/ 392 w 673"/>
                  <a:gd name="T13" fmla="*/ 659 h 1002"/>
                  <a:gd name="T14" fmla="*/ 503 w 673"/>
                  <a:gd name="T15" fmla="*/ 305 h 1002"/>
                  <a:gd name="T16" fmla="*/ 627 w 673"/>
                  <a:gd name="T17" fmla="*/ 122 h 1002"/>
                  <a:gd name="T18" fmla="*/ 673 w 673"/>
                  <a:gd name="T19" fmla="*/ 0 h 1002"/>
                  <a:gd name="T20" fmla="*/ 343 w 673"/>
                  <a:gd name="T21" fmla="*/ 69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3" h="1002">
                    <a:moveTo>
                      <a:pt x="343" y="69"/>
                    </a:moveTo>
                    <a:lnTo>
                      <a:pt x="0" y="354"/>
                    </a:lnTo>
                    <a:lnTo>
                      <a:pt x="94" y="1002"/>
                    </a:lnTo>
                    <a:lnTo>
                      <a:pt x="187" y="929"/>
                    </a:lnTo>
                    <a:lnTo>
                      <a:pt x="302" y="961"/>
                    </a:lnTo>
                    <a:lnTo>
                      <a:pt x="270" y="739"/>
                    </a:lnTo>
                    <a:lnTo>
                      <a:pt x="392" y="659"/>
                    </a:lnTo>
                    <a:lnTo>
                      <a:pt x="503" y="305"/>
                    </a:lnTo>
                    <a:lnTo>
                      <a:pt x="627" y="122"/>
                    </a:lnTo>
                    <a:lnTo>
                      <a:pt x="673" y="0"/>
                    </a:lnTo>
                    <a:lnTo>
                      <a:pt x="343" y="69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" name="Freeform 217">
                <a:extLst>
                  <a:ext uri="{FF2B5EF4-FFF2-40B4-BE49-F238E27FC236}">
                    <a16:creationId xmlns:a16="http://schemas.microsoft.com/office/drawing/2014/main" id="{2CF5A64E-D222-186D-25C0-B1C7FB927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7" y="1375"/>
                <a:ext cx="138" cy="101"/>
              </a:xfrm>
              <a:custGeom>
                <a:avLst/>
                <a:gdLst>
                  <a:gd name="T0" fmla="*/ 0 w 689"/>
                  <a:gd name="T1" fmla="*/ 270 h 503"/>
                  <a:gd name="T2" fmla="*/ 27 w 689"/>
                  <a:gd name="T3" fmla="*/ 340 h 503"/>
                  <a:gd name="T4" fmla="*/ 246 w 689"/>
                  <a:gd name="T5" fmla="*/ 503 h 503"/>
                  <a:gd name="T6" fmla="*/ 495 w 689"/>
                  <a:gd name="T7" fmla="*/ 374 h 503"/>
                  <a:gd name="T8" fmla="*/ 620 w 689"/>
                  <a:gd name="T9" fmla="*/ 385 h 503"/>
                  <a:gd name="T10" fmla="*/ 689 w 689"/>
                  <a:gd name="T11" fmla="*/ 336 h 503"/>
                  <a:gd name="T12" fmla="*/ 530 w 689"/>
                  <a:gd name="T13" fmla="*/ 21 h 503"/>
                  <a:gd name="T14" fmla="*/ 388 w 689"/>
                  <a:gd name="T15" fmla="*/ 0 h 503"/>
                  <a:gd name="T16" fmla="*/ 121 w 689"/>
                  <a:gd name="T17" fmla="*/ 104 h 503"/>
                  <a:gd name="T18" fmla="*/ 0 w 689"/>
                  <a:gd name="T19" fmla="*/ 270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9" h="503">
                    <a:moveTo>
                      <a:pt x="0" y="270"/>
                    </a:moveTo>
                    <a:lnTo>
                      <a:pt x="27" y="340"/>
                    </a:lnTo>
                    <a:lnTo>
                      <a:pt x="246" y="503"/>
                    </a:lnTo>
                    <a:lnTo>
                      <a:pt x="495" y="374"/>
                    </a:lnTo>
                    <a:lnTo>
                      <a:pt x="620" y="385"/>
                    </a:lnTo>
                    <a:lnTo>
                      <a:pt x="689" y="336"/>
                    </a:lnTo>
                    <a:lnTo>
                      <a:pt x="530" y="21"/>
                    </a:lnTo>
                    <a:lnTo>
                      <a:pt x="388" y="0"/>
                    </a:lnTo>
                    <a:lnTo>
                      <a:pt x="121" y="104"/>
                    </a:lnTo>
                    <a:lnTo>
                      <a:pt x="0" y="27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" name="Freeform 218">
                <a:extLst>
                  <a:ext uri="{FF2B5EF4-FFF2-40B4-BE49-F238E27FC236}">
                    <a16:creationId xmlns:a16="http://schemas.microsoft.com/office/drawing/2014/main" id="{19EE239A-168C-31CA-AB67-038305FEB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8" y="1437"/>
                <a:ext cx="392" cy="317"/>
              </a:xfrm>
              <a:custGeom>
                <a:avLst/>
                <a:gdLst>
                  <a:gd name="T0" fmla="*/ 808 w 1959"/>
                  <a:gd name="T1" fmla="*/ 367 h 1581"/>
                  <a:gd name="T2" fmla="*/ 597 w 1959"/>
                  <a:gd name="T3" fmla="*/ 607 h 1581"/>
                  <a:gd name="T4" fmla="*/ 337 w 1959"/>
                  <a:gd name="T5" fmla="*/ 749 h 1581"/>
                  <a:gd name="T6" fmla="*/ 0 w 1959"/>
                  <a:gd name="T7" fmla="*/ 1467 h 1581"/>
                  <a:gd name="T8" fmla="*/ 104 w 1959"/>
                  <a:gd name="T9" fmla="*/ 1498 h 1581"/>
                  <a:gd name="T10" fmla="*/ 766 w 1959"/>
                  <a:gd name="T11" fmla="*/ 1207 h 1581"/>
                  <a:gd name="T12" fmla="*/ 905 w 1959"/>
                  <a:gd name="T13" fmla="*/ 1224 h 1581"/>
                  <a:gd name="T14" fmla="*/ 746 w 1959"/>
                  <a:gd name="T15" fmla="*/ 1290 h 1581"/>
                  <a:gd name="T16" fmla="*/ 513 w 1959"/>
                  <a:gd name="T17" fmla="*/ 1557 h 1581"/>
                  <a:gd name="T18" fmla="*/ 1123 w 1959"/>
                  <a:gd name="T19" fmla="*/ 1581 h 1581"/>
                  <a:gd name="T20" fmla="*/ 1238 w 1959"/>
                  <a:gd name="T21" fmla="*/ 1401 h 1581"/>
                  <a:gd name="T22" fmla="*/ 1241 w 1959"/>
                  <a:gd name="T23" fmla="*/ 1189 h 1581"/>
                  <a:gd name="T24" fmla="*/ 1626 w 1959"/>
                  <a:gd name="T25" fmla="*/ 978 h 1581"/>
                  <a:gd name="T26" fmla="*/ 1425 w 1959"/>
                  <a:gd name="T27" fmla="*/ 1238 h 1581"/>
                  <a:gd name="T28" fmla="*/ 1529 w 1959"/>
                  <a:gd name="T29" fmla="*/ 1252 h 1581"/>
                  <a:gd name="T30" fmla="*/ 1879 w 1959"/>
                  <a:gd name="T31" fmla="*/ 974 h 1581"/>
                  <a:gd name="T32" fmla="*/ 1959 w 1959"/>
                  <a:gd name="T33" fmla="*/ 895 h 1581"/>
                  <a:gd name="T34" fmla="*/ 1806 w 1959"/>
                  <a:gd name="T35" fmla="*/ 763 h 1581"/>
                  <a:gd name="T36" fmla="*/ 1886 w 1959"/>
                  <a:gd name="T37" fmla="*/ 496 h 1581"/>
                  <a:gd name="T38" fmla="*/ 1737 w 1959"/>
                  <a:gd name="T39" fmla="*/ 347 h 1581"/>
                  <a:gd name="T40" fmla="*/ 1706 w 1959"/>
                  <a:gd name="T41" fmla="*/ 139 h 1581"/>
                  <a:gd name="T42" fmla="*/ 1623 w 1959"/>
                  <a:gd name="T43" fmla="*/ 21 h 1581"/>
                  <a:gd name="T44" fmla="*/ 1515 w 1959"/>
                  <a:gd name="T45" fmla="*/ 0 h 1581"/>
                  <a:gd name="T46" fmla="*/ 1446 w 1959"/>
                  <a:gd name="T47" fmla="*/ 31 h 1581"/>
                  <a:gd name="T48" fmla="*/ 1342 w 1959"/>
                  <a:gd name="T49" fmla="*/ 149 h 1581"/>
                  <a:gd name="T50" fmla="*/ 808 w 1959"/>
                  <a:gd name="T51" fmla="*/ 367 h 1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59" h="1581">
                    <a:moveTo>
                      <a:pt x="808" y="367"/>
                    </a:moveTo>
                    <a:lnTo>
                      <a:pt x="597" y="607"/>
                    </a:lnTo>
                    <a:lnTo>
                      <a:pt x="337" y="749"/>
                    </a:lnTo>
                    <a:lnTo>
                      <a:pt x="0" y="1467"/>
                    </a:lnTo>
                    <a:lnTo>
                      <a:pt x="104" y="1498"/>
                    </a:lnTo>
                    <a:lnTo>
                      <a:pt x="766" y="1207"/>
                    </a:lnTo>
                    <a:lnTo>
                      <a:pt x="905" y="1224"/>
                    </a:lnTo>
                    <a:lnTo>
                      <a:pt x="746" y="1290"/>
                    </a:lnTo>
                    <a:lnTo>
                      <a:pt x="513" y="1557"/>
                    </a:lnTo>
                    <a:lnTo>
                      <a:pt x="1123" y="1581"/>
                    </a:lnTo>
                    <a:lnTo>
                      <a:pt x="1238" y="1401"/>
                    </a:lnTo>
                    <a:lnTo>
                      <a:pt x="1241" y="1189"/>
                    </a:lnTo>
                    <a:lnTo>
                      <a:pt x="1626" y="978"/>
                    </a:lnTo>
                    <a:lnTo>
                      <a:pt x="1425" y="1238"/>
                    </a:lnTo>
                    <a:lnTo>
                      <a:pt x="1529" y="1252"/>
                    </a:lnTo>
                    <a:lnTo>
                      <a:pt x="1879" y="974"/>
                    </a:lnTo>
                    <a:lnTo>
                      <a:pt x="1959" y="895"/>
                    </a:lnTo>
                    <a:lnTo>
                      <a:pt x="1806" y="763"/>
                    </a:lnTo>
                    <a:lnTo>
                      <a:pt x="1886" y="496"/>
                    </a:lnTo>
                    <a:lnTo>
                      <a:pt x="1737" y="347"/>
                    </a:lnTo>
                    <a:lnTo>
                      <a:pt x="1706" y="139"/>
                    </a:lnTo>
                    <a:lnTo>
                      <a:pt x="1623" y="21"/>
                    </a:lnTo>
                    <a:lnTo>
                      <a:pt x="1515" y="0"/>
                    </a:lnTo>
                    <a:lnTo>
                      <a:pt x="1446" y="31"/>
                    </a:lnTo>
                    <a:lnTo>
                      <a:pt x="1342" y="149"/>
                    </a:lnTo>
                    <a:lnTo>
                      <a:pt x="808" y="367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" name="Freeform 219">
                <a:extLst>
                  <a:ext uri="{FF2B5EF4-FFF2-40B4-BE49-F238E27FC236}">
                    <a16:creationId xmlns:a16="http://schemas.microsoft.com/office/drawing/2014/main" id="{F36CDF7F-84DA-325B-6555-08AC92D49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6" y="812"/>
                <a:ext cx="5" cy="2"/>
              </a:xfrm>
              <a:custGeom>
                <a:avLst/>
                <a:gdLst>
                  <a:gd name="T0" fmla="*/ 27 w 27"/>
                  <a:gd name="T1" fmla="*/ 10 h 10"/>
                  <a:gd name="T2" fmla="*/ 0 w 27"/>
                  <a:gd name="T3" fmla="*/ 0 h 10"/>
                  <a:gd name="T4" fmla="*/ 12 w 27"/>
                  <a:gd name="T5" fmla="*/ 4 h 10"/>
                  <a:gd name="T6" fmla="*/ 27 w 27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0">
                    <a:moveTo>
                      <a:pt x="27" y="10"/>
                    </a:moveTo>
                    <a:lnTo>
                      <a:pt x="0" y="0"/>
                    </a:lnTo>
                    <a:lnTo>
                      <a:pt x="12" y="4"/>
                    </a:ln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" name="Freeform 220">
                <a:extLst>
                  <a:ext uri="{FF2B5EF4-FFF2-40B4-BE49-F238E27FC236}">
                    <a16:creationId xmlns:a16="http://schemas.microsoft.com/office/drawing/2014/main" id="{2EFCA8C1-595D-B813-AE48-A1D6C5C71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6" y="946"/>
                <a:ext cx="1" cy="17"/>
              </a:xfrm>
              <a:custGeom>
                <a:avLst/>
                <a:gdLst>
                  <a:gd name="T0" fmla="*/ 8 w 8"/>
                  <a:gd name="T1" fmla="*/ 81 h 81"/>
                  <a:gd name="T2" fmla="*/ 1 w 8"/>
                  <a:gd name="T3" fmla="*/ 0 h 81"/>
                  <a:gd name="T4" fmla="*/ 0 w 8"/>
                  <a:gd name="T5" fmla="*/ 1 h 81"/>
                  <a:gd name="T6" fmla="*/ 8 w 8"/>
                  <a:gd name="T7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1">
                    <a:moveTo>
                      <a:pt x="8" y="81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8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" name="Freeform 221">
                <a:extLst>
                  <a:ext uri="{FF2B5EF4-FFF2-40B4-BE49-F238E27FC236}">
                    <a16:creationId xmlns:a16="http://schemas.microsoft.com/office/drawing/2014/main" id="{6D59478B-4087-684B-D530-9C8E289EE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930"/>
                <a:ext cx="2" cy="17"/>
              </a:xfrm>
              <a:custGeom>
                <a:avLst/>
                <a:gdLst>
                  <a:gd name="T0" fmla="*/ 10 w 10"/>
                  <a:gd name="T1" fmla="*/ 80 h 81"/>
                  <a:gd name="T2" fmla="*/ 0 w 10"/>
                  <a:gd name="T3" fmla="*/ 0 h 81"/>
                  <a:gd name="T4" fmla="*/ 9 w 10"/>
                  <a:gd name="T5" fmla="*/ 81 h 81"/>
                  <a:gd name="T6" fmla="*/ 10 w 10"/>
                  <a:gd name="T7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81">
                    <a:moveTo>
                      <a:pt x="10" y="80"/>
                    </a:moveTo>
                    <a:lnTo>
                      <a:pt x="0" y="0"/>
                    </a:lnTo>
                    <a:lnTo>
                      <a:pt x="9" y="81"/>
                    </a:lnTo>
                    <a:lnTo>
                      <a:pt x="10" y="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" name="Freeform 222">
                <a:extLst>
                  <a:ext uri="{FF2B5EF4-FFF2-40B4-BE49-F238E27FC236}">
                    <a16:creationId xmlns:a16="http://schemas.microsoft.com/office/drawing/2014/main" id="{AA4B449B-D92B-8EBB-0C57-2922825FC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947"/>
                <a:ext cx="147" cy="130"/>
              </a:xfrm>
              <a:custGeom>
                <a:avLst/>
                <a:gdLst>
                  <a:gd name="T0" fmla="*/ 541 w 732"/>
                  <a:gd name="T1" fmla="*/ 80 h 651"/>
                  <a:gd name="T2" fmla="*/ 533 w 732"/>
                  <a:gd name="T3" fmla="*/ 0 h 651"/>
                  <a:gd name="T4" fmla="*/ 77 w 732"/>
                  <a:gd name="T5" fmla="*/ 172 h 651"/>
                  <a:gd name="T6" fmla="*/ 0 w 732"/>
                  <a:gd name="T7" fmla="*/ 373 h 651"/>
                  <a:gd name="T8" fmla="*/ 240 w 732"/>
                  <a:gd name="T9" fmla="*/ 651 h 651"/>
                  <a:gd name="T10" fmla="*/ 732 w 732"/>
                  <a:gd name="T11" fmla="*/ 554 h 651"/>
                  <a:gd name="T12" fmla="*/ 687 w 732"/>
                  <a:gd name="T13" fmla="*/ 353 h 651"/>
                  <a:gd name="T14" fmla="*/ 562 w 732"/>
                  <a:gd name="T15" fmla="*/ 283 h 651"/>
                  <a:gd name="T16" fmla="*/ 541 w 732"/>
                  <a:gd name="T17" fmla="*/ 8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2" h="651">
                    <a:moveTo>
                      <a:pt x="541" y="80"/>
                    </a:moveTo>
                    <a:lnTo>
                      <a:pt x="533" y="0"/>
                    </a:lnTo>
                    <a:lnTo>
                      <a:pt x="77" y="172"/>
                    </a:lnTo>
                    <a:lnTo>
                      <a:pt x="0" y="373"/>
                    </a:lnTo>
                    <a:lnTo>
                      <a:pt x="240" y="651"/>
                    </a:lnTo>
                    <a:lnTo>
                      <a:pt x="732" y="554"/>
                    </a:lnTo>
                    <a:lnTo>
                      <a:pt x="687" y="353"/>
                    </a:lnTo>
                    <a:lnTo>
                      <a:pt x="562" y="283"/>
                    </a:lnTo>
                    <a:lnTo>
                      <a:pt x="541" y="8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" name="Freeform 223">
                <a:extLst>
                  <a:ext uri="{FF2B5EF4-FFF2-40B4-BE49-F238E27FC236}">
                    <a16:creationId xmlns:a16="http://schemas.microsoft.com/office/drawing/2014/main" id="{F6BFB32D-2E02-D3B3-1C6E-C772E0D7F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" y="1017"/>
                <a:ext cx="215" cy="219"/>
              </a:xfrm>
              <a:custGeom>
                <a:avLst/>
                <a:gdLst>
                  <a:gd name="T0" fmla="*/ 1074 w 1074"/>
                  <a:gd name="T1" fmla="*/ 357 h 1092"/>
                  <a:gd name="T2" fmla="*/ 1029 w 1074"/>
                  <a:gd name="T3" fmla="*/ 249 h 1092"/>
                  <a:gd name="T4" fmla="*/ 922 w 1074"/>
                  <a:gd name="T5" fmla="*/ 201 h 1092"/>
                  <a:gd name="T6" fmla="*/ 430 w 1074"/>
                  <a:gd name="T7" fmla="*/ 298 h 1092"/>
                  <a:gd name="T8" fmla="*/ 190 w 1074"/>
                  <a:gd name="T9" fmla="*/ 20 h 1092"/>
                  <a:gd name="T10" fmla="*/ 121 w 1074"/>
                  <a:gd name="T11" fmla="*/ 0 h 1092"/>
                  <a:gd name="T12" fmla="*/ 0 w 1074"/>
                  <a:gd name="T13" fmla="*/ 72 h 1092"/>
                  <a:gd name="T14" fmla="*/ 97 w 1074"/>
                  <a:gd name="T15" fmla="*/ 343 h 1092"/>
                  <a:gd name="T16" fmla="*/ 90 w 1074"/>
                  <a:gd name="T17" fmla="*/ 769 h 1092"/>
                  <a:gd name="T18" fmla="*/ 163 w 1074"/>
                  <a:gd name="T19" fmla="*/ 887 h 1092"/>
                  <a:gd name="T20" fmla="*/ 437 w 1074"/>
                  <a:gd name="T21" fmla="*/ 846 h 1092"/>
                  <a:gd name="T22" fmla="*/ 686 w 1074"/>
                  <a:gd name="T23" fmla="*/ 1092 h 1092"/>
                  <a:gd name="T24" fmla="*/ 792 w 1074"/>
                  <a:gd name="T25" fmla="*/ 1024 h 1092"/>
                  <a:gd name="T26" fmla="*/ 898 w 1074"/>
                  <a:gd name="T27" fmla="*/ 953 h 1092"/>
                  <a:gd name="T28" fmla="*/ 987 w 1074"/>
                  <a:gd name="T29" fmla="*/ 899 h 1092"/>
                  <a:gd name="T30" fmla="*/ 1054 w 1074"/>
                  <a:gd name="T31" fmla="*/ 856 h 1092"/>
                  <a:gd name="T32" fmla="*/ 974 w 1074"/>
                  <a:gd name="T33" fmla="*/ 530 h 1092"/>
                  <a:gd name="T34" fmla="*/ 1061 w 1074"/>
                  <a:gd name="T35" fmla="*/ 423 h 1092"/>
                  <a:gd name="T36" fmla="*/ 1074 w 1074"/>
                  <a:gd name="T37" fmla="*/ 357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4" h="1092">
                    <a:moveTo>
                      <a:pt x="1074" y="357"/>
                    </a:moveTo>
                    <a:lnTo>
                      <a:pt x="1029" y="249"/>
                    </a:lnTo>
                    <a:lnTo>
                      <a:pt x="922" y="201"/>
                    </a:lnTo>
                    <a:lnTo>
                      <a:pt x="430" y="298"/>
                    </a:lnTo>
                    <a:lnTo>
                      <a:pt x="190" y="20"/>
                    </a:lnTo>
                    <a:lnTo>
                      <a:pt x="121" y="0"/>
                    </a:lnTo>
                    <a:lnTo>
                      <a:pt x="0" y="72"/>
                    </a:lnTo>
                    <a:lnTo>
                      <a:pt x="97" y="343"/>
                    </a:lnTo>
                    <a:lnTo>
                      <a:pt x="90" y="769"/>
                    </a:lnTo>
                    <a:lnTo>
                      <a:pt x="163" y="887"/>
                    </a:lnTo>
                    <a:lnTo>
                      <a:pt x="437" y="846"/>
                    </a:lnTo>
                    <a:lnTo>
                      <a:pt x="686" y="1092"/>
                    </a:lnTo>
                    <a:lnTo>
                      <a:pt x="792" y="1024"/>
                    </a:lnTo>
                    <a:lnTo>
                      <a:pt x="898" y="953"/>
                    </a:lnTo>
                    <a:lnTo>
                      <a:pt x="987" y="899"/>
                    </a:lnTo>
                    <a:lnTo>
                      <a:pt x="1054" y="856"/>
                    </a:lnTo>
                    <a:lnTo>
                      <a:pt x="974" y="530"/>
                    </a:lnTo>
                    <a:lnTo>
                      <a:pt x="1061" y="423"/>
                    </a:lnTo>
                    <a:lnTo>
                      <a:pt x="1074" y="357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" name="Freeform 224">
                <a:extLst>
                  <a:ext uri="{FF2B5EF4-FFF2-40B4-BE49-F238E27FC236}">
                    <a16:creationId xmlns:a16="http://schemas.microsoft.com/office/drawing/2014/main" id="{ABDA879B-B1CF-5D30-D738-6684A0172C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1102"/>
                <a:ext cx="217" cy="160"/>
              </a:xfrm>
              <a:custGeom>
                <a:avLst/>
                <a:gdLst>
                  <a:gd name="T0" fmla="*/ 300 w 1087"/>
                  <a:gd name="T1" fmla="*/ 24 h 801"/>
                  <a:gd name="T2" fmla="*/ 162 w 1087"/>
                  <a:gd name="T3" fmla="*/ 0 h 801"/>
                  <a:gd name="T4" fmla="*/ 75 w 1087"/>
                  <a:gd name="T5" fmla="*/ 107 h 801"/>
                  <a:gd name="T6" fmla="*/ 155 w 1087"/>
                  <a:gd name="T7" fmla="*/ 433 h 801"/>
                  <a:gd name="T8" fmla="*/ 88 w 1087"/>
                  <a:gd name="T9" fmla="*/ 476 h 801"/>
                  <a:gd name="T10" fmla="*/ 0 w 1087"/>
                  <a:gd name="T11" fmla="*/ 532 h 801"/>
                  <a:gd name="T12" fmla="*/ 16 w 1087"/>
                  <a:gd name="T13" fmla="*/ 600 h 801"/>
                  <a:gd name="T14" fmla="*/ 241 w 1087"/>
                  <a:gd name="T15" fmla="*/ 759 h 801"/>
                  <a:gd name="T16" fmla="*/ 411 w 1087"/>
                  <a:gd name="T17" fmla="*/ 801 h 801"/>
                  <a:gd name="T18" fmla="*/ 630 w 1087"/>
                  <a:gd name="T19" fmla="*/ 652 h 801"/>
                  <a:gd name="T20" fmla="*/ 702 w 1087"/>
                  <a:gd name="T21" fmla="*/ 652 h 801"/>
                  <a:gd name="T22" fmla="*/ 793 w 1087"/>
                  <a:gd name="T23" fmla="*/ 402 h 801"/>
                  <a:gd name="T24" fmla="*/ 1087 w 1087"/>
                  <a:gd name="T25" fmla="*/ 215 h 801"/>
                  <a:gd name="T26" fmla="*/ 1018 w 1087"/>
                  <a:gd name="T27" fmla="*/ 135 h 801"/>
                  <a:gd name="T28" fmla="*/ 903 w 1087"/>
                  <a:gd name="T29" fmla="*/ 138 h 801"/>
                  <a:gd name="T30" fmla="*/ 595 w 1087"/>
                  <a:gd name="T31" fmla="*/ 294 h 801"/>
                  <a:gd name="T32" fmla="*/ 363 w 1087"/>
                  <a:gd name="T33" fmla="*/ 152 h 801"/>
                  <a:gd name="T34" fmla="*/ 300 w 1087"/>
                  <a:gd name="T35" fmla="*/ 24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87" h="801">
                    <a:moveTo>
                      <a:pt x="300" y="24"/>
                    </a:moveTo>
                    <a:lnTo>
                      <a:pt x="162" y="0"/>
                    </a:lnTo>
                    <a:lnTo>
                      <a:pt x="75" y="107"/>
                    </a:lnTo>
                    <a:lnTo>
                      <a:pt x="155" y="433"/>
                    </a:lnTo>
                    <a:lnTo>
                      <a:pt x="88" y="476"/>
                    </a:lnTo>
                    <a:lnTo>
                      <a:pt x="0" y="532"/>
                    </a:lnTo>
                    <a:lnTo>
                      <a:pt x="16" y="600"/>
                    </a:lnTo>
                    <a:lnTo>
                      <a:pt x="241" y="759"/>
                    </a:lnTo>
                    <a:lnTo>
                      <a:pt x="411" y="801"/>
                    </a:lnTo>
                    <a:lnTo>
                      <a:pt x="630" y="652"/>
                    </a:lnTo>
                    <a:lnTo>
                      <a:pt x="702" y="652"/>
                    </a:lnTo>
                    <a:lnTo>
                      <a:pt x="793" y="402"/>
                    </a:lnTo>
                    <a:lnTo>
                      <a:pt x="1087" y="215"/>
                    </a:lnTo>
                    <a:lnTo>
                      <a:pt x="1018" y="135"/>
                    </a:lnTo>
                    <a:lnTo>
                      <a:pt x="903" y="138"/>
                    </a:lnTo>
                    <a:lnTo>
                      <a:pt x="595" y="294"/>
                    </a:lnTo>
                    <a:lnTo>
                      <a:pt x="363" y="152"/>
                    </a:lnTo>
                    <a:lnTo>
                      <a:pt x="300" y="24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" name="Freeform 225">
                <a:extLst>
                  <a:ext uri="{FF2B5EF4-FFF2-40B4-BE49-F238E27FC236}">
                    <a16:creationId xmlns:a16="http://schemas.microsoft.com/office/drawing/2014/main" id="{7E80A5C0-3337-53C9-FCCD-B1F5EBC96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3" y="1050"/>
                <a:ext cx="78" cy="82"/>
              </a:xfrm>
              <a:custGeom>
                <a:avLst/>
                <a:gdLst>
                  <a:gd name="T0" fmla="*/ 0 w 388"/>
                  <a:gd name="T1" fmla="*/ 260 h 412"/>
                  <a:gd name="T2" fmla="*/ 138 w 388"/>
                  <a:gd name="T3" fmla="*/ 284 h 412"/>
                  <a:gd name="T4" fmla="*/ 201 w 388"/>
                  <a:gd name="T5" fmla="*/ 412 h 412"/>
                  <a:gd name="T6" fmla="*/ 388 w 388"/>
                  <a:gd name="T7" fmla="*/ 201 h 412"/>
                  <a:gd name="T8" fmla="*/ 277 w 388"/>
                  <a:gd name="T9" fmla="*/ 20 h 412"/>
                  <a:gd name="T10" fmla="*/ 208 w 388"/>
                  <a:gd name="T11" fmla="*/ 0 h 412"/>
                  <a:gd name="T12" fmla="*/ 138 w 388"/>
                  <a:gd name="T13" fmla="*/ 124 h 412"/>
                  <a:gd name="T14" fmla="*/ 13 w 388"/>
                  <a:gd name="T15" fmla="*/ 194 h 412"/>
                  <a:gd name="T16" fmla="*/ 0 w 388"/>
                  <a:gd name="T17" fmla="*/ 26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8" h="412">
                    <a:moveTo>
                      <a:pt x="0" y="260"/>
                    </a:moveTo>
                    <a:lnTo>
                      <a:pt x="138" y="284"/>
                    </a:lnTo>
                    <a:lnTo>
                      <a:pt x="201" y="412"/>
                    </a:lnTo>
                    <a:lnTo>
                      <a:pt x="388" y="201"/>
                    </a:lnTo>
                    <a:lnTo>
                      <a:pt x="277" y="20"/>
                    </a:lnTo>
                    <a:lnTo>
                      <a:pt x="208" y="0"/>
                    </a:lnTo>
                    <a:lnTo>
                      <a:pt x="138" y="124"/>
                    </a:lnTo>
                    <a:lnTo>
                      <a:pt x="13" y="194"/>
                    </a:lnTo>
                    <a:lnTo>
                      <a:pt x="0" y="26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" name="Freeform 226">
                <a:extLst>
                  <a:ext uri="{FF2B5EF4-FFF2-40B4-BE49-F238E27FC236}">
                    <a16:creationId xmlns:a16="http://schemas.microsoft.com/office/drawing/2014/main" id="{48605D75-5BF6-D4F0-1A1A-50BDD7AE6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157"/>
                <a:ext cx="194" cy="214"/>
              </a:xfrm>
              <a:custGeom>
                <a:avLst/>
                <a:gdLst>
                  <a:gd name="T0" fmla="*/ 894 w 970"/>
                  <a:gd name="T1" fmla="*/ 392 h 1071"/>
                  <a:gd name="T2" fmla="*/ 645 w 970"/>
                  <a:gd name="T3" fmla="*/ 146 h 1071"/>
                  <a:gd name="T4" fmla="*/ 371 w 970"/>
                  <a:gd name="T5" fmla="*/ 187 h 1071"/>
                  <a:gd name="T6" fmla="*/ 298 w 970"/>
                  <a:gd name="T7" fmla="*/ 69 h 1071"/>
                  <a:gd name="T8" fmla="*/ 176 w 970"/>
                  <a:gd name="T9" fmla="*/ 0 h 1071"/>
                  <a:gd name="T10" fmla="*/ 173 w 970"/>
                  <a:gd name="T11" fmla="*/ 288 h 1071"/>
                  <a:gd name="T12" fmla="*/ 118 w 970"/>
                  <a:gd name="T13" fmla="*/ 423 h 1071"/>
                  <a:gd name="T14" fmla="*/ 3 w 970"/>
                  <a:gd name="T15" fmla="*/ 506 h 1071"/>
                  <a:gd name="T16" fmla="*/ 0 w 970"/>
                  <a:gd name="T17" fmla="*/ 558 h 1071"/>
                  <a:gd name="T18" fmla="*/ 183 w 970"/>
                  <a:gd name="T19" fmla="*/ 583 h 1071"/>
                  <a:gd name="T20" fmla="*/ 308 w 970"/>
                  <a:gd name="T21" fmla="*/ 728 h 1071"/>
                  <a:gd name="T22" fmla="*/ 378 w 970"/>
                  <a:gd name="T23" fmla="*/ 645 h 1071"/>
                  <a:gd name="T24" fmla="*/ 430 w 970"/>
                  <a:gd name="T25" fmla="*/ 666 h 1071"/>
                  <a:gd name="T26" fmla="*/ 551 w 970"/>
                  <a:gd name="T27" fmla="*/ 915 h 1071"/>
                  <a:gd name="T28" fmla="*/ 856 w 970"/>
                  <a:gd name="T29" fmla="*/ 1071 h 1071"/>
                  <a:gd name="T30" fmla="*/ 825 w 970"/>
                  <a:gd name="T31" fmla="*/ 801 h 1071"/>
                  <a:gd name="T32" fmla="*/ 970 w 970"/>
                  <a:gd name="T33" fmla="*/ 583 h 1071"/>
                  <a:gd name="T34" fmla="*/ 894 w 970"/>
                  <a:gd name="T35" fmla="*/ 392 h 10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70" h="1071">
                    <a:moveTo>
                      <a:pt x="894" y="392"/>
                    </a:moveTo>
                    <a:lnTo>
                      <a:pt x="645" y="146"/>
                    </a:lnTo>
                    <a:lnTo>
                      <a:pt x="371" y="187"/>
                    </a:lnTo>
                    <a:lnTo>
                      <a:pt x="298" y="69"/>
                    </a:lnTo>
                    <a:lnTo>
                      <a:pt x="176" y="0"/>
                    </a:lnTo>
                    <a:lnTo>
                      <a:pt x="173" y="288"/>
                    </a:lnTo>
                    <a:lnTo>
                      <a:pt x="118" y="423"/>
                    </a:lnTo>
                    <a:lnTo>
                      <a:pt x="3" y="506"/>
                    </a:lnTo>
                    <a:lnTo>
                      <a:pt x="0" y="558"/>
                    </a:lnTo>
                    <a:lnTo>
                      <a:pt x="183" y="583"/>
                    </a:lnTo>
                    <a:lnTo>
                      <a:pt x="308" y="728"/>
                    </a:lnTo>
                    <a:lnTo>
                      <a:pt x="378" y="645"/>
                    </a:lnTo>
                    <a:lnTo>
                      <a:pt x="430" y="666"/>
                    </a:lnTo>
                    <a:lnTo>
                      <a:pt x="551" y="915"/>
                    </a:lnTo>
                    <a:lnTo>
                      <a:pt x="856" y="1071"/>
                    </a:lnTo>
                    <a:lnTo>
                      <a:pt x="825" y="801"/>
                    </a:lnTo>
                    <a:lnTo>
                      <a:pt x="970" y="583"/>
                    </a:lnTo>
                    <a:lnTo>
                      <a:pt x="894" y="392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" name="Freeform 227">
                <a:extLst>
                  <a:ext uri="{FF2B5EF4-FFF2-40B4-BE49-F238E27FC236}">
                    <a16:creationId xmlns:a16="http://schemas.microsoft.com/office/drawing/2014/main" id="{8EAC3C4A-52E0-3D44-8E98-F76E5A92D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1197"/>
                <a:ext cx="18" cy="11"/>
              </a:xfrm>
              <a:custGeom>
                <a:avLst/>
                <a:gdLst>
                  <a:gd name="T0" fmla="*/ 1 w 89"/>
                  <a:gd name="T1" fmla="*/ 56 h 56"/>
                  <a:gd name="T2" fmla="*/ 89 w 89"/>
                  <a:gd name="T3" fmla="*/ 0 h 56"/>
                  <a:gd name="T4" fmla="*/ 0 w 89"/>
                  <a:gd name="T5" fmla="*/ 54 h 56"/>
                  <a:gd name="T6" fmla="*/ 1 w 89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56">
                    <a:moveTo>
                      <a:pt x="1" y="56"/>
                    </a:moveTo>
                    <a:lnTo>
                      <a:pt x="89" y="0"/>
                    </a:lnTo>
                    <a:lnTo>
                      <a:pt x="0" y="54"/>
                    </a:lnTo>
                    <a:lnTo>
                      <a:pt x="1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" name="Freeform 228">
                <a:extLst>
                  <a:ext uri="{FF2B5EF4-FFF2-40B4-BE49-F238E27FC236}">
                    <a16:creationId xmlns:a16="http://schemas.microsoft.com/office/drawing/2014/main" id="{9195BEE3-1A9B-F130-44BE-A74416072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1208"/>
                <a:ext cx="116" cy="178"/>
              </a:xfrm>
              <a:custGeom>
                <a:avLst/>
                <a:gdLst>
                  <a:gd name="T0" fmla="*/ 523 w 582"/>
                  <a:gd name="T1" fmla="*/ 227 h 889"/>
                  <a:gd name="T2" fmla="*/ 298 w 582"/>
                  <a:gd name="T3" fmla="*/ 68 h 889"/>
                  <a:gd name="T4" fmla="*/ 282 w 582"/>
                  <a:gd name="T5" fmla="*/ 0 h 889"/>
                  <a:gd name="T6" fmla="*/ 175 w 582"/>
                  <a:gd name="T7" fmla="*/ 69 h 889"/>
                  <a:gd name="T8" fmla="*/ 69 w 582"/>
                  <a:gd name="T9" fmla="*/ 137 h 889"/>
                  <a:gd name="T10" fmla="*/ 145 w 582"/>
                  <a:gd name="T11" fmla="*/ 328 h 889"/>
                  <a:gd name="T12" fmla="*/ 0 w 582"/>
                  <a:gd name="T13" fmla="*/ 546 h 889"/>
                  <a:gd name="T14" fmla="*/ 31 w 582"/>
                  <a:gd name="T15" fmla="*/ 816 h 889"/>
                  <a:gd name="T16" fmla="*/ 142 w 582"/>
                  <a:gd name="T17" fmla="*/ 723 h 889"/>
                  <a:gd name="T18" fmla="*/ 215 w 582"/>
                  <a:gd name="T19" fmla="*/ 737 h 889"/>
                  <a:gd name="T20" fmla="*/ 371 w 582"/>
                  <a:gd name="T21" fmla="*/ 889 h 889"/>
                  <a:gd name="T22" fmla="*/ 374 w 582"/>
                  <a:gd name="T23" fmla="*/ 889 h 889"/>
                  <a:gd name="T24" fmla="*/ 582 w 582"/>
                  <a:gd name="T25" fmla="*/ 619 h 889"/>
                  <a:gd name="T26" fmla="*/ 506 w 582"/>
                  <a:gd name="T27" fmla="*/ 504 h 889"/>
                  <a:gd name="T28" fmla="*/ 523 w 582"/>
                  <a:gd name="T29" fmla="*/ 227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2" h="889">
                    <a:moveTo>
                      <a:pt x="523" y="227"/>
                    </a:moveTo>
                    <a:lnTo>
                      <a:pt x="298" y="68"/>
                    </a:lnTo>
                    <a:lnTo>
                      <a:pt x="282" y="0"/>
                    </a:lnTo>
                    <a:lnTo>
                      <a:pt x="175" y="69"/>
                    </a:lnTo>
                    <a:lnTo>
                      <a:pt x="69" y="137"/>
                    </a:lnTo>
                    <a:lnTo>
                      <a:pt x="145" y="328"/>
                    </a:lnTo>
                    <a:lnTo>
                      <a:pt x="0" y="546"/>
                    </a:lnTo>
                    <a:lnTo>
                      <a:pt x="31" y="816"/>
                    </a:lnTo>
                    <a:lnTo>
                      <a:pt x="142" y="723"/>
                    </a:lnTo>
                    <a:lnTo>
                      <a:pt x="215" y="737"/>
                    </a:lnTo>
                    <a:lnTo>
                      <a:pt x="371" y="889"/>
                    </a:lnTo>
                    <a:lnTo>
                      <a:pt x="374" y="889"/>
                    </a:lnTo>
                    <a:lnTo>
                      <a:pt x="582" y="619"/>
                    </a:lnTo>
                    <a:lnTo>
                      <a:pt x="506" y="504"/>
                    </a:lnTo>
                    <a:lnTo>
                      <a:pt x="523" y="227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" name="Freeform 229">
                <a:extLst>
                  <a:ext uri="{FF2B5EF4-FFF2-40B4-BE49-F238E27FC236}">
                    <a16:creationId xmlns:a16="http://schemas.microsoft.com/office/drawing/2014/main" id="{7F840E79-B38C-0C60-9B1A-EA902918D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" y="1208"/>
                <a:ext cx="21" cy="14"/>
              </a:xfrm>
              <a:custGeom>
                <a:avLst/>
                <a:gdLst>
                  <a:gd name="T0" fmla="*/ 107 w 107"/>
                  <a:gd name="T1" fmla="*/ 2 h 71"/>
                  <a:gd name="T2" fmla="*/ 106 w 107"/>
                  <a:gd name="T3" fmla="*/ 0 h 71"/>
                  <a:gd name="T4" fmla="*/ 0 w 107"/>
                  <a:gd name="T5" fmla="*/ 71 h 71"/>
                  <a:gd name="T6" fmla="*/ 107 w 107"/>
                  <a:gd name="T7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" h="71">
                    <a:moveTo>
                      <a:pt x="107" y="2"/>
                    </a:moveTo>
                    <a:lnTo>
                      <a:pt x="106" y="0"/>
                    </a:lnTo>
                    <a:lnTo>
                      <a:pt x="0" y="71"/>
                    </a:lnTo>
                    <a:lnTo>
                      <a:pt x="107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" name="Freeform 230">
                <a:extLst>
                  <a:ext uri="{FF2B5EF4-FFF2-40B4-BE49-F238E27FC236}">
                    <a16:creationId xmlns:a16="http://schemas.microsoft.com/office/drawing/2014/main" id="{0DD0534E-3448-7012-863A-6ED297657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" y="1232"/>
                <a:ext cx="235" cy="246"/>
              </a:xfrm>
              <a:custGeom>
                <a:avLst/>
                <a:gdLst>
                  <a:gd name="T0" fmla="*/ 538 w 1172"/>
                  <a:gd name="T1" fmla="*/ 0 h 1230"/>
                  <a:gd name="T2" fmla="*/ 319 w 1172"/>
                  <a:gd name="T3" fmla="*/ 149 h 1230"/>
                  <a:gd name="T4" fmla="*/ 149 w 1172"/>
                  <a:gd name="T5" fmla="*/ 107 h 1230"/>
                  <a:gd name="T6" fmla="*/ 132 w 1172"/>
                  <a:gd name="T7" fmla="*/ 384 h 1230"/>
                  <a:gd name="T8" fmla="*/ 208 w 1172"/>
                  <a:gd name="T9" fmla="*/ 499 h 1230"/>
                  <a:gd name="T10" fmla="*/ 0 w 1172"/>
                  <a:gd name="T11" fmla="*/ 769 h 1230"/>
                  <a:gd name="T12" fmla="*/ 108 w 1172"/>
                  <a:gd name="T13" fmla="*/ 911 h 1230"/>
                  <a:gd name="T14" fmla="*/ 239 w 1172"/>
                  <a:gd name="T15" fmla="*/ 863 h 1230"/>
                  <a:gd name="T16" fmla="*/ 309 w 1172"/>
                  <a:gd name="T17" fmla="*/ 665 h 1230"/>
                  <a:gd name="T18" fmla="*/ 597 w 1172"/>
                  <a:gd name="T19" fmla="*/ 644 h 1230"/>
                  <a:gd name="T20" fmla="*/ 780 w 1172"/>
                  <a:gd name="T21" fmla="*/ 873 h 1230"/>
                  <a:gd name="T22" fmla="*/ 784 w 1172"/>
                  <a:gd name="T23" fmla="*/ 1230 h 1230"/>
                  <a:gd name="T24" fmla="*/ 1002 w 1172"/>
                  <a:gd name="T25" fmla="*/ 1092 h 1230"/>
                  <a:gd name="T26" fmla="*/ 1058 w 1172"/>
                  <a:gd name="T27" fmla="*/ 908 h 1230"/>
                  <a:gd name="T28" fmla="*/ 1172 w 1172"/>
                  <a:gd name="T29" fmla="*/ 839 h 1230"/>
                  <a:gd name="T30" fmla="*/ 1123 w 1172"/>
                  <a:gd name="T31" fmla="*/ 631 h 1230"/>
                  <a:gd name="T32" fmla="*/ 954 w 1172"/>
                  <a:gd name="T33" fmla="*/ 398 h 1230"/>
                  <a:gd name="T34" fmla="*/ 538 w 1172"/>
                  <a:gd name="T35" fmla="*/ 0 h 1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72" h="1230">
                    <a:moveTo>
                      <a:pt x="538" y="0"/>
                    </a:moveTo>
                    <a:lnTo>
                      <a:pt x="319" y="149"/>
                    </a:lnTo>
                    <a:lnTo>
                      <a:pt x="149" y="107"/>
                    </a:lnTo>
                    <a:lnTo>
                      <a:pt x="132" y="384"/>
                    </a:lnTo>
                    <a:lnTo>
                      <a:pt x="208" y="499"/>
                    </a:lnTo>
                    <a:lnTo>
                      <a:pt x="0" y="769"/>
                    </a:lnTo>
                    <a:lnTo>
                      <a:pt x="108" y="911"/>
                    </a:lnTo>
                    <a:lnTo>
                      <a:pt x="239" y="863"/>
                    </a:lnTo>
                    <a:lnTo>
                      <a:pt x="309" y="665"/>
                    </a:lnTo>
                    <a:lnTo>
                      <a:pt x="597" y="644"/>
                    </a:lnTo>
                    <a:lnTo>
                      <a:pt x="780" y="873"/>
                    </a:lnTo>
                    <a:lnTo>
                      <a:pt x="784" y="1230"/>
                    </a:lnTo>
                    <a:lnTo>
                      <a:pt x="1002" y="1092"/>
                    </a:lnTo>
                    <a:lnTo>
                      <a:pt x="1058" y="908"/>
                    </a:lnTo>
                    <a:lnTo>
                      <a:pt x="1172" y="839"/>
                    </a:lnTo>
                    <a:lnTo>
                      <a:pt x="1123" y="631"/>
                    </a:lnTo>
                    <a:lnTo>
                      <a:pt x="954" y="398"/>
                    </a:lnTo>
                    <a:lnTo>
                      <a:pt x="538" y="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" name="Freeform 231">
                <a:extLst>
                  <a:ext uri="{FF2B5EF4-FFF2-40B4-BE49-F238E27FC236}">
                    <a16:creationId xmlns:a16="http://schemas.microsoft.com/office/drawing/2014/main" id="{98E4E2C3-3E4D-782D-248E-8F7F83CCC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9" y="788"/>
                <a:ext cx="124" cy="182"/>
              </a:xfrm>
              <a:custGeom>
                <a:avLst/>
                <a:gdLst>
                  <a:gd name="T0" fmla="*/ 572 w 624"/>
                  <a:gd name="T1" fmla="*/ 524 h 909"/>
                  <a:gd name="T2" fmla="*/ 478 w 624"/>
                  <a:gd name="T3" fmla="*/ 323 h 909"/>
                  <a:gd name="T4" fmla="*/ 579 w 624"/>
                  <a:gd name="T5" fmla="*/ 219 h 909"/>
                  <a:gd name="T6" fmla="*/ 499 w 624"/>
                  <a:gd name="T7" fmla="*/ 149 h 909"/>
                  <a:gd name="T8" fmla="*/ 523 w 624"/>
                  <a:gd name="T9" fmla="*/ 104 h 909"/>
                  <a:gd name="T10" fmla="*/ 305 w 624"/>
                  <a:gd name="T11" fmla="*/ 229 h 909"/>
                  <a:gd name="T12" fmla="*/ 180 w 624"/>
                  <a:gd name="T13" fmla="*/ 0 h 909"/>
                  <a:gd name="T14" fmla="*/ 59 w 624"/>
                  <a:gd name="T15" fmla="*/ 160 h 909"/>
                  <a:gd name="T16" fmla="*/ 3 w 624"/>
                  <a:gd name="T17" fmla="*/ 201 h 909"/>
                  <a:gd name="T18" fmla="*/ 0 w 624"/>
                  <a:gd name="T19" fmla="*/ 347 h 909"/>
                  <a:gd name="T20" fmla="*/ 114 w 624"/>
                  <a:gd name="T21" fmla="*/ 673 h 909"/>
                  <a:gd name="T22" fmla="*/ 246 w 624"/>
                  <a:gd name="T23" fmla="*/ 735 h 909"/>
                  <a:gd name="T24" fmla="*/ 294 w 624"/>
                  <a:gd name="T25" fmla="*/ 871 h 909"/>
                  <a:gd name="T26" fmla="*/ 502 w 624"/>
                  <a:gd name="T27" fmla="*/ 909 h 909"/>
                  <a:gd name="T28" fmla="*/ 624 w 624"/>
                  <a:gd name="T29" fmla="*/ 885 h 909"/>
                  <a:gd name="T30" fmla="*/ 572 w 624"/>
                  <a:gd name="T31" fmla="*/ 524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24" h="909">
                    <a:moveTo>
                      <a:pt x="572" y="524"/>
                    </a:moveTo>
                    <a:lnTo>
                      <a:pt x="478" y="323"/>
                    </a:lnTo>
                    <a:lnTo>
                      <a:pt x="579" y="219"/>
                    </a:lnTo>
                    <a:lnTo>
                      <a:pt x="499" y="149"/>
                    </a:lnTo>
                    <a:lnTo>
                      <a:pt x="523" y="104"/>
                    </a:lnTo>
                    <a:lnTo>
                      <a:pt x="305" y="229"/>
                    </a:lnTo>
                    <a:lnTo>
                      <a:pt x="180" y="0"/>
                    </a:lnTo>
                    <a:lnTo>
                      <a:pt x="59" y="160"/>
                    </a:lnTo>
                    <a:lnTo>
                      <a:pt x="3" y="201"/>
                    </a:lnTo>
                    <a:lnTo>
                      <a:pt x="0" y="347"/>
                    </a:lnTo>
                    <a:lnTo>
                      <a:pt x="114" y="673"/>
                    </a:lnTo>
                    <a:lnTo>
                      <a:pt x="246" y="735"/>
                    </a:lnTo>
                    <a:lnTo>
                      <a:pt x="294" y="871"/>
                    </a:lnTo>
                    <a:lnTo>
                      <a:pt x="502" y="909"/>
                    </a:lnTo>
                    <a:lnTo>
                      <a:pt x="624" y="885"/>
                    </a:lnTo>
                    <a:lnTo>
                      <a:pt x="572" y="524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" name="Freeform 232">
                <a:extLst>
                  <a:ext uri="{FF2B5EF4-FFF2-40B4-BE49-F238E27FC236}">
                    <a16:creationId xmlns:a16="http://schemas.microsoft.com/office/drawing/2014/main" id="{1CE9D63A-745C-9D70-506E-EE1A0E132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6" y="965"/>
                <a:ext cx="134" cy="248"/>
              </a:xfrm>
              <a:custGeom>
                <a:avLst/>
                <a:gdLst>
                  <a:gd name="T0" fmla="*/ 472 w 673"/>
                  <a:gd name="T1" fmla="*/ 232 h 1241"/>
                  <a:gd name="T2" fmla="*/ 416 w 673"/>
                  <a:gd name="T3" fmla="*/ 367 h 1241"/>
                  <a:gd name="T4" fmla="*/ 281 w 673"/>
                  <a:gd name="T5" fmla="*/ 384 h 1241"/>
                  <a:gd name="T6" fmla="*/ 267 w 673"/>
                  <a:gd name="T7" fmla="*/ 599 h 1241"/>
                  <a:gd name="T8" fmla="*/ 91 w 673"/>
                  <a:gd name="T9" fmla="*/ 811 h 1241"/>
                  <a:gd name="T10" fmla="*/ 101 w 673"/>
                  <a:gd name="T11" fmla="*/ 1029 h 1241"/>
                  <a:gd name="T12" fmla="*/ 0 w 673"/>
                  <a:gd name="T13" fmla="*/ 1113 h 1241"/>
                  <a:gd name="T14" fmla="*/ 146 w 673"/>
                  <a:gd name="T15" fmla="*/ 1241 h 1241"/>
                  <a:gd name="T16" fmla="*/ 344 w 673"/>
                  <a:gd name="T17" fmla="*/ 1210 h 1241"/>
                  <a:gd name="T18" fmla="*/ 604 w 673"/>
                  <a:gd name="T19" fmla="*/ 1113 h 1241"/>
                  <a:gd name="T20" fmla="*/ 673 w 673"/>
                  <a:gd name="T21" fmla="*/ 998 h 1241"/>
                  <a:gd name="T22" fmla="*/ 565 w 673"/>
                  <a:gd name="T23" fmla="*/ 592 h 1241"/>
                  <a:gd name="T24" fmla="*/ 635 w 673"/>
                  <a:gd name="T25" fmla="*/ 315 h 1241"/>
                  <a:gd name="T26" fmla="*/ 538 w 673"/>
                  <a:gd name="T27" fmla="*/ 0 h 1241"/>
                  <a:gd name="T28" fmla="*/ 416 w 673"/>
                  <a:gd name="T29" fmla="*/ 24 h 1241"/>
                  <a:gd name="T30" fmla="*/ 472 w 673"/>
                  <a:gd name="T31" fmla="*/ 232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73" h="1241">
                    <a:moveTo>
                      <a:pt x="472" y="232"/>
                    </a:moveTo>
                    <a:lnTo>
                      <a:pt x="416" y="367"/>
                    </a:lnTo>
                    <a:lnTo>
                      <a:pt x="281" y="384"/>
                    </a:lnTo>
                    <a:lnTo>
                      <a:pt x="267" y="599"/>
                    </a:lnTo>
                    <a:lnTo>
                      <a:pt x="91" y="811"/>
                    </a:lnTo>
                    <a:lnTo>
                      <a:pt x="101" y="1029"/>
                    </a:lnTo>
                    <a:lnTo>
                      <a:pt x="0" y="1113"/>
                    </a:lnTo>
                    <a:lnTo>
                      <a:pt x="146" y="1241"/>
                    </a:lnTo>
                    <a:lnTo>
                      <a:pt x="344" y="1210"/>
                    </a:lnTo>
                    <a:lnTo>
                      <a:pt x="604" y="1113"/>
                    </a:lnTo>
                    <a:lnTo>
                      <a:pt x="673" y="998"/>
                    </a:lnTo>
                    <a:lnTo>
                      <a:pt x="565" y="592"/>
                    </a:lnTo>
                    <a:lnTo>
                      <a:pt x="635" y="315"/>
                    </a:lnTo>
                    <a:lnTo>
                      <a:pt x="538" y="0"/>
                    </a:lnTo>
                    <a:lnTo>
                      <a:pt x="416" y="24"/>
                    </a:lnTo>
                    <a:lnTo>
                      <a:pt x="472" y="232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" name="Freeform 233">
                <a:extLst>
                  <a:ext uri="{FF2B5EF4-FFF2-40B4-BE49-F238E27FC236}">
                    <a16:creationId xmlns:a16="http://schemas.microsoft.com/office/drawing/2014/main" id="{1F82A548-5F78-72BF-6D2B-F0B0C621B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1165"/>
                <a:ext cx="165" cy="141"/>
              </a:xfrm>
              <a:custGeom>
                <a:avLst/>
                <a:gdLst>
                  <a:gd name="T0" fmla="*/ 0 w 828"/>
                  <a:gd name="T1" fmla="*/ 212 h 704"/>
                  <a:gd name="T2" fmla="*/ 163 w 828"/>
                  <a:gd name="T3" fmla="*/ 357 h 704"/>
                  <a:gd name="T4" fmla="*/ 235 w 828"/>
                  <a:gd name="T5" fmla="*/ 704 h 704"/>
                  <a:gd name="T6" fmla="*/ 423 w 828"/>
                  <a:gd name="T7" fmla="*/ 510 h 704"/>
                  <a:gd name="T8" fmla="*/ 825 w 828"/>
                  <a:gd name="T9" fmla="*/ 520 h 704"/>
                  <a:gd name="T10" fmla="*/ 828 w 828"/>
                  <a:gd name="T11" fmla="*/ 468 h 704"/>
                  <a:gd name="T12" fmla="*/ 752 w 828"/>
                  <a:gd name="T13" fmla="*/ 205 h 704"/>
                  <a:gd name="T14" fmla="*/ 471 w 828"/>
                  <a:gd name="T15" fmla="*/ 14 h 704"/>
                  <a:gd name="T16" fmla="*/ 329 w 828"/>
                  <a:gd name="T17" fmla="*/ 0 h 704"/>
                  <a:gd name="T18" fmla="*/ 260 w 828"/>
                  <a:gd name="T19" fmla="*/ 115 h 704"/>
                  <a:gd name="T20" fmla="*/ 0 w 828"/>
                  <a:gd name="T21" fmla="*/ 212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8" h="704">
                    <a:moveTo>
                      <a:pt x="0" y="212"/>
                    </a:moveTo>
                    <a:lnTo>
                      <a:pt x="163" y="357"/>
                    </a:lnTo>
                    <a:lnTo>
                      <a:pt x="235" y="704"/>
                    </a:lnTo>
                    <a:lnTo>
                      <a:pt x="423" y="510"/>
                    </a:lnTo>
                    <a:lnTo>
                      <a:pt x="825" y="520"/>
                    </a:lnTo>
                    <a:lnTo>
                      <a:pt x="828" y="468"/>
                    </a:lnTo>
                    <a:lnTo>
                      <a:pt x="752" y="205"/>
                    </a:lnTo>
                    <a:lnTo>
                      <a:pt x="471" y="14"/>
                    </a:lnTo>
                    <a:lnTo>
                      <a:pt x="329" y="0"/>
                    </a:lnTo>
                    <a:lnTo>
                      <a:pt x="260" y="115"/>
                    </a:lnTo>
                    <a:lnTo>
                      <a:pt x="0" y="212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" name="Freeform 234">
                <a:extLst>
                  <a:ext uri="{FF2B5EF4-FFF2-40B4-BE49-F238E27FC236}">
                    <a16:creationId xmlns:a16="http://schemas.microsoft.com/office/drawing/2014/main" id="{4C0AE843-7760-F860-CEE0-8978FB971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9" y="1021"/>
                <a:ext cx="156" cy="237"/>
              </a:xfrm>
              <a:custGeom>
                <a:avLst/>
                <a:gdLst>
                  <a:gd name="T0" fmla="*/ 0 w 780"/>
                  <a:gd name="T1" fmla="*/ 315 h 1189"/>
                  <a:gd name="T2" fmla="*/ 108 w 780"/>
                  <a:gd name="T3" fmla="*/ 721 h 1189"/>
                  <a:gd name="T4" fmla="*/ 250 w 780"/>
                  <a:gd name="T5" fmla="*/ 735 h 1189"/>
                  <a:gd name="T6" fmla="*/ 531 w 780"/>
                  <a:gd name="T7" fmla="*/ 926 h 1189"/>
                  <a:gd name="T8" fmla="*/ 607 w 780"/>
                  <a:gd name="T9" fmla="*/ 1189 h 1189"/>
                  <a:gd name="T10" fmla="*/ 722 w 780"/>
                  <a:gd name="T11" fmla="*/ 1106 h 1189"/>
                  <a:gd name="T12" fmla="*/ 777 w 780"/>
                  <a:gd name="T13" fmla="*/ 971 h 1189"/>
                  <a:gd name="T14" fmla="*/ 780 w 780"/>
                  <a:gd name="T15" fmla="*/ 683 h 1189"/>
                  <a:gd name="T16" fmla="*/ 389 w 780"/>
                  <a:gd name="T17" fmla="*/ 378 h 1189"/>
                  <a:gd name="T18" fmla="*/ 208 w 780"/>
                  <a:gd name="T19" fmla="*/ 0 h 1189"/>
                  <a:gd name="T20" fmla="*/ 70 w 780"/>
                  <a:gd name="T21" fmla="*/ 38 h 1189"/>
                  <a:gd name="T22" fmla="*/ 0 w 780"/>
                  <a:gd name="T23" fmla="*/ 315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0" h="1189">
                    <a:moveTo>
                      <a:pt x="0" y="315"/>
                    </a:moveTo>
                    <a:lnTo>
                      <a:pt x="108" y="721"/>
                    </a:lnTo>
                    <a:lnTo>
                      <a:pt x="250" y="735"/>
                    </a:lnTo>
                    <a:lnTo>
                      <a:pt x="531" y="926"/>
                    </a:lnTo>
                    <a:lnTo>
                      <a:pt x="607" y="1189"/>
                    </a:lnTo>
                    <a:lnTo>
                      <a:pt x="722" y="1106"/>
                    </a:lnTo>
                    <a:lnTo>
                      <a:pt x="777" y="971"/>
                    </a:lnTo>
                    <a:lnTo>
                      <a:pt x="780" y="683"/>
                    </a:lnTo>
                    <a:lnTo>
                      <a:pt x="389" y="378"/>
                    </a:lnTo>
                    <a:lnTo>
                      <a:pt x="208" y="0"/>
                    </a:lnTo>
                    <a:lnTo>
                      <a:pt x="70" y="38"/>
                    </a:lnTo>
                    <a:lnTo>
                      <a:pt x="0" y="315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" name="Freeform 235">
                <a:extLst>
                  <a:ext uri="{FF2B5EF4-FFF2-40B4-BE49-F238E27FC236}">
                    <a16:creationId xmlns:a16="http://schemas.microsoft.com/office/drawing/2014/main" id="{5759FC5B-DC7F-9636-2A5C-6A49A9F64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" y="1267"/>
                <a:ext cx="179" cy="114"/>
              </a:xfrm>
              <a:custGeom>
                <a:avLst/>
                <a:gdLst>
                  <a:gd name="T0" fmla="*/ 898 w 898"/>
                  <a:gd name="T1" fmla="*/ 180 h 569"/>
                  <a:gd name="T2" fmla="*/ 773 w 898"/>
                  <a:gd name="T3" fmla="*/ 35 h 569"/>
                  <a:gd name="T4" fmla="*/ 590 w 898"/>
                  <a:gd name="T5" fmla="*/ 10 h 569"/>
                  <a:gd name="T6" fmla="*/ 188 w 898"/>
                  <a:gd name="T7" fmla="*/ 0 h 569"/>
                  <a:gd name="T8" fmla="*/ 0 w 898"/>
                  <a:gd name="T9" fmla="*/ 194 h 569"/>
                  <a:gd name="T10" fmla="*/ 45 w 898"/>
                  <a:gd name="T11" fmla="*/ 478 h 569"/>
                  <a:gd name="T12" fmla="*/ 163 w 898"/>
                  <a:gd name="T13" fmla="*/ 569 h 569"/>
                  <a:gd name="T14" fmla="*/ 371 w 898"/>
                  <a:gd name="T15" fmla="*/ 534 h 569"/>
                  <a:gd name="T16" fmla="*/ 898 w 898"/>
                  <a:gd name="T17" fmla="*/ 18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8" h="569">
                    <a:moveTo>
                      <a:pt x="898" y="180"/>
                    </a:moveTo>
                    <a:lnTo>
                      <a:pt x="773" y="35"/>
                    </a:lnTo>
                    <a:lnTo>
                      <a:pt x="590" y="10"/>
                    </a:lnTo>
                    <a:lnTo>
                      <a:pt x="188" y="0"/>
                    </a:lnTo>
                    <a:lnTo>
                      <a:pt x="0" y="194"/>
                    </a:lnTo>
                    <a:lnTo>
                      <a:pt x="45" y="478"/>
                    </a:lnTo>
                    <a:lnTo>
                      <a:pt x="163" y="569"/>
                    </a:lnTo>
                    <a:lnTo>
                      <a:pt x="371" y="534"/>
                    </a:lnTo>
                    <a:lnTo>
                      <a:pt x="898" y="180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" name="Freeform 236">
                <a:extLst>
                  <a:ext uri="{FF2B5EF4-FFF2-40B4-BE49-F238E27FC236}">
                    <a16:creationId xmlns:a16="http://schemas.microsoft.com/office/drawing/2014/main" id="{623D87BC-A940-8010-E9BC-B575C415E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3" y="1394"/>
                <a:ext cx="179" cy="309"/>
              </a:xfrm>
              <a:custGeom>
                <a:avLst/>
                <a:gdLst>
                  <a:gd name="T0" fmla="*/ 641 w 898"/>
                  <a:gd name="T1" fmla="*/ 49 h 1547"/>
                  <a:gd name="T2" fmla="*/ 506 w 898"/>
                  <a:gd name="T3" fmla="*/ 0 h 1547"/>
                  <a:gd name="T4" fmla="*/ 0 w 898"/>
                  <a:gd name="T5" fmla="*/ 240 h 1547"/>
                  <a:gd name="T6" fmla="*/ 83 w 898"/>
                  <a:gd name="T7" fmla="*/ 358 h 1547"/>
                  <a:gd name="T8" fmla="*/ 114 w 898"/>
                  <a:gd name="T9" fmla="*/ 566 h 1547"/>
                  <a:gd name="T10" fmla="*/ 263 w 898"/>
                  <a:gd name="T11" fmla="*/ 715 h 1547"/>
                  <a:gd name="T12" fmla="*/ 183 w 898"/>
                  <a:gd name="T13" fmla="*/ 982 h 1547"/>
                  <a:gd name="T14" fmla="*/ 336 w 898"/>
                  <a:gd name="T15" fmla="*/ 1114 h 1547"/>
                  <a:gd name="T16" fmla="*/ 118 w 898"/>
                  <a:gd name="T17" fmla="*/ 1547 h 1547"/>
                  <a:gd name="T18" fmla="*/ 575 w 898"/>
                  <a:gd name="T19" fmla="*/ 1516 h 1547"/>
                  <a:gd name="T20" fmla="*/ 482 w 898"/>
                  <a:gd name="T21" fmla="*/ 1405 h 1547"/>
                  <a:gd name="T22" fmla="*/ 551 w 898"/>
                  <a:gd name="T23" fmla="*/ 1273 h 1547"/>
                  <a:gd name="T24" fmla="*/ 509 w 898"/>
                  <a:gd name="T25" fmla="*/ 1058 h 1547"/>
                  <a:gd name="T26" fmla="*/ 575 w 898"/>
                  <a:gd name="T27" fmla="*/ 926 h 1547"/>
                  <a:gd name="T28" fmla="*/ 877 w 898"/>
                  <a:gd name="T29" fmla="*/ 718 h 1547"/>
                  <a:gd name="T30" fmla="*/ 898 w 898"/>
                  <a:gd name="T31" fmla="*/ 649 h 1547"/>
                  <a:gd name="T32" fmla="*/ 797 w 898"/>
                  <a:gd name="T33" fmla="*/ 299 h 1547"/>
                  <a:gd name="T34" fmla="*/ 641 w 898"/>
                  <a:gd name="T35" fmla="*/ 49 h 1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98" h="1547">
                    <a:moveTo>
                      <a:pt x="641" y="49"/>
                    </a:moveTo>
                    <a:lnTo>
                      <a:pt x="506" y="0"/>
                    </a:lnTo>
                    <a:lnTo>
                      <a:pt x="0" y="240"/>
                    </a:lnTo>
                    <a:lnTo>
                      <a:pt x="83" y="358"/>
                    </a:lnTo>
                    <a:lnTo>
                      <a:pt x="114" y="566"/>
                    </a:lnTo>
                    <a:lnTo>
                      <a:pt x="263" y="715"/>
                    </a:lnTo>
                    <a:lnTo>
                      <a:pt x="183" y="982"/>
                    </a:lnTo>
                    <a:lnTo>
                      <a:pt x="336" y="1114"/>
                    </a:lnTo>
                    <a:lnTo>
                      <a:pt x="118" y="1547"/>
                    </a:lnTo>
                    <a:lnTo>
                      <a:pt x="575" y="1516"/>
                    </a:lnTo>
                    <a:lnTo>
                      <a:pt x="482" y="1405"/>
                    </a:lnTo>
                    <a:lnTo>
                      <a:pt x="551" y="1273"/>
                    </a:lnTo>
                    <a:lnTo>
                      <a:pt x="509" y="1058"/>
                    </a:lnTo>
                    <a:lnTo>
                      <a:pt x="575" y="926"/>
                    </a:lnTo>
                    <a:lnTo>
                      <a:pt x="877" y="718"/>
                    </a:lnTo>
                    <a:lnTo>
                      <a:pt x="898" y="649"/>
                    </a:lnTo>
                    <a:lnTo>
                      <a:pt x="797" y="299"/>
                    </a:lnTo>
                    <a:lnTo>
                      <a:pt x="641" y="49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" name="Freeform 237">
                <a:extLst>
                  <a:ext uri="{FF2B5EF4-FFF2-40B4-BE49-F238E27FC236}">
                    <a16:creationId xmlns:a16="http://schemas.microsoft.com/office/drawing/2014/main" id="{9FA6FF72-C95A-054F-6512-0DAF17C51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1290"/>
                <a:ext cx="285" cy="369"/>
              </a:xfrm>
              <a:custGeom>
                <a:avLst/>
                <a:gdLst>
                  <a:gd name="T0" fmla="*/ 0 w 1425"/>
                  <a:gd name="T1" fmla="*/ 516 h 1844"/>
                  <a:gd name="T2" fmla="*/ 135 w 1425"/>
                  <a:gd name="T3" fmla="*/ 565 h 1844"/>
                  <a:gd name="T4" fmla="*/ 291 w 1425"/>
                  <a:gd name="T5" fmla="*/ 815 h 1844"/>
                  <a:gd name="T6" fmla="*/ 392 w 1425"/>
                  <a:gd name="T7" fmla="*/ 1165 h 1844"/>
                  <a:gd name="T8" fmla="*/ 371 w 1425"/>
                  <a:gd name="T9" fmla="*/ 1234 h 1844"/>
                  <a:gd name="T10" fmla="*/ 69 w 1425"/>
                  <a:gd name="T11" fmla="*/ 1442 h 1844"/>
                  <a:gd name="T12" fmla="*/ 3 w 1425"/>
                  <a:gd name="T13" fmla="*/ 1574 h 1844"/>
                  <a:gd name="T14" fmla="*/ 45 w 1425"/>
                  <a:gd name="T15" fmla="*/ 1789 h 1844"/>
                  <a:gd name="T16" fmla="*/ 170 w 1425"/>
                  <a:gd name="T17" fmla="*/ 1844 h 1844"/>
                  <a:gd name="T18" fmla="*/ 516 w 1425"/>
                  <a:gd name="T19" fmla="*/ 1789 h 1844"/>
                  <a:gd name="T20" fmla="*/ 461 w 1425"/>
                  <a:gd name="T21" fmla="*/ 1522 h 1844"/>
                  <a:gd name="T22" fmla="*/ 666 w 1425"/>
                  <a:gd name="T23" fmla="*/ 1529 h 1844"/>
                  <a:gd name="T24" fmla="*/ 683 w 1425"/>
                  <a:gd name="T25" fmla="*/ 1463 h 1844"/>
                  <a:gd name="T26" fmla="*/ 766 w 1425"/>
                  <a:gd name="T27" fmla="*/ 1265 h 1844"/>
                  <a:gd name="T28" fmla="*/ 1016 w 1425"/>
                  <a:gd name="T29" fmla="*/ 1134 h 1844"/>
                  <a:gd name="T30" fmla="*/ 1085 w 1425"/>
                  <a:gd name="T31" fmla="*/ 926 h 1844"/>
                  <a:gd name="T32" fmla="*/ 1064 w 1425"/>
                  <a:gd name="T33" fmla="*/ 707 h 1844"/>
                  <a:gd name="T34" fmla="*/ 1158 w 1425"/>
                  <a:gd name="T35" fmla="*/ 513 h 1844"/>
                  <a:gd name="T36" fmla="*/ 1296 w 1425"/>
                  <a:gd name="T37" fmla="*/ 544 h 1844"/>
                  <a:gd name="T38" fmla="*/ 1425 w 1425"/>
                  <a:gd name="T39" fmla="*/ 478 h 1844"/>
                  <a:gd name="T40" fmla="*/ 1269 w 1425"/>
                  <a:gd name="T41" fmla="*/ 326 h 1844"/>
                  <a:gd name="T42" fmla="*/ 1196 w 1425"/>
                  <a:gd name="T43" fmla="*/ 312 h 1844"/>
                  <a:gd name="T44" fmla="*/ 1085 w 1425"/>
                  <a:gd name="T45" fmla="*/ 405 h 1844"/>
                  <a:gd name="T46" fmla="*/ 780 w 1425"/>
                  <a:gd name="T47" fmla="*/ 249 h 1844"/>
                  <a:gd name="T48" fmla="*/ 659 w 1425"/>
                  <a:gd name="T49" fmla="*/ 0 h 1844"/>
                  <a:gd name="T50" fmla="*/ 0 w 1425"/>
                  <a:gd name="T51" fmla="*/ 516 h 1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5" h="1844">
                    <a:moveTo>
                      <a:pt x="0" y="516"/>
                    </a:moveTo>
                    <a:lnTo>
                      <a:pt x="135" y="565"/>
                    </a:lnTo>
                    <a:lnTo>
                      <a:pt x="291" y="815"/>
                    </a:lnTo>
                    <a:lnTo>
                      <a:pt x="392" y="1165"/>
                    </a:lnTo>
                    <a:lnTo>
                      <a:pt x="371" y="1234"/>
                    </a:lnTo>
                    <a:lnTo>
                      <a:pt x="69" y="1442"/>
                    </a:lnTo>
                    <a:lnTo>
                      <a:pt x="3" y="1574"/>
                    </a:lnTo>
                    <a:lnTo>
                      <a:pt x="45" y="1789"/>
                    </a:lnTo>
                    <a:lnTo>
                      <a:pt x="170" y="1844"/>
                    </a:lnTo>
                    <a:lnTo>
                      <a:pt x="516" y="1789"/>
                    </a:lnTo>
                    <a:lnTo>
                      <a:pt x="461" y="1522"/>
                    </a:lnTo>
                    <a:lnTo>
                      <a:pt x="666" y="1529"/>
                    </a:lnTo>
                    <a:lnTo>
                      <a:pt x="683" y="1463"/>
                    </a:lnTo>
                    <a:lnTo>
                      <a:pt x="766" y="1265"/>
                    </a:lnTo>
                    <a:lnTo>
                      <a:pt x="1016" y="1134"/>
                    </a:lnTo>
                    <a:lnTo>
                      <a:pt x="1085" y="926"/>
                    </a:lnTo>
                    <a:lnTo>
                      <a:pt x="1064" y="707"/>
                    </a:lnTo>
                    <a:lnTo>
                      <a:pt x="1158" y="513"/>
                    </a:lnTo>
                    <a:lnTo>
                      <a:pt x="1296" y="544"/>
                    </a:lnTo>
                    <a:lnTo>
                      <a:pt x="1425" y="478"/>
                    </a:lnTo>
                    <a:lnTo>
                      <a:pt x="1269" y="326"/>
                    </a:lnTo>
                    <a:lnTo>
                      <a:pt x="1196" y="312"/>
                    </a:lnTo>
                    <a:lnTo>
                      <a:pt x="1085" y="405"/>
                    </a:lnTo>
                    <a:lnTo>
                      <a:pt x="780" y="249"/>
                    </a:lnTo>
                    <a:lnTo>
                      <a:pt x="659" y="0"/>
                    </a:lnTo>
                    <a:lnTo>
                      <a:pt x="0" y="516"/>
                    </a:lnTo>
                    <a:close/>
                  </a:path>
                </a:pathLst>
              </a:custGeom>
              <a:solidFill>
                <a:srgbClr val="FED3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" name="Freeform 238">
                <a:extLst>
                  <a:ext uri="{FF2B5EF4-FFF2-40B4-BE49-F238E27FC236}">
                    <a16:creationId xmlns:a16="http://schemas.microsoft.com/office/drawing/2014/main" id="{90813D8C-2FAF-98AC-A6BE-392638A06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1" y="1583"/>
                <a:ext cx="128" cy="130"/>
              </a:xfrm>
              <a:custGeom>
                <a:avLst/>
                <a:gdLst>
                  <a:gd name="T0" fmla="*/ 482 w 644"/>
                  <a:gd name="T1" fmla="*/ 66 h 652"/>
                  <a:gd name="T2" fmla="*/ 277 w 644"/>
                  <a:gd name="T3" fmla="*/ 59 h 652"/>
                  <a:gd name="T4" fmla="*/ 332 w 644"/>
                  <a:gd name="T5" fmla="*/ 326 h 652"/>
                  <a:gd name="T6" fmla="*/ 440 w 644"/>
                  <a:gd name="T7" fmla="*/ 336 h 652"/>
                  <a:gd name="T8" fmla="*/ 291 w 644"/>
                  <a:gd name="T9" fmla="*/ 423 h 652"/>
                  <a:gd name="T10" fmla="*/ 0 w 644"/>
                  <a:gd name="T11" fmla="*/ 479 h 652"/>
                  <a:gd name="T12" fmla="*/ 180 w 644"/>
                  <a:gd name="T13" fmla="*/ 590 h 652"/>
                  <a:gd name="T14" fmla="*/ 430 w 644"/>
                  <a:gd name="T15" fmla="*/ 652 h 652"/>
                  <a:gd name="T16" fmla="*/ 620 w 644"/>
                  <a:gd name="T17" fmla="*/ 593 h 652"/>
                  <a:gd name="T18" fmla="*/ 554 w 644"/>
                  <a:gd name="T19" fmla="*/ 468 h 652"/>
                  <a:gd name="T20" fmla="*/ 644 w 644"/>
                  <a:gd name="T21" fmla="*/ 368 h 652"/>
                  <a:gd name="T22" fmla="*/ 586 w 644"/>
                  <a:gd name="T23" fmla="*/ 167 h 652"/>
                  <a:gd name="T24" fmla="*/ 499 w 644"/>
                  <a:gd name="T25" fmla="*/ 0 h 652"/>
                  <a:gd name="T26" fmla="*/ 482 w 644"/>
                  <a:gd name="T27" fmla="*/ 66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4" h="652">
                    <a:moveTo>
                      <a:pt x="482" y="66"/>
                    </a:moveTo>
                    <a:lnTo>
                      <a:pt x="277" y="59"/>
                    </a:lnTo>
                    <a:lnTo>
                      <a:pt x="332" y="326"/>
                    </a:lnTo>
                    <a:lnTo>
                      <a:pt x="440" y="336"/>
                    </a:lnTo>
                    <a:lnTo>
                      <a:pt x="291" y="423"/>
                    </a:lnTo>
                    <a:lnTo>
                      <a:pt x="0" y="479"/>
                    </a:lnTo>
                    <a:lnTo>
                      <a:pt x="180" y="590"/>
                    </a:lnTo>
                    <a:lnTo>
                      <a:pt x="430" y="652"/>
                    </a:lnTo>
                    <a:lnTo>
                      <a:pt x="620" y="593"/>
                    </a:lnTo>
                    <a:lnTo>
                      <a:pt x="554" y="468"/>
                    </a:lnTo>
                    <a:lnTo>
                      <a:pt x="644" y="368"/>
                    </a:lnTo>
                    <a:lnTo>
                      <a:pt x="586" y="167"/>
                    </a:lnTo>
                    <a:lnTo>
                      <a:pt x="499" y="0"/>
                    </a:lnTo>
                    <a:lnTo>
                      <a:pt x="482" y="66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" name="Freeform 239">
                <a:extLst>
                  <a:ext uri="{FF2B5EF4-FFF2-40B4-BE49-F238E27FC236}">
                    <a16:creationId xmlns:a16="http://schemas.microsoft.com/office/drawing/2014/main" id="{89853536-5EA5-D175-F7C2-ACCB9026C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9" y="1701"/>
                <a:ext cx="266" cy="137"/>
              </a:xfrm>
              <a:custGeom>
                <a:avLst/>
                <a:gdLst>
                  <a:gd name="T0" fmla="*/ 1138 w 1328"/>
                  <a:gd name="T1" fmla="*/ 62 h 686"/>
                  <a:gd name="T2" fmla="*/ 888 w 1328"/>
                  <a:gd name="T3" fmla="*/ 0 h 686"/>
                  <a:gd name="T4" fmla="*/ 312 w 1328"/>
                  <a:gd name="T5" fmla="*/ 166 h 686"/>
                  <a:gd name="T6" fmla="*/ 510 w 1328"/>
                  <a:gd name="T7" fmla="*/ 280 h 686"/>
                  <a:gd name="T8" fmla="*/ 264 w 1328"/>
                  <a:gd name="T9" fmla="*/ 315 h 686"/>
                  <a:gd name="T10" fmla="*/ 0 w 1328"/>
                  <a:gd name="T11" fmla="*/ 579 h 686"/>
                  <a:gd name="T12" fmla="*/ 389 w 1328"/>
                  <a:gd name="T13" fmla="*/ 540 h 686"/>
                  <a:gd name="T14" fmla="*/ 607 w 1328"/>
                  <a:gd name="T15" fmla="*/ 686 h 686"/>
                  <a:gd name="T16" fmla="*/ 770 w 1328"/>
                  <a:gd name="T17" fmla="*/ 520 h 686"/>
                  <a:gd name="T18" fmla="*/ 916 w 1328"/>
                  <a:gd name="T19" fmla="*/ 516 h 686"/>
                  <a:gd name="T20" fmla="*/ 1169 w 1328"/>
                  <a:gd name="T21" fmla="*/ 388 h 686"/>
                  <a:gd name="T22" fmla="*/ 1120 w 1328"/>
                  <a:gd name="T23" fmla="*/ 228 h 686"/>
                  <a:gd name="T24" fmla="*/ 1276 w 1328"/>
                  <a:gd name="T25" fmla="*/ 124 h 686"/>
                  <a:gd name="T26" fmla="*/ 1328 w 1328"/>
                  <a:gd name="T27" fmla="*/ 3 h 686"/>
                  <a:gd name="T28" fmla="*/ 1138 w 1328"/>
                  <a:gd name="T29" fmla="*/ 62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28" h="686">
                    <a:moveTo>
                      <a:pt x="1138" y="62"/>
                    </a:moveTo>
                    <a:lnTo>
                      <a:pt x="888" y="0"/>
                    </a:lnTo>
                    <a:lnTo>
                      <a:pt x="312" y="166"/>
                    </a:lnTo>
                    <a:lnTo>
                      <a:pt x="510" y="280"/>
                    </a:lnTo>
                    <a:lnTo>
                      <a:pt x="264" y="315"/>
                    </a:lnTo>
                    <a:lnTo>
                      <a:pt x="0" y="579"/>
                    </a:lnTo>
                    <a:lnTo>
                      <a:pt x="389" y="540"/>
                    </a:lnTo>
                    <a:lnTo>
                      <a:pt x="607" y="686"/>
                    </a:lnTo>
                    <a:lnTo>
                      <a:pt x="770" y="520"/>
                    </a:lnTo>
                    <a:lnTo>
                      <a:pt x="916" y="516"/>
                    </a:lnTo>
                    <a:lnTo>
                      <a:pt x="1169" y="388"/>
                    </a:lnTo>
                    <a:lnTo>
                      <a:pt x="1120" y="228"/>
                    </a:lnTo>
                    <a:lnTo>
                      <a:pt x="1276" y="124"/>
                    </a:lnTo>
                    <a:lnTo>
                      <a:pt x="1328" y="3"/>
                    </a:lnTo>
                    <a:lnTo>
                      <a:pt x="1138" y="62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" name="Freeform 240">
                <a:extLst>
                  <a:ext uri="{FF2B5EF4-FFF2-40B4-BE49-F238E27FC236}">
                    <a16:creationId xmlns:a16="http://schemas.microsoft.com/office/drawing/2014/main" id="{62C1597E-6CD4-3E62-6F53-B6B2E8E0B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1361"/>
                <a:ext cx="135" cy="149"/>
              </a:xfrm>
              <a:custGeom>
                <a:avLst/>
                <a:gdLst>
                  <a:gd name="T0" fmla="*/ 489 w 676"/>
                  <a:gd name="T1" fmla="*/ 0 h 746"/>
                  <a:gd name="T2" fmla="*/ 201 w 676"/>
                  <a:gd name="T3" fmla="*/ 21 h 746"/>
                  <a:gd name="T4" fmla="*/ 131 w 676"/>
                  <a:gd name="T5" fmla="*/ 219 h 746"/>
                  <a:gd name="T6" fmla="*/ 0 w 676"/>
                  <a:gd name="T7" fmla="*/ 267 h 746"/>
                  <a:gd name="T8" fmla="*/ 301 w 676"/>
                  <a:gd name="T9" fmla="*/ 746 h 746"/>
                  <a:gd name="T10" fmla="*/ 572 w 676"/>
                  <a:gd name="T11" fmla="*/ 677 h 746"/>
                  <a:gd name="T12" fmla="*/ 676 w 676"/>
                  <a:gd name="T13" fmla="*/ 586 h 746"/>
                  <a:gd name="T14" fmla="*/ 672 w 676"/>
                  <a:gd name="T15" fmla="*/ 229 h 746"/>
                  <a:gd name="T16" fmla="*/ 489 w 676"/>
                  <a:gd name="T17" fmla="*/ 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6" h="746">
                    <a:moveTo>
                      <a:pt x="489" y="0"/>
                    </a:moveTo>
                    <a:lnTo>
                      <a:pt x="201" y="21"/>
                    </a:lnTo>
                    <a:lnTo>
                      <a:pt x="131" y="219"/>
                    </a:lnTo>
                    <a:lnTo>
                      <a:pt x="0" y="267"/>
                    </a:lnTo>
                    <a:lnTo>
                      <a:pt x="301" y="746"/>
                    </a:lnTo>
                    <a:lnTo>
                      <a:pt x="572" y="677"/>
                    </a:lnTo>
                    <a:lnTo>
                      <a:pt x="676" y="586"/>
                    </a:lnTo>
                    <a:lnTo>
                      <a:pt x="672" y="229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" name="Freeform 241">
                <a:extLst>
                  <a:ext uri="{FF2B5EF4-FFF2-40B4-BE49-F238E27FC236}">
                    <a16:creationId xmlns:a16="http://schemas.microsoft.com/office/drawing/2014/main" id="{1121509F-2EAA-A64B-78A0-48AE9C05B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0" y="1386"/>
                <a:ext cx="231" cy="230"/>
              </a:xfrm>
              <a:custGeom>
                <a:avLst/>
                <a:gdLst>
                  <a:gd name="T0" fmla="*/ 381 w 1154"/>
                  <a:gd name="T1" fmla="*/ 229 h 1152"/>
                  <a:gd name="T2" fmla="*/ 402 w 1154"/>
                  <a:gd name="T3" fmla="*/ 448 h 1152"/>
                  <a:gd name="T4" fmla="*/ 333 w 1154"/>
                  <a:gd name="T5" fmla="*/ 656 h 1152"/>
                  <a:gd name="T6" fmla="*/ 83 w 1154"/>
                  <a:gd name="T7" fmla="*/ 787 h 1152"/>
                  <a:gd name="T8" fmla="*/ 0 w 1154"/>
                  <a:gd name="T9" fmla="*/ 985 h 1152"/>
                  <a:gd name="T10" fmla="*/ 87 w 1154"/>
                  <a:gd name="T11" fmla="*/ 1152 h 1152"/>
                  <a:gd name="T12" fmla="*/ 423 w 1154"/>
                  <a:gd name="T13" fmla="*/ 992 h 1152"/>
                  <a:gd name="T14" fmla="*/ 717 w 1154"/>
                  <a:gd name="T15" fmla="*/ 659 h 1152"/>
                  <a:gd name="T16" fmla="*/ 1154 w 1154"/>
                  <a:gd name="T17" fmla="*/ 621 h 1152"/>
                  <a:gd name="T18" fmla="*/ 853 w 1154"/>
                  <a:gd name="T19" fmla="*/ 142 h 1152"/>
                  <a:gd name="T20" fmla="*/ 745 w 1154"/>
                  <a:gd name="T21" fmla="*/ 0 h 1152"/>
                  <a:gd name="T22" fmla="*/ 742 w 1154"/>
                  <a:gd name="T23" fmla="*/ 0 h 1152"/>
                  <a:gd name="T24" fmla="*/ 613 w 1154"/>
                  <a:gd name="T25" fmla="*/ 66 h 1152"/>
                  <a:gd name="T26" fmla="*/ 475 w 1154"/>
                  <a:gd name="T27" fmla="*/ 35 h 1152"/>
                  <a:gd name="T28" fmla="*/ 381 w 1154"/>
                  <a:gd name="T29" fmla="*/ 229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54" h="1152">
                    <a:moveTo>
                      <a:pt x="381" y="229"/>
                    </a:moveTo>
                    <a:lnTo>
                      <a:pt x="402" y="448"/>
                    </a:lnTo>
                    <a:lnTo>
                      <a:pt x="333" y="656"/>
                    </a:lnTo>
                    <a:lnTo>
                      <a:pt x="83" y="787"/>
                    </a:lnTo>
                    <a:lnTo>
                      <a:pt x="0" y="985"/>
                    </a:lnTo>
                    <a:lnTo>
                      <a:pt x="87" y="1152"/>
                    </a:lnTo>
                    <a:lnTo>
                      <a:pt x="423" y="992"/>
                    </a:lnTo>
                    <a:lnTo>
                      <a:pt x="717" y="659"/>
                    </a:lnTo>
                    <a:lnTo>
                      <a:pt x="1154" y="621"/>
                    </a:lnTo>
                    <a:lnTo>
                      <a:pt x="853" y="142"/>
                    </a:lnTo>
                    <a:lnTo>
                      <a:pt x="745" y="0"/>
                    </a:lnTo>
                    <a:lnTo>
                      <a:pt x="742" y="0"/>
                    </a:lnTo>
                    <a:lnTo>
                      <a:pt x="613" y="66"/>
                    </a:lnTo>
                    <a:lnTo>
                      <a:pt x="475" y="35"/>
                    </a:lnTo>
                    <a:lnTo>
                      <a:pt x="381" y="229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" name="Freeform 242">
                <a:extLst>
                  <a:ext uri="{FF2B5EF4-FFF2-40B4-BE49-F238E27FC236}">
                    <a16:creationId xmlns:a16="http://schemas.microsoft.com/office/drawing/2014/main" id="{DD41785E-B4FD-494D-6908-7F17930BC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" y="1510"/>
                <a:ext cx="314" cy="224"/>
              </a:xfrm>
              <a:custGeom>
                <a:avLst/>
                <a:gdLst>
                  <a:gd name="T0" fmla="*/ 32 w 1567"/>
                  <a:gd name="T1" fmla="*/ 531 h 1117"/>
                  <a:gd name="T2" fmla="*/ 90 w 1567"/>
                  <a:gd name="T3" fmla="*/ 732 h 1117"/>
                  <a:gd name="T4" fmla="*/ 0 w 1567"/>
                  <a:gd name="T5" fmla="*/ 832 h 1117"/>
                  <a:gd name="T6" fmla="*/ 66 w 1567"/>
                  <a:gd name="T7" fmla="*/ 957 h 1117"/>
                  <a:gd name="T8" fmla="*/ 14 w 1567"/>
                  <a:gd name="T9" fmla="*/ 1078 h 1117"/>
                  <a:gd name="T10" fmla="*/ 267 w 1567"/>
                  <a:gd name="T11" fmla="*/ 1117 h 1117"/>
                  <a:gd name="T12" fmla="*/ 454 w 1567"/>
                  <a:gd name="T13" fmla="*/ 1064 h 1117"/>
                  <a:gd name="T14" fmla="*/ 763 w 1567"/>
                  <a:gd name="T15" fmla="*/ 902 h 1117"/>
                  <a:gd name="T16" fmla="*/ 947 w 1567"/>
                  <a:gd name="T17" fmla="*/ 1009 h 1117"/>
                  <a:gd name="T18" fmla="*/ 1089 w 1567"/>
                  <a:gd name="T19" fmla="*/ 1019 h 1117"/>
                  <a:gd name="T20" fmla="*/ 1155 w 1567"/>
                  <a:gd name="T21" fmla="*/ 997 h 1117"/>
                  <a:gd name="T22" fmla="*/ 1352 w 1567"/>
                  <a:gd name="T23" fmla="*/ 926 h 1117"/>
                  <a:gd name="T24" fmla="*/ 1200 w 1567"/>
                  <a:gd name="T25" fmla="*/ 801 h 1117"/>
                  <a:gd name="T26" fmla="*/ 1207 w 1567"/>
                  <a:gd name="T27" fmla="*/ 728 h 1117"/>
                  <a:gd name="T28" fmla="*/ 1363 w 1567"/>
                  <a:gd name="T29" fmla="*/ 513 h 1117"/>
                  <a:gd name="T30" fmla="*/ 1567 w 1567"/>
                  <a:gd name="T31" fmla="*/ 496 h 1117"/>
                  <a:gd name="T32" fmla="*/ 1456 w 1567"/>
                  <a:gd name="T33" fmla="*/ 380 h 1117"/>
                  <a:gd name="T34" fmla="*/ 1269 w 1567"/>
                  <a:gd name="T35" fmla="*/ 187 h 1117"/>
                  <a:gd name="T36" fmla="*/ 1065 w 1567"/>
                  <a:gd name="T37" fmla="*/ 128 h 1117"/>
                  <a:gd name="T38" fmla="*/ 1099 w 1567"/>
                  <a:gd name="T39" fmla="*/ 0 h 1117"/>
                  <a:gd name="T40" fmla="*/ 662 w 1567"/>
                  <a:gd name="T41" fmla="*/ 38 h 1117"/>
                  <a:gd name="T42" fmla="*/ 368 w 1567"/>
                  <a:gd name="T43" fmla="*/ 371 h 1117"/>
                  <a:gd name="T44" fmla="*/ 32 w 1567"/>
                  <a:gd name="T45" fmla="*/ 531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67" h="1117">
                    <a:moveTo>
                      <a:pt x="32" y="531"/>
                    </a:moveTo>
                    <a:lnTo>
                      <a:pt x="90" y="732"/>
                    </a:lnTo>
                    <a:lnTo>
                      <a:pt x="0" y="832"/>
                    </a:lnTo>
                    <a:lnTo>
                      <a:pt x="66" y="957"/>
                    </a:lnTo>
                    <a:lnTo>
                      <a:pt x="14" y="1078"/>
                    </a:lnTo>
                    <a:lnTo>
                      <a:pt x="267" y="1117"/>
                    </a:lnTo>
                    <a:lnTo>
                      <a:pt x="454" y="1064"/>
                    </a:lnTo>
                    <a:lnTo>
                      <a:pt x="763" y="902"/>
                    </a:lnTo>
                    <a:lnTo>
                      <a:pt x="947" y="1009"/>
                    </a:lnTo>
                    <a:lnTo>
                      <a:pt x="1089" y="1019"/>
                    </a:lnTo>
                    <a:lnTo>
                      <a:pt x="1155" y="997"/>
                    </a:lnTo>
                    <a:lnTo>
                      <a:pt x="1352" y="926"/>
                    </a:lnTo>
                    <a:lnTo>
                      <a:pt x="1200" y="801"/>
                    </a:lnTo>
                    <a:lnTo>
                      <a:pt x="1207" y="728"/>
                    </a:lnTo>
                    <a:lnTo>
                      <a:pt x="1363" y="513"/>
                    </a:lnTo>
                    <a:lnTo>
                      <a:pt x="1567" y="496"/>
                    </a:lnTo>
                    <a:lnTo>
                      <a:pt x="1456" y="380"/>
                    </a:lnTo>
                    <a:lnTo>
                      <a:pt x="1269" y="187"/>
                    </a:lnTo>
                    <a:lnTo>
                      <a:pt x="1065" y="128"/>
                    </a:lnTo>
                    <a:lnTo>
                      <a:pt x="1099" y="0"/>
                    </a:lnTo>
                    <a:lnTo>
                      <a:pt x="662" y="38"/>
                    </a:lnTo>
                    <a:lnTo>
                      <a:pt x="368" y="371"/>
                    </a:lnTo>
                    <a:lnTo>
                      <a:pt x="32" y="531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" name="Freeform 243">
                <a:extLst>
                  <a:ext uri="{FF2B5EF4-FFF2-40B4-BE49-F238E27FC236}">
                    <a16:creationId xmlns:a16="http://schemas.microsoft.com/office/drawing/2014/main" id="{AC922962-6E3D-4619-830F-30B9BE8EA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" y="1586"/>
                <a:ext cx="43" cy="43"/>
              </a:xfrm>
              <a:custGeom>
                <a:avLst/>
                <a:gdLst>
                  <a:gd name="T0" fmla="*/ 0 w 215"/>
                  <a:gd name="T1" fmla="*/ 0 h 216"/>
                  <a:gd name="T2" fmla="*/ 111 w 215"/>
                  <a:gd name="T3" fmla="*/ 116 h 216"/>
                  <a:gd name="T4" fmla="*/ 215 w 215"/>
                  <a:gd name="T5" fmla="*/ 216 h 216"/>
                  <a:gd name="T6" fmla="*/ 0 w 215"/>
                  <a:gd name="T7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5" h="216">
                    <a:moveTo>
                      <a:pt x="0" y="0"/>
                    </a:moveTo>
                    <a:lnTo>
                      <a:pt x="111" y="116"/>
                    </a:lnTo>
                    <a:lnTo>
                      <a:pt x="215" y="2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" name="Freeform 244">
                <a:extLst>
                  <a:ext uri="{FF2B5EF4-FFF2-40B4-BE49-F238E27FC236}">
                    <a16:creationId xmlns:a16="http://schemas.microsoft.com/office/drawing/2014/main" id="{FAE59AA6-CB5E-59F3-773F-B2055865D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2" y="1682"/>
                <a:ext cx="82" cy="28"/>
              </a:xfrm>
              <a:custGeom>
                <a:avLst/>
                <a:gdLst>
                  <a:gd name="T0" fmla="*/ 197 w 409"/>
                  <a:gd name="T1" fmla="*/ 66 h 137"/>
                  <a:gd name="T2" fmla="*/ 0 w 409"/>
                  <a:gd name="T3" fmla="*/ 137 h 137"/>
                  <a:gd name="T4" fmla="*/ 409 w 409"/>
                  <a:gd name="T5" fmla="*/ 0 h 137"/>
                  <a:gd name="T6" fmla="*/ 197 w 409"/>
                  <a:gd name="T7" fmla="*/ 6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9" h="137">
                    <a:moveTo>
                      <a:pt x="197" y="66"/>
                    </a:moveTo>
                    <a:lnTo>
                      <a:pt x="0" y="137"/>
                    </a:lnTo>
                    <a:lnTo>
                      <a:pt x="409" y="0"/>
                    </a:lnTo>
                    <a:lnTo>
                      <a:pt x="197" y="6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" name="Freeform 245">
                <a:extLst>
                  <a:ext uri="{FF2B5EF4-FFF2-40B4-BE49-F238E27FC236}">
                    <a16:creationId xmlns:a16="http://schemas.microsoft.com/office/drawing/2014/main" id="{3FC2DD0A-B8EB-1CF6-065E-31AD98862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5" y="690"/>
                <a:ext cx="185" cy="194"/>
              </a:xfrm>
              <a:custGeom>
                <a:avLst/>
                <a:gdLst>
                  <a:gd name="T0" fmla="*/ 197 w 925"/>
                  <a:gd name="T1" fmla="*/ 479 h 968"/>
                  <a:gd name="T2" fmla="*/ 66 w 925"/>
                  <a:gd name="T3" fmla="*/ 545 h 968"/>
                  <a:gd name="T4" fmla="*/ 0 w 925"/>
                  <a:gd name="T5" fmla="*/ 753 h 968"/>
                  <a:gd name="T6" fmla="*/ 190 w 925"/>
                  <a:gd name="T7" fmla="*/ 829 h 968"/>
                  <a:gd name="T8" fmla="*/ 326 w 925"/>
                  <a:gd name="T9" fmla="*/ 822 h 968"/>
                  <a:gd name="T10" fmla="*/ 551 w 925"/>
                  <a:gd name="T11" fmla="*/ 968 h 968"/>
                  <a:gd name="T12" fmla="*/ 925 w 925"/>
                  <a:gd name="T13" fmla="*/ 423 h 968"/>
                  <a:gd name="T14" fmla="*/ 887 w 925"/>
                  <a:gd name="T15" fmla="*/ 191 h 968"/>
                  <a:gd name="T16" fmla="*/ 856 w 925"/>
                  <a:gd name="T17" fmla="*/ 111 h 968"/>
                  <a:gd name="T18" fmla="*/ 679 w 925"/>
                  <a:gd name="T19" fmla="*/ 0 h 968"/>
                  <a:gd name="T20" fmla="*/ 541 w 925"/>
                  <a:gd name="T21" fmla="*/ 39 h 968"/>
                  <a:gd name="T22" fmla="*/ 256 w 925"/>
                  <a:gd name="T23" fmla="*/ 267 h 968"/>
                  <a:gd name="T24" fmla="*/ 197 w 925"/>
                  <a:gd name="T25" fmla="*/ 479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5" h="968">
                    <a:moveTo>
                      <a:pt x="197" y="479"/>
                    </a:moveTo>
                    <a:lnTo>
                      <a:pt x="66" y="545"/>
                    </a:lnTo>
                    <a:lnTo>
                      <a:pt x="0" y="753"/>
                    </a:lnTo>
                    <a:lnTo>
                      <a:pt x="190" y="829"/>
                    </a:lnTo>
                    <a:lnTo>
                      <a:pt x="326" y="822"/>
                    </a:lnTo>
                    <a:lnTo>
                      <a:pt x="551" y="968"/>
                    </a:lnTo>
                    <a:lnTo>
                      <a:pt x="925" y="423"/>
                    </a:lnTo>
                    <a:lnTo>
                      <a:pt x="887" y="191"/>
                    </a:lnTo>
                    <a:lnTo>
                      <a:pt x="856" y="111"/>
                    </a:lnTo>
                    <a:lnTo>
                      <a:pt x="679" y="0"/>
                    </a:lnTo>
                    <a:lnTo>
                      <a:pt x="541" y="39"/>
                    </a:lnTo>
                    <a:lnTo>
                      <a:pt x="256" y="267"/>
                    </a:lnTo>
                    <a:lnTo>
                      <a:pt x="197" y="479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" name="Freeform 246">
                <a:extLst>
                  <a:ext uri="{FF2B5EF4-FFF2-40B4-BE49-F238E27FC236}">
                    <a16:creationId xmlns:a16="http://schemas.microsoft.com/office/drawing/2014/main" id="{CCC2044A-773A-C48F-C34C-0309AD15C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4" y="961"/>
                <a:ext cx="212" cy="84"/>
              </a:xfrm>
              <a:custGeom>
                <a:avLst/>
                <a:gdLst>
                  <a:gd name="T0" fmla="*/ 575 w 1057"/>
                  <a:gd name="T1" fmla="*/ 381 h 419"/>
                  <a:gd name="T2" fmla="*/ 655 w 1057"/>
                  <a:gd name="T3" fmla="*/ 340 h 419"/>
                  <a:gd name="T4" fmla="*/ 1057 w 1057"/>
                  <a:gd name="T5" fmla="*/ 170 h 419"/>
                  <a:gd name="T6" fmla="*/ 970 w 1057"/>
                  <a:gd name="T7" fmla="*/ 62 h 419"/>
                  <a:gd name="T8" fmla="*/ 762 w 1057"/>
                  <a:gd name="T9" fmla="*/ 0 h 419"/>
                  <a:gd name="T10" fmla="*/ 627 w 1057"/>
                  <a:gd name="T11" fmla="*/ 34 h 419"/>
                  <a:gd name="T12" fmla="*/ 506 w 1057"/>
                  <a:gd name="T13" fmla="*/ 201 h 419"/>
                  <a:gd name="T14" fmla="*/ 374 w 1057"/>
                  <a:gd name="T15" fmla="*/ 225 h 419"/>
                  <a:gd name="T16" fmla="*/ 187 w 1057"/>
                  <a:gd name="T17" fmla="*/ 145 h 419"/>
                  <a:gd name="T18" fmla="*/ 76 w 1057"/>
                  <a:gd name="T19" fmla="*/ 211 h 419"/>
                  <a:gd name="T20" fmla="*/ 0 w 1057"/>
                  <a:gd name="T21" fmla="*/ 242 h 419"/>
                  <a:gd name="T22" fmla="*/ 194 w 1057"/>
                  <a:gd name="T23" fmla="*/ 419 h 419"/>
                  <a:gd name="T24" fmla="*/ 575 w 1057"/>
                  <a:gd name="T25" fmla="*/ 381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57" h="419">
                    <a:moveTo>
                      <a:pt x="575" y="381"/>
                    </a:moveTo>
                    <a:lnTo>
                      <a:pt x="655" y="340"/>
                    </a:lnTo>
                    <a:lnTo>
                      <a:pt x="1057" y="170"/>
                    </a:lnTo>
                    <a:lnTo>
                      <a:pt x="970" y="62"/>
                    </a:lnTo>
                    <a:lnTo>
                      <a:pt x="762" y="0"/>
                    </a:lnTo>
                    <a:lnTo>
                      <a:pt x="627" y="34"/>
                    </a:lnTo>
                    <a:lnTo>
                      <a:pt x="506" y="201"/>
                    </a:lnTo>
                    <a:lnTo>
                      <a:pt x="374" y="225"/>
                    </a:lnTo>
                    <a:lnTo>
                      <a:pt x="187" y="145"/>
                    </a:lnTo>
                    <a:lnTo>
                      <a:pt x="76" y="211"/>
                    </a:lnTo>
                    <a:lnTo>
                      <a:pt x="0" y="242"/>
                    </a:lnTo>
                    <a:lnTo>
                      <a:pt x="194" y="419"/>
                    </a:lnTo>
                    <a:lnTo>
                      <a:pt x="575" y="381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" name="Freeform 247">
                <a:extLst>
                  <a:ext uri="{FF2B5EF4-FFF2-40B4-BE49-F238E27FC236}">
                    <a16:creationId xmlns:a16="http://schemas.microsoft.com/office/drawing/2014/main" id="{2BC38DCE-AD0D-F7AF-AA08-CB70DBDDB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8" y="841"/>
                <a:ext cx="139" cy="165"/>
              </a:xfrm>
              <a:custGeom>
                <a:avLst/>
                <a:gdLst>
                  <a:gd name="T0" fmla="*/ 538 w 694"/>
                  <a:gd name="T1" fmla="*/ 801 h 825"/>
                  <a:gd name="T2" fmla="*/ 659 w 694"/>
                  <a:gd name="T3" fmla="*/ 634 h 825"/>
                  <a:gd name="T4" fmla="*/ 694 w 694"/>
                  <a:gd name="T5" fmla="*/ 374 h 825"/>
                  <a:gd name="T6" fmla="*/ 423 w 694"/>
                  <a:gd name="T7" fmla="*/ 76 h 825"/>
                  <a:gd name="T8" fmla="*/ 233 w 694"/>
                  <a:gd name="T9" fmla="*/ 0 h 825"/>
                  <a:gd name="T10" fmla="*/ 188 w 694"/>
                  <a:gd name="T11" fmla="*/ 52 h 825"/>
                  <a:gd name="T12" fmla="*/ 108 w 694"/>
                  <a:gd name="T13" fmla="*/ 97 h 825"/>
                  <a:gd name="T14" fmla="*/ 0 w 694"/>
                  <a:gd name="T15" fmla="*/ 413 h 825"/>
                  <a:gd name="T16" fmla="*/ 35 w 694"/>
                  <a:gd name="T17" fmla="*/ 693 h 825"/>
                  <a:gd name="T18" fmla="*/ 108 w 694"/>
                  <a:gd name="T19" fmla="*/ 811 h 825"/>
                  <a:gd name="T20" fmla="*/ 219 w 694"/>
                  <a:gd name="T21" fmla="*/ 745 h 825"/>
                  <a:gd name="T22" fmla="*/ 406 w 694"/>
                  <a:gd name="T23" fmla="*/ 825 h 825"/>
                  <a:gd name="T24" fmla="*/ 538 w 694"/>
                  <a:gd name="T25" fmla="*/ 801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4" h="825">
                    <a:moveTo>
                      <a:pt x="538" y="801"/>
                    </a:moveTo>
                    <a:lnTo>
                      <a:pt x="659" y="634"/>
                    </a:lnTo>
                    <a:lnTo>
                      <a:pt x="694" y="374"/>
                    </a:lnTo>
                    <a:lnTo>
                      <a:pt x="423" y="76"/>
                    </a:lnTo>
                    <a:lnTo>
                      <a:pt x="233" y="0"/>
                    </a:lnTo>
                    <a:lnTo>
                      <a:pt x="188" y="52"/>
                    </a:lnTo>
                    <a:lnTo>
                      <a:pt x="108" y="97"/>
                    </a:lnTo>
                    <a:lnTo>
                      <a:pt x="0" y="413"/>
                    </a:lnTo>
                    <a:lnTo>
                      <a:pt x="35" y="693"/>
                    </a:lnTo>
                    <a:lnTo>
                      <a:pt x="108" y="811"/>
                    </a:lnTo>
                    <a:lnTo>
                      <a:pt x="219" y="745"/>
                    </a:lnTo>
                    <a:lnTo>
                      <a:pt x="406" y="825"/>
                    </a:lnTo>
                    <a:lnTo>
                      <a:pt x="538" y="801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" name="Freeform 248">
                <a:extLst>
                  <a:ext uri="{FF2B5EF4-FFF2-40B4-BE49-F238E27FC236}">
                    <a16:creationId xmlns:a16="http://schemas.microsoft.com/office/drawing/2014/main" id="{9A44112E-D6B1-FDD7-E408-32ED37CAC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7" y="1053"/>
                <a:ext cx="91" cy="129"/>
              </a:xfrm>
              <a:custGeom>
                <a:avLst/>
                <a:gdLst>
                  <a:gd name="T0" fmla="*/ 312 w 455"/>
                  <a:gd name="T1" fmla="*/ 395 h 645"/>
                  <a:gd name="T2" fmla="*/ 323 w 455"/>
                  <a:gd name="T3" fmla="*/ 187 h 645"/>
                  <a:gd name="T4" fmla="*/ 375 w 455"/>
                  <a:gd name="T5" fmla="*/ 17 h 645"/>
                  <a:gd name="T6" fmla="*/ 319 w 455"/>
                  <a:gd name="T7" fmla="*/ 0 h 645"/>
                  <a:gd name="T8" fmla="*/ 257 w 455"/>
                  <a:gd name="T9" fmla="*/ 55 h 645"/>
                  <a:gd name="T10" fmla="*/ 21 w 455"/>
                  <a:gd name="T11" fmla="*/ 395 h 645"/>
                  <a:gd name="T12" fmla="*/ 0 w 455"/>
                  <a:gd name="T13" fmla="*/ 461 h 645"/>
                  <a:gd name="T14" fmla="*/ 59 w 455"/>
                  <a:gd name="T15" fmla="*/ 496 h 645"/>
                  <a:gd name="T16" fmla="*/ 202 w 455"/>
                  <a:gd name="T17" fmla="*/ 645 h 645"/>
                  <a:gd name="T18" fmla="*/ 455 w 455"/>
                  <a:gd name="T19" fmla="*/ 530 h 645"/>
                  <a:gd name="T20" fmla="*/ 312 w 455"/>
                  <a:gd name="T21" fmla="*/ 395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5" h="645">
                    <a:moveTo>
                      <a:pt x="312" y="395"/>
                    </a:moveTo>
                    <a:lnTo>
                      <a:pt x="323" y="187"/>
                    </a:lnTo>
                    <a:lnTo>
                      <a:pt x="375" y="17"/>
                    </a:lnTo>
                    <a:lnTo>
                      <a:pt x="319" y="0"/>
                    </a:lnTo>
                    <a:lnTo>
                      <a:pt x="257" y="55"/>
                    </a:lnTo>
                    <a:lnTo>
                      <a:pt x="21" y="395"/>
                    </a:lnTo>
                    <a:lnTo>
                      <a:pt x="0" y="461"/>
                    </a:lnTo>
                    <a:lnTo>
                      <a:pt x="59" y="496"/>
                    </a:lnTo>
                    <a:lnTo>
                      <a:pt x="202" y="645"/>
                    </a:lnTo>
                    <a:lnTo>
                      <a:pt x="455" y="530"/>
                    </a:lnTo>
                    <a:lnTo>
                      <a:pt x="312" y="395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" name="Freeform 249">
                <a:extLst>
                  <a:ext uri="{FF2B5EF4-FFF2-40B4-BE49-F238E27FC236}">
                    <a16:creationId xmlns:a16="http://schemas.microsoft.com/office/drawing/2014/main" id="{9F14B70C-59FE-AC44-BAD4-AD41560FE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" y="1416"/>
                <a:ext cx="119" cy="112"/>
              </a:xfrm>
              <a:custGeom>
                <a:avLst/>
                <a:gdLst>
                  <a:gd name="T0" fmla="*/ 465 w 596"/>
                  <a:gd name="T1" fmla="*/ 375 h 559"/>
                  <a:gd name="T2" fmla="*/ 596 w 596"/>
                  <a:gd name="T3" fmla="*/ 56 h 559"/>
                  <a:gd name="T4" fmla="*/ 551 w 596"/>
                  <a:gd name="T5" fmla="*/ 0 h 559"/>
                  <a:gd name="T6" fmla="*/ 302 w 596"/>
                  <a:gd name="T7" fmla="*/ 115 h 559"/>
                  <a:gd name="T8" fmla="*/ 101 w 596"/>
                  <a:gd name="T9" fmla="*/ 316 h 559"/>
                  <a:gd name="T10" fmla="*/ 111 w 596"/>
                  <a:gd name="T11" fmla="*/ 337 h 559"/>
                  <a:gd name="T12" fmla="*/ 0 w 596"/>
                  <a:gd name="T13" fmla="*/ 413 h 559"/>
                  <a:gd name="T14" fmla="*/ 101 w 596"/>
                  <a:gd name="T15" fmla="*/ 559 h 559"/>
                  <a:gd name="T16" fmla="*/ 465 w 596"/>
                  <a:gd name="T17" fmla="*/ 375 h 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6" h="559">
                    <a:moveTo>
                      <a:pt x="465" y="375"/>
                    </a:moveTo>
                    <a:lnTo>
                      <a:pt x="596" y="56"/>
                    </a:lnTo>
                    <a:lnTo>
                      <a:pt x="551" y="0"/>
                    </a:lnTo>
                    <a:lnTo>
                      <a:pt x="302" y="115"/>
                    </a:lnTo>
                    <a:lnTo>
                      <a:pt x="101" y="316"/>
                    </a:lnTo>
                    <a:lnTo>
                      <a:pt x="111" y="337"/>
                    </a:lnTo>
                    <a:lnTo>
                      <a:pt x="0" y="413"/>
                    </a:lnTo>
                    <a:lnTo>
                      <a:pt x="101" y="559"/>
                    </a:lnTo>
                    <a:lnTo>
                      <a:pt x="465" y="375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" name="Freeform 250">
                <a:extLst>
                  <a:ext uri="{FF2B5EF4-FFF2-40B4-BE49-F238E27FC236}">
                    <a16:creationId xmlns:a16="http://schemas.microsoft.com/office/drawing/2014/main" id="{E1D3B55C-349D-6DB5-B832-51A469A50F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" y="1437"/>
                <a:ext cx="289" cy="204"/>
              </a:xfrm>
              <a:custGeom>
                <a:avLst/>
                <a:gdLst>
                  <a:gd name="T0" fmla="*/ 936 w 1449"/>
                  <a:gd name="T1" fmla="*/ 281 h 1023"/>
                  <a:gd name="T2" fmla="*/ 801 w 1449"/>
                  <a:gd name="T3" fmla="*/ 271 h 1023"/>
                  <a:gd name="T4" fmla="*/ 437 w 1449"/>
                  <a:gd name="T5" fmla="*/ 455 h 1023"/>
                  <a:gd name="T6" fmla="*/ 409 w 1449"/>
                  <a:gd name="T7" fmla="*/ 704 h 1023"/>
                  <a:gd name="T8" fmla="*/ 31 w 1449"/>
                  <a:gd name="T9" fmla="*/ 860 h 1023"/>
                  <a:gd name="T10" fmla="*/ 0 w 1449"/>
                  <a:gd name="T11" fmla="*/ 926 h 1023"/>
                  <a:gd name="T12" fmla="*/ 114 w 1449"/>
                  <a:gd name="T13" fmla="*/ 1013 h 1023"/>
                  <a:gd name="T14" fmla="*/ 482 w 1449"/>
                  <a:gd name="T15" fmla="*/ 978 h 1023"/>
                  <a:gd name="T16" fmla="*/ 846 w 1449"/>
                  <a:gd name="T17" fmla="*/ 1023 h 1023"/>
                  <a:gd name="T18" fmla="*/ 1036 w 1449"/>
                  <a:gd name="T19" fmla="*/ 905 h 1023"/>
                  <a:gd name="T20" fmla="*/ 1081 w 1449"/>
                  <a:gd name="T21" fmla="*/ 628 h 1023"/>
                  <a:gd name="T22" fmla="*/ 1362 w 1449"/>
                  <a:gd name="T23" fmla="*/ 562 h 1023"/>
                  <a:gd name="T24" fmla="*/ 1366 w 1449"/>
                  <a:gd name="T25" fmla="*/ 347 h 1023"/>
                  <a:gd name="T26" fmla="*/ 1449 w 1449"/>
                  <a:gd name="T27" fmla="*/ 150 h 1023"/>
                  <a:gd name="T28" fmla="*/ 1390 w 1449"/>
                  <a:gd name="T29" fmla="*/ 18 h 1023"/>
                  <a:gd name="T30" fmla="*/ 1321 w 1449"/>
                  <a:gd name="T31" fmla="*/ 0 h 1023"/>
                  <a:gd name="T32" fmla="*/ 936 w 1449"/>
                  <a:gd name="T33" fmla="*/ 281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49" h="1023">
                    <a:moveTo>
                      <a:pt x="936" y="281"/>
                    </a:moveTo>
                    <a:lnTo>
                      <a:pt x="801" y="271"/>
                    </a:lnTo>
                    <a:lnTo>
                      <a:pt x="437" y="455"/>
                    </a:lnTo>
                    <a:lnTo>
                      <a:pt x="409" y="704"/>
                    </a:lnTo>
                    <a:lnTo>
                      <a:pt x="31" y="860"/>
                    </a:lnTo>
                    <a:lnTo>
                      <a:pt x="0" y="926"/>
                    </a:lnTo>
                    <a:lnTo>
                      <a:pt x="114" y="1013"/>
                    </a:lnTo>
                    <a:lnTo>
                      <a:pt x="482" y="978"/>
                    </a:lnTo>
                    <a:lnTo>
                      <a:pt x="846" y="1023"/>
                    </a:lnTo>
                    <a:lnTo>
                      <a:pt x="1036" y="905"/>
                    </a:lnTo>
                    <a:lnTo>
                      <a:pt x="1081" y="628"/>
                    </a:lnTo>
                    <a:lnTo>
                      <a:pt x="1362" y="562"/>
                    </a:lnTo>
                    <a:lnTo>
                      <a:pt x="1366" y="347"/>
                    </a:lnTo>
                    <a:lnTo>
                      <a:pt x="1449" y="150"/>
                    </a:lnTo>
                    <a:lnTo>
                      <a:pt x="1390" y="18"/>
                    </a:lnTo>
                    <a:lnTo>
                      <a:pt x="1321" y="0"/>
                    </a:lnTo>
                    <a:lnTo>
                      <a:pt x="936" y="281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" name="Freeform 251">
                <a:extLst>
                  <a:ext uri="{FF2B5EF4-FFF2-40B4-BE49-F238E27FC236}">
                    <a16:creationId xmlns:a16="http://schemas.microsoft.com/office/drawing/2014/main" id="{A288ED59-04B5-34B6-5F67-449FD906CF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" y="1430"/>
                <a:ext cx="119" cy="65"/>
              </a:xfrm>
              <a:custGeom>
                <a:avLst/>
                <a:gdLst>
                  <a:gd name="T0" fmla="*/ 35 w 593"/>
                  <a:gd name="T1" fmla="*/ 177 h 326"/>
                  <a:gd name="T2" fmla="*/ 0 w 593"/>
                  <a:gd name="T3" fmla="*/ 326 h 326"/>
                  <a:gd name="T4" fmla="*/ 458 w 593"/>
                  <a:gd name="T5" fmla="*/ 315 h 326"/>
                  <a:gd name="T6" fmla="*/ 593 w 593"/>
                  <a:gd name="T7" fmla="*/ 267 h 326"/>
                  <a:gd name="T8" fmla="*/ 583 w 593"/>
                  <a:gd name="T9" fmla="*/ 246 h 326"/>
                  <a:gd name="T10" fmla="*/ 569 w 593"/>
                  <a:gd name="T11" fmla="*/ 121 h 326"/>
                  <a:gd name="T12" fmla="*/ 413 w 593"/>
                  <a:gd name="T13" fmla="*/ 0 h 326"/>
                  <a:gd name="T14" fmla="*/ 388 w 593"/>
                  <a:gd name="T15" fmla="*/ 156 h 326"/>
                  <a:gd name="T16" fmla="*/ 184 w 593"/>
                  <a:gd name="T17" fmla="*/ 281 h 326"/>
                  <a:gd name="T18" fmla="*/ 35 w 593"/>
                  <a:gd name="T19" fmla="*/ 177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3" h="326">
                    <a:moveTo>
                      <a:pt x="35" y="177"/>
                    </a:moveTo>
                    <a:lnTo>
                      <a:pt x="0" y="326"/>
                    </a:lnTo>
                    <a:lnTo>
                      <a:pt x="458" y="315"/>
                    </a:lnTo>
                    <a:lnTo>
                      <a:pt x="593" y="267"/>
                    </a:lnTo>
                    <a:lnTo>
                      <a:pt x="583" y="246"/>
                    </a:lnTo>
                    <a:lnTo>
                      <a:pt x="569" y="121"/>
                    </a:lnTo>
                    <a:lnTo>
                      <a:pt x="413" y="0"/>
                    </a:lnTo>
                    <a:lnTo>
                      <a:pt x="388" y="156"/>
                    </a:lnTo>
                    <a:lnTo>
                      <a:pt x="184" y="281"/>
                    </a:lnTo>
                    <a:lnTo>
                      <a:pt x="35" y="177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" name="Freeform 252">
                <a:extLst>
                  <a:ext uri="{FF2B5EF4-FFF2-40B4-BE49-F238E27FC236}">
                    <a16:creationId xmlns:a16="http://schemas.microsoft.com/office/drawing/2014/main" id="{C7BC42CD-F724-5E27-46E1-A147AAC31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7" y="1498"/>
                <a:ext cx="101" cy="111"/>
              </a:xfrm>
              <a:custGeom>
                <a:avLst/>
                <a:gdLst>
                  <a:gd name="T0" fmla="*/ 479 w 507"/>
                  <a:gd name="T1" fmla="*/ 395 h 551"/>
                  <a:gd name="T2" fmla="*/ 507 w 507"/>
                  <a:gd name="T3" fmla="*/ 146 h 551"/>
                  <a:gd name="T4" fmla="*/ 441 w 507"/>
                  <a:gd name="T5" fmla="*/ 56 h 551"/>
                  <a:gd name="T6" fmla="*/ 368 w 507"/>
                  <a:gd name="T7" fmla="*/ 62 h 551"/>
                  <a:gd name="T8" fmla="*/ 156 w 507"/>
                  <a:gd name="T9" fmla="*/ 0 h 551"/>
                  <a:gd name="T10" fmla="*/ 0 w 507"/>
                  <a:gd name="T11" fmla="*/ 56 h 551"/>
                  <a:gd name="T12" fmla="*/ 153 w 507"/>
                  <a:gd name="T13" fmla="*/ 291 h 551"/>
                  <a:gd name="T14" fmla="*/ 32 w 507"/>
                  <a:gd name="T15" fmla="*/ 531 h 551"/>
                  <a:gd name="T16" fmla="*/ 101 w 507"/>
                  <a:gd name="T17" fmla="*/ 551 h 551"/>
                  <a:gd name="T18" fmla="*/ 479 w 507"/>
                  <a:gd name="T19" fmla="*/ 395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7" h="551">
                    <a:moveTo>
                      <a:pt x="479" y="395"/>
                    </a:moveTo>
                    <a:lnTo>
                      <a:pt x="507" y="146"/>
                    </a:lnTo>
                    <a:lnTo>
                      <a:pt x="441" y="56"/>
                    </a:lnTo>
                    <a:lnTo>
                      <a:pt x="368" y="62"/>
                    </a:lnTo>
                    <a:lnTo>
                      <a:pt x="156" y="0"/>
                    </a:lnTo>
                    <a:lnTo>
                      <a:pt x="0" y="56"/>
                    </a:lnTo>
                    <a:lnTo>
                      <a:pt x="153" y="291"/>
                    </a:lnTo>
                    <a:lnTo>
                      <a:pt x="32" y="531"/>
                    </a:lnTo>
                    <a:lnTo>
                      <a:pt x="101" y="551"/>
                    </a:lnTo>
                    <a:lnTo>
                      <a:pt x="479" y="395"/>
                    </a:lnTo>
                    <a:close/>
                  </a:path>
                </a:pathLst>
              </a:custGeom>
              <a:solidFill>
                <a:srgbClr val="E7D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" name="Freeform 253">
                <a:extLst>
                  <a:ext uri="{FF2B5EF4-FFF2-40B4-BE49-F238E27FC236}">
                    <a16:creationId xmlns:a16="http://schemas.microsoft.com/office/drawing/2014/main" id="{9307D37E-A715-D0F5-905A-4CF3DAC08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2727"/>
                <a:ext cx="163" cy="176"/>
              </a:xfrm>
              <a:custGeom>
                <a:avLst/>
                <a:gdLst>
                  <a:gd name="T0" fmla="*/ 0 w 814"/>
                  <a:gd name="T1" fmla="*/ 188 h 881"/>
                  <a:gd name="T2" fmla="*/ 38 w 814"/>
                  <a:gd name="T3" fmla="*/ 468 h 881"/>
                  <a:gd name="T4" fmla="*/ 138 w 814"/>
                  <a:gd name="T5" fmla="*/ 656 h 881"/>
                  <a:gd name="T6" fmla="*/ 59 w 814"/>
                  <a:gd name="T7" fmla="*/ 833 h 881"/>
                  <a:gd name="T8" fmla="*/ 308 w 814"/>
                  <a:gd name="T9" fmla="*/ 881 h 881"/>
                  <a:gd name="T10" fmla="*/ 426 w 814"/>
                  <a:gd name="T11" fmla="*/ 843 h 881"/>
                  <a:gd name="T12" fmla="*/ 773 w 814"/>
                  <a:gd name="T13" fmla="*/ 545 h 881"/>
                  <a:gd name="T14" fmla="*/ 814 w 814"/>
                  <a:gd name="T15" fmla="*/ 302 h 881"/>
                  <a:gd name="T16" fmla="*/ 579 w 814"/>
                  <a:gd name="T17" fmla="*/ 181 h 881"/>
                  <a:gd name="T18" fmla="*/ 561 w 814"/>
                  <a:gd name="T19" fmla="*/ 0 h 881"/>
                  <a:gd name="T20" fmla="*/ 0 w 814"/>
                  <a:gd name="T21" fmla="*/ 188 h 8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4" h="881">
                    <a:moveTo>
                      <a:pt x="0" y="188"/>
                    </a:moveTo>
                    <a:lnTo>
                      <a:pt x="38" y="468"/>
                    </a:lnTo>
                    <a:lnTo>
                      <a:pt x="138" y="656"/>
                    </a:lnTo>
                    <a:lnTo>
                      <a:pt x="59" y="833"/>
                    </a:lnTo>
                    <a:lnTo>
                      <a:pt x="308" y="881"/>
                    </a:lnTo>
                    <a:lnTo>
                      <a:pt x="426" y="843"/>
                    </a:lnTo>
                    <a:lnTo>
                      <a:pt x="773" y="545"/>
                    </a:lnTo>
                    <a:lnTo>
                      <a:pt x="814" y="302"/>
                    </a:lnTo>
                    <a:lnTo>
                      <a:pt x="579" y="181"/>
                    </a:lnTo>
                    <a:lnTo>
                      <a:pt x="561" y="0"/>
                    </a:lnTo>
                    <a:lnTo>
                      <a:pt x="0" y="188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" name="Freeform 254">
                <a:extLst>
                  <a:ext uri="{FF2B5EF4-FFF2-40B4-BE49-F238E27FC236}">
                    <a16:creationId xmlns:a16="http://schemas.microsoft.com/office/drawing/2014/main" id="{3F70E6D9-100E-BCB1-1A50-F84496C22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740"/>
                <a:ext cx="290" cy="154"/>
              </a:xfrm>
              <a:custGeom>
                <a:avLst/>
                <a:gdLst>
                  <a:gd name="T0" fmla="*/ 1352 w 1452"/>
                  <a:gd name="T1" fmla="*/ 405 h 770"/>
                  <a:gd name="T2" fmla="*/ 1314 w 1452"/>
                  <a:gd name="T3" fmla="*/ 125 h 770"/>
                  <a:gd name="T4" fmla="*/ 1220 w 1452"/>
                  <a:gd name="T5" fmla="*/ 48 h 770"/>
                  <a:gd name="T6" fmla="*/ 1165 w 1452"/>
                  <a:gd name="T7" fmla="*/ 114 h 770"/>
                  <a:gd name="T8" fmla="*/ 679 w 1452"/>
                  <a:gd name="T9" fmla="*/ 0 h 770"/>
                  <a:gd name="T10" fmla="*/ 606 w 1452"/>
                  <a:gd name="T11" fmla="*/ 218 h 770"/>
                  <a:gd name="T12" fmla="*/ 20 w 1452"/>
                  <a:gd name="T13" fmla="*/ 69 h 770"/>
                  <a:gd name="T14" fmla="*/ 0 w 1452"/>
                  <a:gd name="T15" fmla="*/ 132 h 770"/>
                  <a:gd name="T16" fmla="*/ 0 w 1452"/>
                  <a:gd name="T17" fmla="*/ 204 h 770"/>
                  <a:gd name="T18" fmla="*/ 83 w 1452"/>
                  <a:gd name="T19" fmla="*/ 468 h 770"/>
                  <a:gd name="T20" fmla="*/ 1067 w 1452"/>
                  <a:gd name="T21" fmla="*/ 738 h 770"/>
                  <a:gd name="T22" fmla="*/ 1373 w 1452"/>
                  <a:gd name="T23" fmla="*/ 770 h 770"/>
                  <a:gd name="T24" fmla="*/ 1452 w 1452"/>
                  <a:gd name="T25" fmla="*/ 593 h 770"/>
                  <a:gd name="T26" fmla="*/ 1352 w 1452"/>
                  <a:gd name="T27" fmla="*/ 405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52" h="770">
                    <a:moveTo>
                      <a:pt x="1352" y="405"/>
                    </a:moveTo>
                    <a:lnTo>
                      <a:pt x="1314" y="125"/>
                    </a:lnTo>
                    <a:lnTo>
                      <a:pt x="1220" y="48"/>
                    </a:lnTo>
                    <a:lnTo>
                      <a:pt x="1165" y="114"/>
                    </a:lnTo>
                    <a:lnTo>
                      <a:pt x="679" y="0"/>
                    </a:lnTo>
                    <a:lnTo>
                      <a:pt x="606" y="218"/>
                    </a:lnTo>
                    <a:lnTo>
                      <a:pt x="20" y="69"/>
                    </a:lnTo>
                    <a:lnTo>
                      <a:pt x="0" y="132"/>
                    </a:lnTo>
                    <a:lnTo>
                      <a:pt x="0" y="204"/>
                    </a:lnTo>
                    <a:lnTo>
                      <a:pt x="83" y="468"/>
                    </a:lnTo>
                    <a:lnTo>
                      <a:pt x="1067" y="738"/>
                    </a:lnTo>
                    <a:lnTo>
                      <a:pt x="1373" y="770"/>
                    </a:lnTo>
                    <a:lnTo>
                      <a:pt x="1452" y="593"/>
                    </a:lnTo>
                    <a:lnTo>
                      <a:pt x="1352" y="405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" name="Freeform 255">
                <a:extLst>
                  <a:ext uri="{FF2B5EF4-FFF2-40B4-BE49-F238E27FC236}">
                    <a16:creationId xmlns:a16="http://schemas.microsoft.com/office/drawing/2014/main" id="{A745C2E7-133C-8C51-EA97-1DB94E69B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833"/>
                <a:ext cx="299" cy="115"/>
              </a:xfrm>
              <a:custGeom>
                <a:avLst/>
                <a:gdLst>
                  <a:gd name="T0" fmla="*/ 503 w 1494"/>
                  <a:gd name="T1" fmla="*/ 0 h 572"/>
                  <a:gd name="T2" fmla="*/ 447 w 1494"/>
                  <a:gd name="T3" fmla="*/ 48 h 572"/>
                  <a:gd name="T4" fmla="*/ 0 w 1494"/>
                  <a:gd name="T5" fmla="*/ 83 h 572"/>
                  <a:gd name="T6" fmla="*/ 191 w 1494"/>
                  <a:gd name="T7" fmla="*/ 215 h 572"/>
                  <a:gd name="T8" fmla="*/ 590 w 1494"/>
                  <a:gd name="T9" fmla="*/ 426 h 572"/>
                  <a:gd name="T10" fmla="*/ 1037 w 1494"/>
                  <a:gd name="T11" fmla="*/ 485 h 572"/>
                  <a:gd name="T12" fmla="*/ 1193 w 1494"/>
                  <a:gd name="T13" fmla="*/ 572 h 572"/>
                  <a:gd name="T14" fmla="*/ 1494 w 1494"/>
                  <a:gd name="T15" fmla="*/ 458 h 572"/>
                  <a:gd name="T16" fmla="*/ 1487 w 1494"/>
                  <a:gd name="T17" fmla="*/ 270 h 572"/>
                  <a:gd name="T18" fmla="*/ 503 w 1494"/>
                  <a:gd name="T19" fmla="*/ 0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4" h="572">
                    <a:moveTo>
                      <a:pt x="503" y="0"/>
                    </a:moveTo>
                    <a:lnTo>
                      <a:pt x="447" y="48"/>
                    </a:lnTo>
                    <a:lnTo>
                      <a:pt x="0" y="83"/>
                    </a:lnTo>
                    <a:lnTo>
                      <a:pt x="191" y="215"/>
                    </a:lnTo>
                    <a:lnTo>
                      <a:pt x="590" y="426"/>
                    </a:lnTo>
                    <a:lnTo>
                      <a:pt x="1037" y="485"/>
                    </a:lnTo>
                    <a:lnTo>
                      <a:pt x="1193" y="572"/>
                    </a:lnTo>
                    <a:lnTo>
                      <a:pt x="1494" y="458"/>
                    </a:lnTo>
                    <a:lnTo>
                      <a:pt x="1487" y="270"/>
                    </a:lnTo>
                    <a:lnTo>
                      <a:pt x="503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" name="Freeform 256">
                <a:extLst>
                  <a:ext uri="{FF2B5EF4-FFF2-40B4-BE49-F238E27FC236}">
                    <a16:creationId xmlns:a16="http://schemas.microsoft.com/office/drawing/2014/main" id="{A6A7E415-AE1E-7F53-D9F5-07D79E40C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7" y="2887"/>
                <a:ext cx="161" cy="106"/>
              </a:xfrm>
              <a:custGeom>
                <a:avLst/>
                <a:gdLst>
                  <a:gd name="T0" fmla="*/ 0 w 805"/>
                  <a:gd name="T1" fmla="*/ 0 h 527"/>
                  <a:gd name="T2" fmla="*/ 7 w 805"/>
                  <a:gd name="T3" fmla="*/ 188 h 527"/>
                  <a:gd name="T4" fmla="*/ 136 w 805"/>
                  <a:gd name="T5" fmla="*/ 437 h 527"/>
                  <a:gd name="T6" fmla="*/ 399 w 805"/>
                  <a:gd name="T7" fmla="*/ 527 h 527"/>
                  <a:gd name="T8" fmla="*/ 434 w 805"/>
                  <a:gd name="T9" fmla="*/ 465 h 527"/>
                  <a:gd name="T10" fmla="*/ 770 w 805"/>
                  <a:gd name="T11" fmla="*/ 375 h 527"/>
                  <a:gd name="T12" fmla="*/ 805 w 805"/>
                  <a:gd name="T13" fmla="*/ 97 h 527"/>
                  <a:gd name="T14" fmla="*/ 673 w 805"/>
                  <a:gd name="T15" fmla="*/ 42 h 527"/>
                  <a:gd name="T16" fmla="*/ 555 w 805"/>
                  <a:gd name="T17" fmla="*/ 80 h 527"/>
                  <a:gd name="T18" fmla="*/ 0 w 805"/>
                  <a:gd name="T19" fmla="*/ 0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5" h="527">
                    <a:moveTo>
                      <a:pt x="0" y="0"/>
                    </a:moveTo>
                    <a:lnTo>
                      <a:pt x="7" y="188"/>
                    </a:lnTo>
                    <a:lnTo>
                      <a:pt x="136" y="437"/>
                    </a:lnTo>
                    <a:lnTo>
                      <a:pt x="399" y="527"/>
                    </a:lnTo>
                    <a:lnTo>
                      <a:pt x="434" y="465"/>
                    </a:lnTo>
                    <a:lnTo>
                      <a:pt x="770" y="375"/>
                    </a:lnTo>
                    <a:lnTo>
                      <a:pt x="805" y="97"/>
                    </a:lnTo>
                    <a:lnTo>
                      <a:pt x="673" y="42"/>
                    </a:lnTo>
                    <a:lnTo>
                      <a:pt x="555" y="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" name="Freeform 257">
                <a:extLst>
                  <a:ext uri="{FF2B5EF4-FFF2-40B4-BE49-F238E27FC236}">
                    <a16:creationId xmlns:a16="http://schemas.microsoft.com/office/drawing/2014/main" id="{C8CCE92A-7289-4CBA-5EA0-E72BB24C3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1925"/>
                <a:ext cx="380" cy="211"/>
              </a:xfrm>
              <a:custGeom>
                <a:avLst/>
                <a:gdLst>
                  <a:gd name="T0" fmla="*/ 1837 w 1899"/>
                  <a:gd name="T1" fmla="*/ 52 h 1057"/>
                  <a:gd name="T2" fmla="*/ 1705 w 1899"/>
                  <a:gd name="T3" fmla="*/ 0 h 1057"/>
                  <a:gd name="T4" fmla="*/ 1643 w 1899"/>
                  <a:gd name="T5" fmla="*/ 34 h 1057"/>
                  <a:gd name="T6" fmla="*/ 1560 w 1899"/>
                  <a:gd name="T7" fmla="*/ 305 h 1057"/>
                  <a:gd name="T8" fmla="*/ 1213 w 1899"/>
                  <a:gd name="T9" fmla="*/ 90 h 1057"/>
                  <a:gd name="T10" fmla="*/ 1123 w 1899"/>
                  <a:gd name="T11" fmla="*/ 13 h 1057"/>
                  <a:gd name="T12" fmla="*/ 793 w 1899"/>
                  <a:gd name="T13" fmla="*/ 124 h 1057"/>
                  <a:gd name="T14" fmla="*/ 731 w 1899"/>
                  <a:gd name="T15" fmla="*/ 17 h 1057"/>
                  <a:gd name="T16" fmla="*/ 232 w 1899"/>
                  <a:gd name="T17" fmla="*/ 263 h 1057"/>
                  <a:gd name="T18" fmla="*/ 48 w 1899"/>
                  <a:gd name="T19" fmla="*/ 197 h 1057"/>
                  <a:gd name="T20" fmla="*/ 0 w 1899"/>
                  <a:gd name="T21" fmla="*/ 263 h 1057"/>
                  <a:gd name="T22" fmla="*/ 409 w 1899"/>
                  <a:gd name="T23" fmla="*/ 551 h 1057"/>
                  <a:gd name="T24" fmla="*/ 544 w 1899"/>
                  <a:gd name="T25" fmla="*/ 821 h 1057"/>
                  <a:gd name="T26" fmla="*/ 870 w 1899"/>
                  <a:gd name="T27" fmla="*/ 703 h 1057"/>
                  <a:gd name="T28" fmla="*/ 995 w 1899"/>
                  <a:gd name="T29" fmla="*/ 939 h 1057"/>
                  <a:gd name="T30" fmla="*/ 1688 w 1899"/>
                  <a:gd name="T31" fmla="*/ 1057 h 1057"/>
                  <a:gd name="T32" fmla="*/ 1768 w 1899"/>
                  <a:gd name="T33" fmla="*/ 1029 h 1057"/>
                  <a:gd name="T34" fmla="*/ 1892 w 1899"/>
                  <a:gd name="T35" fmla="*/ 859 h 1057"/>
                  <a:gd name="T36" fmla="*/ 1858 w 1899"/>
                  <a:gd name="T37" fmla="*/ 651 h 1057"/>
                  <a:gd name="T38" fmla="*/ 1747 w 1899"/>
                  <a:gd name="T39" fmla="*/ 468 h 1057"/>
                  <a:gd name="T40" fmla="*/ 1899 w 1899"/>
                  <a:gd name="T41" fmla="*/ 319 h 1057"/>
                  <a:gd name="T42" fmla="*/ 1837 w 1899"/>
                  <a:gd name="T43" fmla="*/ 52 h 10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99" h="1057">
                    <a:moveTo>
                      <a:pt x="1837" y="52"/>
                    </a:moveTo>
                    <a:lnTo>
                      <a:pt x="1705" y="0"/>
                    </a:lnTo>
                    <a:lnTo>
                      <a:pt x="1643" y="34"/>
                    </a:lnTo>
                    <a:lnTo>
                      <a:pt x="1560" y="305"/>
                    </a:lnTo>
                    <a:lnTo>
                      <a:pt x="1213" y="90"/>
                    </a:lnTo>
                    <a:lnTo>
                      <a:pt x="1123" y="13"/>
                    </a:lnTo>
                    <a:lnTo>
                      <a:pt x="793" y="124"/>
                    </a:lnTo>
                    <a:lnTo>
                      <a:pt x="731" y="17"/>
                    </a:lnTo>
                    <a:lnTo>
                      <a:pt x="232" y="263"/>
                    </a:lnTo>
                    <a:lnTo>
                      <a:pt x="48" y="197"/>
                    </a:lnTo>
                    <a:lnTo>
                      <a:pt x="0" y="263"/>
                    </a:lnTo>
                    <a:lnTo>
                      <a:pt x="409" y="551"/>
                    </a:lnTo>
                    <a:lnTo>
                      <a:pt x="544" y="821"/>
                    </a:lnTo>
                    <a:lnTo>
                      <a:pt x="870" y="703"/>
                    </a:lnTo>
                    <a:lnTo>
                      <a:pt x="995" y="939"/>
                    </a:lnTo>
                    <a:lnTo>
                      <a:pt x="1688" y="1057"/>
                    </a:lnTo>
                    <a:lnTo>
                      <a:pt x="1768" y="1029"/>
                    </a:lnTo>
                    <a:lnTo>
                      <a:pt x="1892" y="859"/>
                    </a:lnTo>
                    <a:lnTo>
                      <a:pt x="1858" y="651"/>
                    </a:lnTo>
                    <a:lnTo>
                      <a:pt x="1747" y="468"/>
                    </a:lnTo>
                    <a:lnTo>
                      <a:pt x="1899" y="319"/>
                    </a:lnTo>
                    <a:lnTo>
                      <a:pt x="1837" y="52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" name="Freeform 258">
                <a:extLst>
                  <a:ext uri="{FF2B5EF4-FFF2-40B4-BE49-F238E27FC236}">
                    <a16:creationId xmlns:a16="http://schemas.microsoft.com/office/drawing/2014/main" id="{E2FCA3C3-73A4-3084-3E48-FD1E737CF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723"/>
                <a:ext cx="221" cy="173"/>
              </a:xfrm>
              <a:custGeom>
                <a:avLst/>
                <a:gdLst>
                  <a:gd name="T0" fmla="*/ 1103 w 1103"/>
                  <a:gd name="T1" fmla="*/ 344 h 864"/>
                  <a:gd name="T2" fmla="*/ 1082 w 1103"/>
                  <a:gd name="T3" fmla="*/ 59 h 864"/>
                  <a:gd name="T4" fmla="*/ 960 w 1103"/>
                  <a:gd name="T5" fmla="*/ 0 h 864"/>
                  <a:gd name="T6" fmla="*/ 773 w 1103"/>
                  <a:gd name="T7" fmla="*/ 53 h 864"/>
                  <a:gd name="T8" fmla="*/ 520 w 1103"/>
                  <a:gd name="T9" fmla="*/ 14 h 864"/>
                  <a:gd name="T10" fmla="*/ 364 w 1103"/>
                  <a:gd name="T11" fmla="*/ 118 h 864"/>
                  <a:gd name="T12" fmla="*/ 413 w 1103"/>
                  <a:gd name="T13" fmla="*/ 278 h 864"/>
                  <a:gd name="T14" fmla="*/ 551 w 1103"/>
                  <a:gd name="T15" fmla="*/ 281 h 864"/>
                  <a:gd name="T16" fmla="*/ 440 w 1103"/>
                  <a:gd name="T17" fmla="*/ 358 h 864"/>
                  <a:gd name="T18" fmla="*/ 0 w 1103"/>
                  <a:gd name="T19" fmla="*/ 524 h 864"/>
                  <a:gd name="T20" fmla="*/ 149 w 1103"/>
                  <a:gd name="T21" fmla="*/ 656 h 864"/>
                  <a:gd name="T22" fmla="*/ 333 w 1103"/>
                  <a:gd name="T23" fmla="*/ 649 h 864"/>
                  <a:gd name="T24" fmla="*/ 465 w 1103"/>
                  <a:gd name="T25" fmla="*/ 864 h 864"/>
                  <a:gd name="T26" fmla="*/ 538 w 1103"/>
                  <a:gd name="T27" fmla="*/ 635 h 864"/>
                  <a:gd name="T28" fmla="*/ 863 w 1103"/>
                  <a:gd name="T29" fmla="*/ 604 h 864"/>
                  <a:gd name="T30" fmla="*/ 1103 w 1103"/>
                  <a:gd name="T31" fmla="*/ 344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864">
                    <a:moveTo>
                      <a:pt x="1103" y="344"/>
                    </a:moveTo>
                    <a:lnTo>
                      <a:pt x="1082" y="59"/>
                    </a:lnTo>
                    <a:lnTo>
                      <a:pt x="960" y="0"/>
                    </a:lnTo>
                    <a:lnTo>
                      <a:pt x="773" y="53"/>
                    </a:lnTo>
                    <a:lnTo>
                      <a:pt x="520" y="14"/>
                    </a:lnTo>
                    <a:lnTo>
                      <a:pt x="364" y="118"/>
                    </a:lnTo>
                    <a:lnTo>
                      <a:pt x="413" y="278"/>
                    </a:lnTo>
                    <a:lnTo>
                      <a:pt x="551" y="281"/>
                    </a:lnTo>
                    <a:lnTo>
                      <a:pt x="440" y="358"/>
                    </a:lnTo>
                    <a:lnTo>
                      <a:pt x="0" y="524"/>
                    </a:lnTo>
                    <a:lnTo>
                      <a:pt x="149" y="656"/>
                    </a:lnTo>
                    <a:lnTo>
                      <a:pt x="333" y="649"/>
                    </a:lnTo>
                    <a:lnTo>
                      <a:pt x="465" y="864"/>
                    </a:lnTo>
                    <a:lnTo>
                      <a:pt x="538" y="635"/>
                    </a:lnTo>
                    <a:lnTo>
                      <a:pt x="863" y="604"/>
                    </a:lnTo>
                    <a:lnTo>
                      <a:pt x="1103" y="344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" name="Freeform 259">
                <a:extLst>
                  <a:ext uri="{FF2B5EF4-FFF2-40B4-BE49-F238E27FC236}">
                    <a16:creationId xmlns:a16="http://schemas.microsoft.com/office/drawing/2014/main" id="{91AEC1E8-9A27-2BAD-B618-4082BD709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2" y="2127"/>
                <a:ext cx="378" cy="281"/>
              </a:xfrm>
              <a:custGeom>
                <a:avLst/>
                <a:gdLst>
                  <a:gd name="T0" fmla="*/ 531 w 1893"/>
                  <a:gd name="T1" fmla="*/ 0 h 1404"/>
                  <a:gd name="T2" fmla="*/ 556 w 1893"/>
                  <a:gd name="T3" fmla="*/ 152 h 1404"/>
                  <a:gd name="T4" fmla="*/ 569 w 1893"/>
                  <a:gd name="T5" fmla="*/ 169 h 1404"/>
                  <a:gd name="T6" fmla="*/ 593 w 1893"/>
                  <a:gd name="T7" fmla="*/ 374 h 1404"/>
                  <a:gd name="T8" fmla="*/ 0 w 1893"/>
                  <a:gd name="T9" fmla="*/ 464 h 1404"/>
                  <a:gd name="T10" fmla="*/ 28 w 1893"/>
                  <a:gd name="T11" fmla="*/ 762 h 1404"/>
                  <a:gd name="T12" fmla="*/ 711 w 1893"/>
                  <a:gd name="T13" fmla="*/ 957 h 1404"/>
                  <a:gd name="T14" fmla="*/ 829 w 1893"/>
                  <a:gd name="T15" fmla="*/ 1140 h 1404"/>
                  <a:gd name="T16" fmla="*/ 1134 w 1893"/>
                  <a:gd name="T17" fmla="*/ 1338 h 1404"/>
                  <a:gd name="T18" fmla="*/ 1567 w 1893"/>
                  <a:gd name="T19" fmla="*/ 1404 h 1404"/>
                  <a:gd name="T20" fmla="*/ 1598 w 1893"/>
                  <a:gd name="T21" fmla="*/ 1341 h 1404"/>
                  <a:gd name="T22" fmla="*/ 1806 w 1893"/>
                  <a:gd name="T23" fmla="*/ 1276 h 1404"/>
                  <a:gd name="T24" fmla="*/ 1758 w 1893"/>
                  <a:gd name="T25" fmla="*/ 1165 h 1404"/>
                  <a:gd name="T26" fmla="*/ 1886 w 1893"/>
                  <a:gd name="T27" fmla="*/ 1033 h 1404"/>
                  <a:gd name="T28" fmla="*/ 1876 w 1893"/>
                  <a:gd name="T29" fmla="*/ 970 h 1404"/>
                  <a:gd name="T30" fmla="*/ 1786 w 1893"/>
                  <a:gd name="T31" fmla="*/ 859 h 1404"/>
                  <a:gd name="T32" fmla="*/ 1772 w 1893"/>
                  <a:gd name="T33" fmla="*/ 717 h 1404"/>
                  <a:gd name="T34" fmla="*/ 1893 w 1893"/>
                  <a:gd name="T35" fmla="*/ 180 h 1404"/>
                  <a:gd name="T36" fmla="*/ 1519 w 1893"/>
                  <a:gd name="T37" fmla="*/ 308 h 1404"/>
                  <a:gd name="T38" fmla="*/ 1266 w 1893"/>
                  <a:gd name="T39" fmla="*/ 107 h 1404"/>
                  <a:gd name="T40" fmla="*/ 531 w 1893"/>
                  <a:gd name="T41" fmla="*/ 0 h 1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93" h="1404">
                    <a:moveTo>
                      <a:pt x="531" y="0"/>
                    </a:moveTo>
                    <a:lnTo>
                      <a:pt x="556" y="152"/>
                    </a:lnTo>
                    <a:lnTo>
                      <a:pt x="569" y="169"/>
                    </a:lnTo>
                    <a:lnTo>
                      <a:pt x="593" y="374"/>
                    </a:lnTo>
                    <a:lnTo>
                      <a:pt x="0" y="464"/>
                    </a:lnTo>
                    <a:lnTo>
                      <a:pt x="28" y="762"/>
                    </a:lnTo>
                    <a:lnTo>
                      <a:pt x="711" y="957"/>
                    </a:lnTo>
                    <a:lnTo>
                      <a:pt x="829" y="1140"/>
                    </a:lnTo>
                    <a:lnTo>
                      <a:pt x="1134" y="1338"/>
                    </a:lnTo>
                    <a:lnTo>
                      <a:pt x="1567" y="1404"/>
                    </a:lnTo>
                    <a:lnTo>
                      <a:pt x="1598" y="1341"/>
                    </a:lnTo>
                    <a:lnTo>
                      <a:pt x="1806" y="1276"/>
                    </a:lnTo>
                    <a:lnTo>
                      <a:pt x="1758" y="1165"/>
                    </a:lnTo>
                    <a:lnTo>
                      <a:pt x="1886" y="1033"/>
                    </a:lnTo>
                    <a:lnTo>
                      <a:pt x="1876" y="970"/>
                    </a:lnTo>
                    <a:lnTo>
                      <a:pt x="1786" y="859"/>
                    </a:lnTo>
                    <a:lnTo>
                      <a:pt x="1772" y="717"/>
                    </a:lnTo>
                    <a:lnTo>
                      <a:pt x="1893" y="180"/>
                    </a:lnTo>
                    <a:lnTo>
                      <a:pt x="1519" y="308"/>
                    </a:lnTo>
                    <a:lnTo>
                      <a:pt x="1266" y="107"/>
                    </a:lnTo>
                    <a:lnTo>
                      <a:pt x="531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" name="Freeform 260">
                <a:extLst>
                  <a:ext uri="{FF2B5EF4-FFF2-40B4-BE49-F238E27FC236}">
                    <a16:creationId xmlns:a16="http://schemas.microsoft.com/office/drawing/2014/main" id="{0F012C7A-44E7-134E-8B40-BC8D9645A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" y="2077"/>
                <a:ext cx="176" cy="143"/>
              </a:xfrm>
              <a:custGeom>
                <a:avLst/>
                <a:gdLst>
                  <a:gd name="T0" fmla="*/ 715 w 881"/>
                  <a:gd name="T1" fmla="*/ 0 h 711"/>
                  <a:gd name="T2" fmla="*/ 548 w 881"/>
                  <a:gd name="T3" fmla="*/ 132 h 711"/>
                  <a:gd name="T4" fmla="*/ 361 w 881"/>
                  <a:gd name="T5" fmla="*/ 163 h 711"/>
                  <a:gd name="T6" fmla="*/ 278 w 881"/>
                  <a:gd name="T7" fmla="*/ 344 h 711"/>
                  <a:gd name="T8" fmla="*/ 0 w 881"/>
                  <a:gd name="T9" fmla="*/ 538 h 711"/>
                  <a:gd name="T10" fmla="*/ 288 w 881"/>
                  <a:gd name="T11" fmla="*/ 711 h 711"/>
                  <a:gd name="T12" fmla="*/ 881 w 881"/>
                  <a:gd name="T13" fmla="*/ 621 h 711"/>
                  <a:gd name="T14" fmla="*/ 844 w 881"/>
                  <a:gd name="T15" fmla="*/ 399 h 711"/>
                  <a:gd name="T16" fmla="*/ 777 w 881"/>
                  <a:gd name="T17" fmla="*/ 306 h 711"/>
                  <a:gd name="T18" fmla="*/ 715 w 881"/>
                  <a:gd name="T19" fmla="*/ 0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1" h="711">
                    <a:moveTo>
                      <a:pt x="715" y="0"/>
                    </a:moveTo>
                    <a:lnTo>
                      <a:pt x="548" y="132"/>
                    </a:lnTo>
                    <a:lnTo>
                      <a:pt x="361" y="163"/>
                    </a:lnTo>
                    <a:lnTo>
                      <a:pt x="278" y="344"/>
                    </a:lnTo>
                    <a:lnTo>
                      <a:pt x="0" y="538"/>
                    </a:lnTo>
                    <a:lnTo>
                      <a:pt x="288" y="711"/>
                    </a:lnTo>
                    <a:lnTo>
                      <a:pt x="881" y="621"/>
                    </a:lnTo>
                    <a:lnTo>
                      <a:pt x="844" y="399"/>
                    </a:lnTo>
                    <a:lnTo>
                      <a:pt x="777" y="306"/>
                    </a:lnTo>
                    <a:lnTo>
                      <a:pt x="715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" name="Freeform 261">
                <a:extLst>
                  <a:ext uri="{FF2B5EF4-FFF2-40B4-BE49-F238E27FC236}">
                    <a16:creationId xmlns:a16="http://schemas.microsoft.com/office/drawing/2014/main" id="{73567A36-A5CB-3AE1-54A6-BA118550D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3" y="2157"/>
                <a:ext cx="7" cy="45"/>
              </a:xfrm>
              <a:custGeom>
                <a:avLst/>
                <a:gdLst>
                  <a:gd name="T0" fmla="*/ 13 w 37"/>
                  <a:gd name="T1" fmla="*/ 17 h 222"/>
                  <a:gd name="T2" fmla="*/ 0 w 37"/>
                  <a:gd name="T3" fmla="*/ 0 h 222"/>
                  <a:gd name="T4" fmla="*/ 37 w 37"/>
                  <a:gd name="T5" fmla="*/ 222 h 222"/>
                  <a:gd name="T6" fmla="*/ 13 w 37"/>
                  <a:gd name="T7" fmla="*/ 17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22">
                    <a:moveTo>
                      <a:pt x="13" y="17"/>
                    </a:moveTo>
                    <a:lnTo>
                      <a:pt x="0" y="0"/>
                    </a:lnTo>
                    <a:lnTo>
                      <a:pt x="37" y="222"/>
                    </a:lnTo>
                    <a:lnTo>
                      <a:pt x="13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" name="Freeform 262">
                <a:extLst>
                  <a:ext uri="{FF2B5EF4-FFF2-40B4-BE49-F238E27FC236}">
                    <a16:creationId xmlns:a16="http://schemas.microsoft.com/office/drawing/2014/main" id="{E3C70F88-19A1-3C8A-3444-E28DCA44D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1892"/>
                <a:ext cx="272" cy="142"/>
              </a:xfrm>
              <a:custGeom>
                <a:avLst/>
                <a:gdLst>
                  <a:gd name="T0" fmla="*/ 1033 w 1363"/>
                  <a:gd name="T1" fmla="*/ 215 h 714"/>
                  <a:gd name="T2" fmla="*/ 1176 w 1363"/>
                  <a:gd name="T3" fmla="*/ 215 h 714"/>
                  <a:gd name="T4" fmla="*/ 1273 w 1363"/>
                  <a:gd name="T5" fmla="*/ 336 h 714"/>
                  <a:gd name="T6" fmla="*/ 1363 w 1363"/>
                  <a:gd name="T7" fmla="*/ 132 h 714"/>
                  <a:gd name="T8" fmla="*/ 756 w 1363"/>
                  <a:gd name="T9" fmla="*/ 0 h 714"/>
                  <a:gd name="T10" fmla="*/ 292 w 1363"/>
                  <a:gd name="T11" fmla="*/ 201 h 714"/>
                  <a:gd name="T12" fmla="*/ 208 w 1363"/>
                  <a:gd name="T13" fmla="*/ 382 h 714"/>
                  <a:gd name="T14" fmla="*/ 0 w 1363"/>
                  <a:gd name="T15" fmla="*/ 544 h 714"/>
                  <a:gd name="T16" fmla="*/ 49 w 1363"/>
                  <a:gd name="T17" fmla="*/ 652 h 714"/>
                  <a:gd name="T18" fmla="*/ 371 w 1363"/>
                  <a:gd name="T19" fmla="*/ 714 h 714"/>
                  <a:gd name="T20" fmla="*/ 406 w 1363"/>
                  <a:gd name="T21" fmla="*/ 579 h 714"/>
                  <a:gd name="T22" fmla="*/ 957 w 1363"/>
                  <a:gd name="T23" fmla="*/ 506 h 714"/>
                  <a:gd name="T24" fmla="*/ 1009 w 1363"/>
                  <a:gd name="T25" fmla="*/ 430 h 714"/>
                  <a:gd name="T26" fmla="*/ 1033 w 1363"/>
                  <a:gd name="T27" fmla="*/ 215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63" h="714">
                    <a:moveTo>
                      <a:pt x="1033" y="215"/>
                    </a:moveTo>
                    <a:lnTo>
                      <a:pt x="1176" y="215"/>
                    </a:lnTo>
                    <a:lnTo>
                      <a:pt x="1273" y="336"/>
                    </a:lnTo>
                    <a:lnTo>
                      <a:pt x="1363" y="132"/>
                    </a:lnTo>
                    <a:lnTo>
                      <a:pt x="756" y="0"/>
                    </a:lnTo>
                    <a:lnTo>
                      <a:pt x="292" y="201"/>
                    </a:lnTo>
                    <a:lnTo>
                      <a:pt x="208" y="382"/>
                    </a:lnTo>
                    <a:lnTo>
                      <a:pt x="0" y="544"/>
                    </a:lnTo>
                    <a:lnTo>
                      <a:pt x="49" y="652"/>
                    </a:lnTo>
                    <a:lnTo>
                      <a:pt x="371" y="714"/>
                    </a:lnTo>
                    <a:lnTo>
                      <a:pt x="406" y="579"/>
                    </a:lnTo>
                    <a:lnTo>
                      <a:pt x="957" y="506"/>
                    </a:lnTo>
                    <a:lnTo>
                      <a:pt x="1009" y="430"/>
                    </a:lnTo>
                    <a:lnTo>
                      <a:pt x="1033" y="215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" name="Freeform 263">
                <a:extLst>
                  <a:ext uri="{FF2B5EF4-FFF2-40B4-BE49-F238E27FC236}">
                    <a16:creationId xmlns:a16="http://schemas.microsoft.com/office/drawing/2014/main" id="{066EE91A-E809-D27F-644A-0C4878AE6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1926"/>
                <a:ext cx="85" cy="79"/>
              </a:xfrm>
              <a:custGeom>
                <a:avLst/>
                <a:gdLst>
                  <a:gd name="T0" fmla="*/ 423 w 423"/>
                  <a:gd name="T1" fmla="*/ 31 h 399"/>
                  <a:gd name="T2" fmla="*/ 221 w 423"/>
                  <a:gd name="T3" fmla="*/ 0 h 399"/>
                  <a:gd name="T4" fmla="*/ 0 w 423"/>
                  <a:gd name="T5" fmla="*/ 160 h 399"/>
                  <a:gd name="T6" fmla="*/ 6 w 423"/>
                  <a:gd name="T7" fmla="*/ 399 h 399"/>
                  <a:gd name="T8" fmla="*/ 131 w 423"/>
                  <a:gd name="T9" fmla="*/ 374 h 399"/>
                  <a:gd name="T10" fmla="*/ 339 w 423"/>
                  <a:gd name="T11" fmla="*/ 212 h 399"/>
                  <a:gd name="T12" fmla="*/ 423 w 423"/>
                  <a:gd name="T13" fmla="*/ 31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3" h="399">
                    <a:moveTo>
                      <a:pt x="423" y="31"/>
                    </a:moveTo>
                    <a:lnTo>
                      <a:pt x="221" y="0"/>
                    </a:lnTo>
                    <a:lnTo>
                      <a:pt x="0" y="160"/>
                    </a:lnTo>
                    <a:lnTo>
                      <a:pt x="6" y="399"/>
                    </a:lnTo>
                    <a:lnTo>
                      <a:pt x="131" y="374"/>
                    </a:lnTo>
                    <a:lnTo>
                      <a:pt x="339" y="212"/>
                    </a:lnTo>
                    <a:lnTo>
                      <a:pt x="423" y="31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" name="Freeform 264">
                <a:extLst>
                  <a:ext uri="{FF2B5EF4-FFF2-40B4-BE49-F238E27FC236}">
                    <a16:creationId xmlns:a16="http://schemas.microsoft.com/office/drawing/2014/main" id="{20290C45-6607-C1EE-AF0D-B54CD808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1" y="1990"/>
                <a:ext cx="267" cy="294"/>
              </a:xfrm>
              <a:custGeom>
                <a:avLst/>
                <a:gdLst>
                  <a:gd name="T0" fmla="*/ 187 w 1331"/>
                  <a:gd name="T1" fmla="*/ 87 h 1471"/>
                  <a:gd name="T2" fmla="*/ 152 w 1331"/>
                  <a:gd name="T3" fmla="*/ 222 h 1471"/>
                  <a:gd name="T4" fmla="*/ 48 w 1331"/>
                  <a:gd name="T5" fmla="*/ 493 h 1471"/>
                  <a:gd name="T6" fmla="*/ 197 w 1331"/>
                  <a:gd name="T7" fmla="*/ 736 h 1471"/>
                  <a:gd name="T8" fmla="*/ 232 w 1331"/>
                  <a:gd name="T9" fmla="*/ 951 h 1471"/>
                  <a:gd name="T10" fmla="*/ 152 w 1331"/>
                  <a:gd name="T11" fmla="*/ 1228 h 1471"/>
                  <a:gd name="T12" fmla="*/ 0 w 1331"/>
                  <a:gd name="T13" fmla="*/ 1377 h 1471"/>
                  <a:gd name="T14" fmla="*/ 90 w 1331"/>
                  <a:gd name="T15" fmla="*/ 1471 h 1471"/>
                  <a:gd name="T16" fmla="*/ 149 w 1331"/>
                  <a:gd name="T17" fmla="*/ 1439 h 1471"/>
                  <a:gd name="T18" fmla="*/ 489 w 1331"/>
                  <a:gd name="T19" fmla="*/ 1006 h 1471"/>
                  <a:gd name="T20" fmla="*/ 690 w 1331"/>
                  <a:gd name="T21" fmla="*/ 933 h 1471"/>
                  <a:gd name="T22" fmla="*/ 963 w 1331"/>
                  <a:gd name="T23" fmla="*/ 975 h 1471"/>
                  <a:gd name="T24" fmla="*/ 1241 w 1331"/>
                  <a:gd name="T25" fmla="*/ 781 h 1471"/>
                  <a:gd name="T26" fmla="*/ 1324 w 1331"/>
                  <a:gd name="T27" fmla="*/ 600 h 1471"/>
                  <a:gd name="T28" fmla="*/ 1331 w 1331"/>
                  <a:gd name="T29" fmla="*/ 517 h 1471"/>
                  <a:gd name="T30" fmla="*/ 1196 w 1331"/>
                  <a:gd name="T31" fmla="*/ 375 h 1471"/>
                  <a:gd name="T32" fmla="*/ 981 w 1331"/>
                  <a:gd name="T33" fmla="*/ 358 h 1471"/>
                  <a:gd name="T34" fmla="*/ 1172 w 1331"/>
                  <a:gd name="T35" fmla="*/ 281 h 1471"/>
                  <a:gd name="T36" fmla="*/ 846 w 1331"/>
                  <a:gd name="T37" fmla="*/ 0 h 1471"/>
                  <a:gd name="T38" fmla="*/ 749 w 1331"/>
                  <a:gd name="T39" fmla="*/ 13 h 1471"/>
                  <a:gd name="T40" fmla="*/ 738 w 1331"/>
                  <a:gd name="T41" fmla="*/ 14 h 1471"/>
                  <a:gd name="T42" fmla="*/ 187 w 1331"/>
                  <a:gd name="T43" fmla="*/ 87 h 1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31" h="1471">
                    <a:moveTo>
                      <a:pt x="187" y="87"/>
                    </a:moveTo>
                    <a:lnTo>
                      <a:pt x="152" y="222"/>
                    </a:lnTo>
                    <a:lnTo>
                      <a:pt x="48" y="493"/>
                    </a:lnTo>
                    <a:lnTo>
                      <a:pt x="197" y="736"/>
                    </a:lnTo>
                    <a:lnTo>
                      <a:pt x="232" y="951"/>
                    </a:lnTo>
                    <a:lnTo>
                      <a:pt x="152" y="1228"/>
                    </a:lnTo>
                    <a:lnTo>
                      <a:pt x="0" y="1377"/>
                    </a:lnTo>
                    <a:lnTo>
                      <a:pt x="90" y="1471"/>
                    </a:lnTo>
                    <a:lnTo>
                      <a:pt x="149" y="1439"/>
                    </a:lnTo>
                    <a:lnTo>
                      <a:pt x="489" y="1006"/>
                    </a:lnTo>
                    <a:lnTo>
                      <a:pt x="690" y="933"/>
                    </a:lnTo>
                    <a:lnTo>
                      <a:pt x="963" y="975"/>
                    </a:lnTo>
                    <a:lnTo>
                      <a:pt x="1241" y="781"/>
                    </a:lnTo>
                    <a:lnTo>
                      <a:pt x="1324" y="600"/>
                    </a:lnTo>
                    <a:lnTo>
                      <a:pt x="1331" y="517"/>
                    </a:lnTo>
                    <a:lnTo>
                      <a:pt x="1196" y="375"/>
                    </a:lnTo>
                    <a:lnTo>
                      <a:pt x="981" y="358"/>
                    </a:lnTo>
                    <a:lnTo>
                      <a:pt x="1172" y="281"/>
                    </a:lnTo>
                    <a:lnTo>
                      <a:pt x="846" y="0"/>
                    </a:lnTo>
                    <a:lnTo>
                      <a:pt x="749" y="13"/>
                    </a:lnTo>
                    <a:lnTo>
                      <a:pt x="738" y="14"/>
                    </a:lnTo>
                    <a:lnTo>
                      <a:pt x="187" y="87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" name="Freeform 265">
                <a:extLst>
                  <a:ext uri="{FF2B5EF4-FFF2-40B4-BE49-F238E27FC236}">
                    <a16:creationId xmlns:a16="http://schemas.microsoft.com/office/drawing/2014/main" id="{5674871D-CE3F-619E-E137-94AEA3DD8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2000"/>
                <a:ext cx="242" cy="265"/>
              </a:xfrm>
              <a:custGeom>
                <a:avLst/>
                <a:gdLst>
                  <a:gd name="T0" fmla="*/ 759 w 1210"/>
                  <a:gd name="T1" fmla="*/ 0 h 1325"/>
                  <a:gd name="T2" fmla="*/ 634 w 1210"/>
                  <a:gd name="T3" fmla="*/ 25 h 1325"/>
                  <a:gd name="T4" fmla="*/ 565 w 1210"/>
                  <a:gd name="T5" fmla="*/ 222 h 1325"/>
                  <a:gd name="T6" fmla="*/ 354 w 1210"/>
                  <a:gd name="T7" fmla="*/ 281 h 1325"/>
                  <a:gd name="T8" fmla="*/ 163 w 1210"/>
                  <a:gd name="T9" fmla="*/ 496 h 1325"/>
                  <a:gd name="T10" fmla="*/ 125 w 1210"/>
                  <a:gd name="T11" fmla="*/ 708 h 1325"/>
                  <a:gd name="T12" fmla="*/ 0 w 1210"/>
                  <a:gd name="T13" fmla="*/ 888 h 1325"/>
                  <a:gd name="T14" fmla="*/ 378 w 1210"/>
                  <a:gd name="T15" fmla="*/ 1044 h 1325"/>
                  <a:gd name="T16" fmla="*/ 482 w 1210"/>
                  <a:gd name="T17" fmla="*/ 1290 h 1325"/>
                  <a:gd name="T18" fmla="*/ 978 w 1210"/>
                  <a:gd name="T19" fmla="*/ 1325 h 1325"/>
                  <a:gd name="T20" fmla="*/ 1130 w 1210"/>
                  <a:gd name="T21" fmla="*/ 1176 h 1325"/>
                  <a:gd name="T22" fmla="*/ 1210 w 1210"/>
                  <a:gd name="T23" fmla="*/ 899 h 1325"/>
                  <a:gd name="T24" fmla="*/ 1175 w 1210"/>
                  <a:gd name="T25" fmla="*/ 684 h 1325"/>
                  <a:gd name="T26" fmla="*/ 1026 w 1210"/>
                  <a:gd name="T27" fmla="*/ 441 h 1325"/>
                  <a:gd name="T28" fmla="*/ 1130 w 1210"/>
                  <a:gd name="T29" fmla="*/ 170 h 1325"/>
                  <a:gd name="T30" fmla="*/ 808 w 1210"/>
                  <a:gd name="T31" fmla="*/ 108 h 1325"/>
                  <a:gd name="T32" fmla="*/ 759 w 1210"/>
                  <a:gd name="T33" fmla="*/ 0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10" h="1325">
                    <a:moveTo>
                      <a:pt x="759" y="0"/>
                    </a:moveTo>
                    <a:lnTo>
                      <a:pt x="634" y="25"/>
                    </a:lnTo>
                    <a:lnTo>
                      <a:pt x="565" y="222"/>
                    </a:lnTo>
                    <a:lnTo>
                      <a:pt x="354" y="281"/>
                    </a:lnTo>
                    <a:lnTo>
                      <a:pt x="163" y="496"/>
                    </a:lnTo>
                    <a:lnTo>
                      <a:pt x="125" y="708"/>
                    </a:lnTo>
                    <a:lnTo>
                      <a:pt x="0" y="888"/>
                    </a:lnTo>
                    <a:lnTo>
                      <a:pt x="378" y="1044"/>
                    </a:lnTo>
                    <a:lnTo>
                      <a:pt x="482" y="1290"/>
                    </a:lnTo>
                    <a:lnTo>
                      <a:pt x="978" y="1325"/>
                    </a:lnTo>
                    <a:lnTo>
                      <a:pt x="1130" y="1176"/>
                    </a:lnTo>
                    <a:lnTo>
                      <a:pt x="1210" y="899"/>
                    </a:lnTo>
                    <a:lnTo>
                      <a:pt x="1175" y="684"/>
                    </a:lnTo>
                    <a:lnTo>
                      <a:pt x="1026" y="441"/>
                    </a:lnTo>
                    <a:lnTo>
                      <a:pt x="1130" y="170"/>
                    </a:lnTo>
                    <a:lnTo>
                      <a:pt x="808" y="108"/>
                    </a:lnTo>
                    <a:lnTo>
                      <a:pt x="759" y="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" name="Freeform 266">
                <a:extLst>
                  <a:ext uri="{FF2B5EF4-FFF2-40B4-BE49-F238E27FC236}">
                    <a16:creationId xmlns:a16="http://schemas.microsoft.com/office/drawing/2014/main" id="{E43B6F43-C5D8-8AC1-5F6A-4DE3FE828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1" y="1777"/>
                <a:ext cx="592" cy="590"/>
              </a:xfrm>
              <a:custGeom>
                <a:avLst/>
                <a:gdLst>
                  <a:gd name="T0" fmla="*/ 2888 w 2957"/>
                  <a:gd name="T1" fmla="*/ 1338 h 2947"/>
                  <a:gd name="T2" fmla="*/ 2957 w 2957"/>
                  <a:gd name="T3" fmla="*/ 1141 h 2947"/>
                  <a:gd name="T4" fmla="*/ 2951 w 2957"/>
                  <a:gd name="T5" fmla="*/ 902 h 2947"/>
                  <a:gd name="T6" fmla="*/ 2704 w 2957"/>
                  <a:gd name="T7" fmla="*/ 933 h 2947"/>
                  <a:gd name="T8" fmla="*/ 2677 w 2957"/>
                  <a:gd name="T9" fmla="*/ 1075 h 2947"/>
                  <a:gd name="T10" fmla="*/ 1810 w 2957"/>
                  <a:gd name="T11" fmla="*/ 1186 h 2947"/>
                  <a:gd name="T12" fmla="*/ 1463 w 2957"/>
                  <a:gd name="T13" fmla="*/ 1058 h 2947"/>
                  <a:gd name="T14" fmla="*/ 1384 w 2957"/>
                  <a:gd name="T15" fmla="*/ 863 h 2947"/>
                  <a:gd name="T16" fmla="*/ 1165 w 2957"/>
                  <a:gd name="T17" fmla="*/ 853 h 2947"/>
                  <a:gd name="T18" fmla="*/ 898 w 2957"/>
                  <a:gd name="T19" fmla="*/ 333 h 2947"/>
                  <a:gd name="T20" fmla="*/ 1182 w 2957"/>
                  <a:gd name="T21" fmla="*/ 42 h 2947"/>
                  <a:gd name="T22" fmla="*/ 1040 w 2957"/>
                  <a:gd name="T23" fmla="*/ 0 h 2947"/>
                  <a:gd name="T24" fmla="*/ 784 w 2957"/>
                  <a:gd name="T25" fmla="*/ 381 h 2947"/>
                  <a:gd name="T26" fmla="*/ 604 w 2957"/>
                  <a:gd name="T27" fmla="*/ 544 h 2947"/>
                  <a:gd name="T28" fmla="*/ 389 w 2957"/>
                  <a:gd name="T29" fmla="*/ 302 h 2947"/>
                  <a:gd name="T30" fmla="*/ 274 w 2957"/>
                  <a:gd name="T31" fmla="*/ 270 h 2947"/>
                  <a:gd name="T32" fmla="*/ 181 w 2957"/>
                  <a:gd name="T33" fmla="*/ 343 h 2947"/>
                  <a:gd name="T34" fmla="*/ 184 w 2957"/>
                  <a:gd name="T35" fmla="*/ 461 h 2947"/>
                  <a:gd name="T36" fmla="*/ 274 w 2957"/>
                  <a:gd name="T37" fmla="*/ 572 h 2947"/>
                  <a:gd name="T38" fmla="*/ 253 w 2957"/>
                  <a:gd name="T39" fmla="*/ 714 h 2947"/>
                  <a:gd name="T40" fmla="*/ 392 w 2957"/>
                  <a:gd name="T41" fmla="*/ 874 h 2947"/>
                  <a:gd name="T42" fmla="*/ 264 w 2957"/>
                  <a:gd name="T43" fmla="*/ 1047 h 2947"/>
                  <a:gd name="T44" fmla="*/ 437 w 2957"/>
                  <a:gd name="T45" fmla="*/ 1259 h 2947"/>
                  <a:gd name="T46" fmla="*/ 423 w 2957"/>
                  <a:gd name="T47" fmla="*/ 1439 h 2947"/>
                  <a:gd name="T48" fmla="*/ 0 w 2957"/>
                  <a:gd name="T49" fmla="*/ 1540 h 2947"/>
                  <a:gd name="T50" fmla="*/ 122 w 2957"/>
                  <a:gd name="T51" fmla="*/ 1626 h 2947"/>
                  <a:gd name="T52" fmla="*/ 226 w 2957"/>
                  <a:gd name="T53" fmla="*/ 2302 h 2947"/>
                  <a:gd name="T54" fmla="*/ 170 w 2957"/>
                  <a:gd name="T55" fmla="*/ 2673 h 2947"/>
                  <a:gd name="T56" fmla="*/ 56 w 2957"/>
                  <a:gd name="T57" fmla="*/ 2767 h 2947"/>
                  <a:gd name="T58" fmla="*/ 160 w 2957"/>
                  <a:gd name="T59" fmla="*/ 2947 h 2947"/>
                  <a:gd name="T60" fmla="*/ 302 w 2957"/>
                  <a:gd name="T61" fmla="*/ 2920 h 2947"/>
                  <a:gd name="T62" fmla="*/ 375 w 2957"/>
                  <a:gd name="T63" fmla="*/ 2708 h 2947"/>
                  <a:gd name="T64" fmla="*/ 607 w 2957"/>
                  <a:gd name="T65" fmla="*/ 2524 h 2947"/>
                  <a:gd name="T66" fmla="*/ 808 w 2957"/>
                  <a:gd name="T67" fmla="*/ 2129 h 2947"/>
                  <a:gd name="T68" fmla="*/ 1023 w 2957"/>
                  <a:gd name="T69" fmla="*/ 1931 h 2947"/>
                  <a:gd name="T70" fmla="*/ 978 w 2957"/>
                  <a:gd name="T71" fmla="*/ 1793 h 2947"/>
                  <a:gd name="T72" fmla="*/ 1051 w 2957"/>
                  <a:gd name="T73" fmla="*/ 1668 h 2947"/>
                  <a:gd name="T74" fmla="*/ 1120 w 2957"/>
                  <a:gd name="T75" fmla="*/ 1637 h 2947"/>
                  <a:gd name="T76" fmla="*/ 1560 w 2957"/>
                  <a:gd name="T77" fmla="*/ 1633 h 2947"/>
                  <a:gd name="T78" fmla="*/ 1831 w 2957"/>
                  <a:gd name="T79" fmla="*/ 1748 h 2947"/>
                  <a:gd name="T80" fmla="*/ 1921 w 2957"/>
                  <a:gd name="T81" fmla="*/ 1862 h 2947"/>
                  <a:gd name="T82" fmla="*/ 2070 w 2957"/>
                  <a:gd name="T83" fmla="*/ 1865 h 2947"/>
                  <a:gd name="T84" fmla="*/ 2323 w 2957"/>
                  <a:gd name="T85" fmla="*/ 2004 h 2947"/>
                  <a:gd name="T86" fmla="*/ 2448 w 2957"/>
                  <a:gd name="T87" fmla="*/ 1824 h 2947"/>
                  <a:gd name="T88" fmla="*/ 2486 w 2957"/>
                  <a:gd name="T89" fmla="*/ 1612 h 2947"/>
                  <a:gd name="T90" fmla="*/ 2677 w 2957"/>
                  <a:gd name="T91" fmla="*/ 1397 h 2947"/>
                  <a:gd name="T92" fmla="*/ 2888 w 2957"/>
                  <a:gd name="T93" fmla="*/ 1338 h 2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957" h="2947">
                    <a:moveTo>
                      <a:pt x="2888" y="1338"/>
                    </a:moveTo>
                    <a:lnTo>
                      <a:pt x="2957" y="1141"/>
                    </a:lnTo>
                    <a:lnTo>
                      <a:pt x="2951" y="902"/>
                    </a:lnTo>
                    <a:lnTo>
                      <a:pt x="2704" y="933"/>
                    </a:lnTo>
                    <a:lnTo>
                      <a:pt x="2677" y="1075"/>
                    </a:lnTo>
                    <a:lnTo>
                      <a:pt x="1810" y="1186"/>
                    </a:lnTo>
                    <a:lnTo>
                      <a:pt x="1463" y="1058"/>
                    </a:lnTo>
                    <a:lnTo>
                      <a:pt x="1384" y="863"/>
                    </a:lnTo>
                    <a:lnTo>
                      <a:pt x="1165" y="853"/>
                    </a:lnTo>
                    <a:lnTo>
                      <a:pt x="898" y="333"/>
                    </a:lnTo>
                    <a:lnTo>
                      <a:pt x="1182" y="42"/>
                    </a:lnTo>
                    <a:lnTo>
                      <a:pt x="1040" y="0"/>
                    </a:lnTo>
                    <a:lnTo>
                      <a:pt x="784" y="381"/>
                    </a:lnTo>
                    <a:lnTo>
                      <a:pt x="604" y="544"/>
                    </a:lnTo>
                    <a:lnTo>
                      <a:pt x="389" y="302"/>
                    </a:lnTo>
                    <a:lnTo>
                      <a:pt x="274" y="270"/>
                    </a:lnTo>
                    <a:lnTo>
                      <a:pt x="181" y="343"/>
                    </a:lnTo>
                    <a:lnTo>
                      <a:pt x="184" y="461"/>
                    </a:lnTo>
                    <a:lnTo>
                      <a:pt x="274" y="572"/>
                    </a:lnTo>
                    <a:lnTo>
                      <a:pt x="253" y="714"/>
                    </a:lnTo>
                    <a:lnTo>
                      <a:pt x="392" y="874"/>
                    </a:lnTo>
                    <a:lnTo>
                      <a:pt x="264" y="1047"/>
                    </a:lnTo>
                    <a:lnTo>
                      <a:pt x="437" y="1259"/>
                    </a:lnTo>
                    <a:lnTo>
                      <a:pt x="423" y="1439"/>
                    </a:lnTo>
                    <a:lnTo>
                      <a:pt x="0" y="1540"/>
                    </a:lnTo>
                    <a:lnTo>
                      <a:pt x="122" y="1626"/>
                    </a:lnTo>
                    <a:lnTo>
                      <a:pt x="226" y="2302"/>
                    </a:lnTo>
                    <a:lnTo>
                      <a:pt x="170" y="2673"/>
                    </a:lnTo>
                    <a:lnTo>
                      <a:pt x="56" y="2767"/>
                    </a:lnTo>
                    <a:lnTo>
                      <a:pt x="160" y="2947"/>
                    </a:lnTo>
                    <a:lnTo>
                      <a:pt x="302" y="2920"/>
                    </a:lnTo>
                    <a:lnTo>
                      <a:pt x="375" y="2708"/>
                    </a:lnTo>
                    <a:lnTo>
                      <a:pt x="607" y="2524"/>
                    </a:lnTo>
                    <a:lnTo>
                      <a:pt x="808" y="2129"/>
                    </a:lnTo>
                    <a:lnTo>
                      <a:pt x="1023" y="1931"/>
                    </a:lnTo>
                    <a:lnTo>
                      <a:pt x="978" y="1793"/>
                    </a:lnTo>
                    <a:lnTo>
                      <a:pt x="1051" y="1668"/>
                    </a:lnTo>
                    <a:lnTo>
                      <a:pt x="1120" y="1637"/>
                    </a:lnTo>
                    <a:lnTo>
                      <a:pt x="1560" y="1633"/>
                    </a:lnTo>
                    <a:lnTo>
                      <a:pt x="1831" y="1748"/>
                    </a:lnTo>
                    <a:lnTo>
                      <a:pt x="1921" y="1862"/>
                    </a:lnTo>
                    <a:lnTo>
                      <a:pt x="2070" y="1865"/>
                    </a:lnTo>
                    <a:lnTo>
                      <a:pt x="2323" y="2004"/>
                    </a:lnTo>
                    <a:lnTo>
                      <a:pt x="2448" y="1824"/>
                    </a:lnTo>
                    <a:lnTo>
                      <a:pt x="2486" y="1612"/>
                    </a:lnTo>
                    <a:lnTo>
                      <a:pt x="2677" y="1397"/>
                    </a:lnTo>
                    <a:lnTo>
                      <a:pt x="2888" y="1338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" name="Freeform 267">
                <a:extLst>
                  <a:ext uri="{FF2B5EF4-FFF2-40B4-BE49-F238E27FC236}">
                    <a16:creationId xmlns:a16="http://schemas.microsoft.com/office/drawing/2014/main" id="{EC6ECD80-BD97-9659-A3D2-5969FF44E2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1" y="2177"/>
                <a:ext cx="226" cy="192"/>
              </a:xfrm>
              <a:custGeom>
                <a:avLst/>
                <a:gdLst>
                  <a:gd name="T0" fmla="*/ 1102 w 1130"/>
                  <a:gd name="T1" fmla="*/ 215 h 961"/>
                  <a:gd name="T2" fmla="*/ 814 w 1130"/>
                  <a:gd name="T3" fmla="*/ 42 h 961"/>
                  <a:gd name="T4" fmla="*/ 541 w 1130"/>
                  <a:gd name="T5" fmla="*/ 0 h 961"/>
                  <a:gd name="T6" fmla="*/ 340 w 1130"/>
                  <a:gd name="T7" fmla="*/ 73 h 961"/>
                  <a:gd name="T8" fmla="*/ 0 w 1130"/>
                  <a:gd name="T9" fmla="*/ 506 h 961"/>
                  <a:gd name="T10" fmla="*/ 66 w 1130"/>
                  <a:gd name="T11" fmla="*/ 513 h 961"/>
                  <a:gd name="T12" fmla="*/ 100 w 1130"/>
                  <a:gd name="T13" fmla="*/ 645 h 961"/>
                  <a:gd name="T14" fmla="*/ 218 w 1130"/>
                  <a:gd name="T15" fmla="*/ 708 h 961"/>
                  <a:gd name="T16" fmla="*/ 308 w 1130"/>
                  <a:gd name="T17" fmla="*/ 961 h 961"/>
                  <a:gd name="T18" fmla="*/ 482 w 1130"/>
                  <a:gd name="T19" fmla="*/ 825 h 961"/>
                  <a:gd name="T20" fmla="*/ 1130 w 1130"/>
                  <a:gd name="T21" fmla="*/ 513 h 961"/>
                  <a:gd name="T22" fmla="*/ 1102 w 1130"/>
                  <a:gd name="T23" fmla="*/ 215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30" h="961">
                    <a:moveTo>
                      <a:pt x="1102" y="215"/>
                    </a:moveTo>
                    <a:lnTo>
                      <a:pt x="814" y="42"/>
                    </a:lnTo>
                    <a:lnTo>
                      <a:pt x="541" y="0"/>
                    </a:lnTo>
                    <a:lnTo>
                      <a:pt x="340" y="73"/>
                    </a:lnTo>
                    <a:lnTo>
                      <a:pt x="0" y="506"/>
                    </a:lnTo>
                    <a:lnTo>
                      <a:pt x="66" y="513"/>
                    </a:lnTo>
                    <a:lnTo>
                      <a:pt x="100" y="645"/>
                    </a:lnTo>
                    <a:lnTo>
                      <a:pt x="218" y="708"/>
                    </a:lnTo>
                    <a:lnTo>
                      <a:pt x="308" y="961"/>
                    </a:lnTo>
                    <a:lnTo>
                      <a:pt x="482" y="825"/>
                    </a:lnTo>
                    <a:lnTo>
                      <a:pt x="1130" y="513"/>
                    </a:lnTo>
                    <a:lnTo>
                      <a:pt x="1102" y="215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" name="Freeform 268">
                <a:extLst>
                  <a:ext uri="{FF2B5EF4-FFF2-40B4-BE49-F238E27FC236}">
                    <a16:creationId xmlns:a16="http://schemas.microsoft.com/office/drawing/2014/main" id="{251530A9-BCBE-627A-4D2E-326F74DA6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5" y="2279"/>
                <a:ext cx="528" cy="226"/>
              </a:xfrm>
              <a:custGeom>
                <a:avLst/>
                <a:gdLst>
                  <a:gd name="T0" fmla="*/ 212 w 2638"/>
                  <a:gd name="T1" fmla="*/ 312 h 1131"/>
                  <a:gd name="T2" fmla="*/ 38 w 2638"/>
                  <a:gd name="T3" fmla="*/ 448 h 1131"/>
                  <a:gd name="T4" fmla="*/ 83 w 2638"/>
                  <a:gd name="T5" fmla="*/ 652 h 1131"/>
                  <a:gd name="T6" fmla="*/ 0 w 2638"/>
                  <a:gd name="T7" fmla="*/ 840 h 1131"/>
                  <a:gd name="T8" fmla="*/ 18 w 2638"/>
                  <a:gd name="T9" fmla="*/ 978 h 1131"/>
                  <a:gd name="T10" fmla="*/ 278 w 2638"/>
                  <a:gd name="T11" fmla="*/ 1065 h 1131"/>
                  <a:gd name="T12" fmla="*/ 305 w 2638"/>
                  <a:gd name="T13" fmla="*/ 1131 h 1131"/>
                  <a:gd name="T14" fmla="*/ 1096 w 2638"/>
                  <a:gd name="T15" fmla="*/ 791 h 1131"/>
                  <a:gd name="T16" fmla="*/ 1775 w 2638"/>
                  <a:gd name="T17" fmla="*/ 1027 h 1131"/>
                  <a:gd name="T18" fmla="*/ 2125 w 2638"/>
                  <a:gd name="T19" fmla="*/ 1068 h 1131"/>
                  <a:gd name="T20" fmla="*/ 2261 w 2638"/>
                  <a:gd name="T21" fmla="*/ 1016 h 1131"/>
                  <a:gd name="T22" fmla="*/ 2434 w 2638"/>
                  <a:gd name="T23" fmla="*/ 798 h 1131"/>
                  <a:gd name="T24" fmla="*/ 2486 w 2638"/>
                  <a:gd name="T25" fmla="*/ 846 h 1131"/>
                  <a:gd name="T26" fmla="*/ 2628 w 2638"/>
                  <a:gd name="T27" fmla="*/ 642 h 1131"/>
                  <a:gd name="T28" fmla="*/ 2638 w 2638"/>
                  <a:gd name="T29" fmla="*/ 514 h 1131"/>
                  <a:gd name="T30" fmla="*/ 2430 w 2638"/>
                  <a:gd name="T31" fmla="*/ 579 h 1131"/>
                  <a:gd name="T32" fmla="*/ 2399 w 2638"/>
                  <a:gd name="T33" fmla="*/ 642 h 1131"/>
                  <a:gd name="T34" fmla="*/ 1966 w 2638"/>
                  <a:gd name="T35" fmla="*/ 576 h 1131"/>
                  <a:gd name="T36" fmla="*/ 1661 w 2638"/>
                  <a:gd name="T37" fmla="*/ 378 h 1131"/>
                  <a:gd name="T38" fmla="*/ 1543 w 2638"/>
                  <a:gd name="T39" fmla="*/ 195 h 1131"/>
                  <a:gd name="T40" fmla="*/ 860 w 2638"/>
                  <a:gd name="T41" fmla="*/ 0 h 1131"/>
                  <a:gd name="T42" fmla="*/ 212 w 2638"/>
                  <a:gd name="T43" fmla="*/ 312 h 1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38" h="1131">
                    <a:moveTo>
                      <a:pt x="212" y="312"/>
                    </a:moveTo>
                    <a:lnTo>
                      <a:pt x="38" y="448"/>
                    </a:lnTo>
                    <a:lnTo>
                      <a:pt x="83" y="652"/>
                    </a:lnTo>
                    <a:lnTo>
                      <a:pt x="0" y="840"/>
                    </a:lnTo>
                    <a:lnTo>
                      <a:pt x="18" y="978"/>
                    </a:lnTo>
                    <a:lnTo>
                      <a:pt x="278" y="1065"/>
                    </a:lnTo>
                    <a:lnTo>
                      <a:pt x="305" y="1131"/>
                    </a:lnTo>
                    <a:lnTo>
                      <a:pt x="1096" y="791"/>
                    </a:lnTo>
                    <a:lnTo>
                      <a:pt x="1775" y="1027"/>
                    </a:lnTo>
                    <a:lnTo>
                      <a:pt x="2125" y="1068"/>
                    </a:lnTo>
                    <a:lnTo>
                      <a:pt x="2261" y="1016"/>
                    </a:lnTo>
                    <a:lnTo>
                      <a:pt x="2434" y="798"/>
                    </a:lnTo>
                    <a:lnTo>
                      <a:pt x="2486" y="846"/>
                    </a:lnTo>
                    <a:lnTo>
                      <a:pt x="2628" y="642"/>
                    </a:lnTo>
                    <a:lnTo>
                      <a:pt x="2638" y="514"/>
                    </a:lnTo>
                    <a:lnTo>
                      <a:pt x="2430" y="579"/>
                    </a:lnTo>
                    <a:lnTo>
                      <a:pt x="2399" y="642"/>
                    </a:lnTo>
                    <a:lnTo>
                      <a:pt x="1966" y="576"/>
                    </a:lnTo>
                    <a:lnTo>
                      <a:pt x="1661" y="378"/>
                    </a:lnTo>
                    <a:lnTo>
                      <a:pt x="1543" y="195"/>
                    </a:lnTo>
                    <a:lnTo>
                      <a:pt x="860" y="0"/>
                    </a:lnTo>
                    <a:lnTo>
                      <a:pt x="212" y="312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" name="Freeform 269">
                <a:extLst>
                  <a:ext uri="{FF2B5EF4-FFF2-40B4-BE49-F238E27FC236}">
                    <a16:creationId xmlns:a16="http://schemas.microsoft.com/office/drawing/2014/main" id="{06DD4CC9-DBC7-8D41-0C26-AE7462FA1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" y="2507"/>
                <a:ext cx="268" cy="246"/>
              </a:xfrm>
              <a:custGeom>
                <a:avLst/>
                <a:gdLst>
                  <a:gd name="T0" fmla="*/ 250 w 1338"/>
                  <a:gd name="T1" fmla="*/ 114 h 1231"/>
                  <a:gd name="T2" fmla="*/ 252 w 1338"/>
                  <a:gd name="T3" fmla="*/ 256 h 1231"/>
                  <a:gd name="T4" fmla="*/ 257 w 1338"/>
                  <a:gd name="T5" fmla="*/ 398 h 1231"/>
                  <a:gd name="T6" fmla="*/ 35 w 1338"/>
                  <a:gd name="T7" fmla="*/ 565 h 1231"/>
                  <a:gd name="T8" fmla="*/ 0 w 1338"/>
                  <a:gd name="T9" fmla="*/ 912 h 1231"/>
                  <a:gd name="T10" fmla="*/ 343 w 1338"/>
                  <a:gd name="T11" fmla="*/ 939 h 1231"/>
                  <a:gd name="T12" fmla="*/ 541 w 1338"/>
                  <a:gd name="T13" fmla="*/ 1217 h 1231"/>
                  <a:gd name="T14" fmla="*/ 662 w 1338"/>
                  <a:gd name="T15" fmla="*/ 1231 h 1231"/>
                  <a:gd name="T16" fmla="*/ 777 w 1338"/>
                  <a:gd name="T17" fmla="*/ 991 h 1231"/>
                  <a:gd name="T18" fmla="*/ 1061 w 1338"/>
                  <a:gd name="T19" fmla="*/ 1023 h 1231"/>
                  <a:gd name="T20" fmla="*/ 1162 w 1338"/>
                  <a:gd name="T21" fmla="*/ 939 h 1231"/>
                  <a:gd name="T22" fmla="*/ 1099 w 1338"/>
                  <a:gd name="T23" fmla="*/ 908 h 1231"/>
                  <a:gd name="T24" fmla="*/ 1092 w 1338"/>
                  <a:gd name="T25" fmla="*/ 773 h 1231"/>
                  <a:gd name="T26" fmla="*/ 1338 w 1338"/>
                  <a:gd name="T27" fmla="*/ 565 h 1231"/>
                  <a:gd name="T28" fmla="*/ 1210 w 1338"/>
                  <a:gd name="T29" fmla="*/ 398 h 1231"/>
                  <a:gd name="T30" fmla="*/ 1234 w 1338"/>
                  <a:gd name="T31" fmla="*/ 187 h 1231"/>
                  <a:gd name="T32" fmla="*/ 940 w 1338"/>
                  <a:gd name="T33" fmla="*/ 0 h 1231"/>
                  <a:gd name="T34" fmla="*/ 250 w 1338"/>
                  <a:gd name="T35" fmla="*/ 114 h 1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38" h="1231">
                    <a:moveTo>
                      <a:pt x="250" y="114"/>
                    </a:moveTo>
                    <a:lnTo>
                      <a:pt x="252" y="256"/>
                    </a:lnTo>
                    <a:lnTo>
                      <a:pt x="257" y="398"/>
                    </a:lnTo>
                    <a:lnTo>
                      <a:pt x="35" y="565"/>
                    </a:lnTo>
                    <a:lnTo>
                      <a:pt x="0" y="912"/>
                    </a:lnTo>
                    <a:lnTo>
                      <a:pt x="343" y="939"/>
                    </a:lnTo>
                    <a:lnTo>
                      <a:pt x="541" y="1217"/>
                    </a:lnTo>
                    <a:lnTo>
                      <a:pt x="662" y="1231"/>
                    </a:lnTo>
                    <a:lnTo>
                      <a:pt x="777" y="991"/>
                    </a:lnTo>
                    <a:lnTo>
                      <a:pt x="1061" y="1023"/>
                    </a:lnTo>
                    <a:lnTo>
                      <a:pt x="1162" y="939"/>
                    </a:lnTo>
                    <a:lnTo>
                      <a:pt x="1099" y="908"/>
                    </a:lnTo>
                    <a:lnTo>
                      <a:pt x="1092" y="773"/>
                    </a:lnTo>
                    <a:lnTo>
                      <a:pt x="1338" y="565"/>
                    </a:lnTo>
                    <a:lnTo>
                      <a:pt x="1210" y="398"/>
                    </a:lnTo>
                    <a:lnTo>
                      <a:pt x="1234" y="187"/>
                    </a:lnTo>
                    <a:lnTo>
                      <a:pt x="940" y="0"/>
                    </a:lnTo>
                    <a:lnTo>
                      <a:pt x="250" y="114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" name="Freeform 270">
                <a:extLst>
                  <a:ext uri="{FF2B5EF4-FFF2-40B4-BE49-F238E27FC236}">
                    <a16:creationId xmlns:a16="http://schemas.microsoft.com/office/drawing/2014/main" id="{5D955009-0F21-13FD-EC47-28CA2AD21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2437"/>
                <a:ext cx="294" cy="125"/>
              </a:xfrm>
              <a:custGeom>
                <a:avLst/>
                <a:gdLst>
                  <a:gd name="T0" fmla="*/ 0 w 1470"/>
                  <a:gd name="T1" fmla="*/ 340 h 624"/>
                  <a:gd name="T2" fmla="*/ 4 w 1470"/>
                  <a:gd name="T3" fmla="*/ 461 h 624"/>
                  <a:gd name="T4" fmla="*/ 694 w 1470"/>
                  <a:gd name="T5" fmla="*/ 347 h 624"/>
                  <a:gd name="T6" fmla="*/ 988 w 1470"/>
                  <a:gd name="T7" fmla="*/ 534 h 624"/>
                  <a:gd name="T8" fmla="*/ 1179 w 1470"/>
                  <a:gd name="T9" fmla="*/ 624 h 624"/>
                  <a:gd name="T10" fmla="*/ 1425 w 1470"/>
                  <a:gd name="T11" fmla="*/ 506 h 624"/>
                  <a:gd name="T12" fmla="*/ 1470 w 1470"/>
                  <a:gd name="T13" fmla="*/ 236 h 624"/>
                  <a:gd name="T14" fmla="*/ 791 w 1470"/>
                  <a:gd name="T15" fmla="*/ 0 h 624"/>
                  <a:gd name="T16" fmla="*/ 0 w 1470"/>
                  <a:gd name="T17" fmla="*/ 34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0" h="624">
                    <a:moveTo>
                      <a:pt x="0" y="340"/>
                    </a:moveTo>
                    <a:lnTo>
                      <a:pt x="4" y="461"/>
                    </a:lnTo>
                    <a:lnTo>
                      <a:pt x="694" y="347"/>
                    </a:lnTo>
                    <a:lnTo>
                      <a:pt x="988" y="534"/>
                    </a:lnTo>
                    <a:lnTo>
                      <a:pt x="1179" y="624"/>
                    </a:lnTo>
                    <a:lnTo>
                      <a:pt x="1425" y="506"/>
                    </a:lnTo>
                    <a:lnTo>
                      <a:pt x="1470" y="236"/>
                    </a:lnTo>
                    <a:lnTo>
                      <a:pt x="791" y="0"/>
                    </a:lnTo>
                    <a:lnTo>
                      <a:pt x="0" y="340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" name="Freeform 271">
                <a:extLst>
                  <a:ext uri="{FF2B5EF4-FFF2-40B4-BE49-F238E27FC236}">
                    <a16:creationId xmlns:a16="http://schemas.microsoft.com/office/drawing/2014/main" id="{E2804CDC-605C-A542-CACF-F6E8BE969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5" y="1869"/>
                <a:ext cx="327" cy="145"/>
              </a:xfrm>
              <a:custGeom>
                <a:avLst/>
                <a:gdLst>
                  <a:gd name="T0" fmla="*/ 1279 w 1636"/>
                  <a:gd name="T1" fmla="*/ 406 h 725"/>
                  <a:gd name="T2" fmla="*/ 1123 w 1636"/>
                  <a:gd name="T3" fmla="*/ 80 h 725"/>
                  <a:gd name="T4" fmla="*/ 617 w 1636"/>
                  <a:gd name="T5" fmla="*/ 0 h 725"/>
                  <a:gd name="T6" fmla="*/ 430 w 1636"/>
                  <a:gd name="T7" fmla="*/ 111 h 725"/>
                  <a:gd name="T8" fmla="*/ 0 w 1636"/>
                  <a:gd name="T9" fmla="*/ 194 h 725"/>
                  <a:gd name="T10" fmla="*/ 97 w 1636"/>
                  <a:gd name="T11" fmla="*/ 392 h 725"/>
                  <a:gd name="T12" fmla="*/ 316 w 1636"/>
                  <a:gd name="T13" fmla="*/ 402 h 725"/>
                  <a:gd name="T14" fmla="*/ 395 w 1636"/>
                  <a:gd name="T15" fmla="*/ 597 h 725"/>
                  <a:gd name="T16" fmla="*/ 742 w 1636"/>
                  <a:gd name="T17" fmla="*/ 725 h 725"/>
                  <a:gd name="T18" fmla="*/ 1609 w 1636"/>
                  <a:gd name="T19" fmla="*/ 614 h 725"/>
                  <a:gd name="T20" fmla="*/ 1636 w 1636"/>
                  <a:gd name="T21" fmla="*/ 472 h 725"/>
                  <a:gd name="T22" fmla="*/ 1279 w 1636"/>
                  <a:gd name="T23" fmla="*/ 406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36" h="725">
                    <a:moveTo>
                      <a:pt x="1279" y="406"/>
                    </a:moveTo>
                    <a:lnTo>
                      <a:pt x="1123" y="80"/>
                    </a:lnTo>
                    <a:lnTo>
                      <a:pt x="617" y="0"/>
                    </a:lnTo>
                    <a:lnTo>
                      <a:pt x="430" y="111"/>
                    </a:lnTo>
                    <a:lnTo>
                      <a:pt x="0" y="194"/>
                    </a:lnTo>
                    <a:lnTo>
                      <a:pt x="97" y="392"/>
                    </a:lnTo>
                    <a:lnTo>
                      <a:pt x="316" y="402"/>
                    </a:lnTo>
                    <a:lnTo>
                      <a:pt x="395" y="597"/>
                    </a:lnTo>
                    <a:lnTo>
                      <a:pt x="742" y="725"/>
                    </a:lnTo>
                    <a:lnTo>
                      <a:pt x="1609" y="614"/>
                    </a:lnTo>
                    <a:lnTo>
                      <a:pt x="1636" y="472"/>
                    </a:lnTo>
                    <a:lnTo>
                      <a:pt x="1279" y="406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" name="Freeform 272">
                <a:extLst>
                  <a:ext uri="{FF2B5EF4-FFF2-40B4-BE49-F238E27FC236}">
                    <a16:creationId xmlns:a16="http://schemas.microsoft.com/office/drawing/2014/main" id="{481C8403-10AE-0335-3C40-4F2F9DB48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1" y="1854"/>
                <a:ext cx="229" cy="153"/>
              </a:xfrm>
              <a:custGeom>
                <a:avLst/>
                <a:gdLst>
                  <a:gd name="T0" fmla="*/ 1023 w 1141"/>
                  <a:gd name="T1" fmla="*/ 187 h 766"/>
                  <a:gd name="T2" fmla="*/ 933 w 1141"/>
                  <a:gd name="T3" fmla="*/ 76 h 766"/>
                  <a:gd name="T4" fmla="*/ 774 w 1141"/>
                  <a:gd name="T5" fmla="*/ 222 h 766"/>
                  <a:gd name="T6" fmla="*/ 534 w 1141"/>
                  <a:gd name="T7" fmla="*/ 250 h 766"/>
                  <a:gd name="T8" fmla="*/ 455 w 1141"/>
                  <a:gd name="T9" fmla="*/ 0 h 766"/>
                  <a:gd name="T10" fmla="*/ 288 w 1141"/>
                  <a:gd name="T11" fmla="*/ 114 h 766"/>
                  <a:gd name="T12" fmla="*/ 0 w 1141"/>
                  <a:gd name="T13" fmla="*/ 104 h 766"/>
                  <a:gd name="T14" fmla="*/ 202 w 1141"/>
                  <a:gd name="T15" fmla="*/ 232 h 766"/>
                  <a:gd name="T16" fmla="*/ 66 w 1141"/>
                  <a:gd name="T17" fmla="*/ 634 h 766"/>
                  <a:gd name="T18" fmla="*/ 243 w 1141"/>
                  <a:gd name="T19" fmla="*/ 537 h 766"/>
                  <a:gd name="T20" fmla="*/ 455 w 1141"/>
                  <a:gd name="T21" fmla="*/ 704 h 766"/>
                  <a:gd name="T22" fmla="*/ 663 w 1141"/>
                  <a:gd name="T23" fmla="*/ 766 h 766"/>
                  <a:gd name="T24" fmla="*/ 1013 w 1141"/>
                  <a:gd name="T25" fmla="*/ 662 h 766"/>
                  <a:gd name="T26" fmla="*/ 1141 w 1141"/>
                  <a:gd name="T27" fmla="*/ 489 h 766"/>
                  <a:gd name="T28" fmla="*/ 1002 w 1141"/>
                  <a:gd name="T29" fmla="*/ 329 h 766"/>
                  <a:gd name="T30" fmla="*/ 1023 w 1141"/>
                  <a:gd name="T31" fmla="*/ 187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41" h="766">
                    <a:moveTo>
                      <a:pt x="1023" y="187"/>
                    </a:moveTo>
                    <a:lnTo>
                      <a:pt x="933" y="76"/>
                    </a:lnTo>
                    <a:lnTo>
                      <a:pt x="774" y="222"/>
                    </a:lnTo>
                    <a:lnTo>
                      <a:pt x="534" y="250"/>
                    </a:lnTo>
                    <a:lnTo>
                      <a:pt x="455" y="0"/>
                    </a:lnTo>
                    <a:lnTo>
                      <a:pt x="288" y="114"/>
                    </a:lnTo>
                    <a:lnTo>
                      <a:pt x="0" y="104"/>
                    </a:lnTo>
                    <a:lnTo>
                      <a:pt x="202" y="232"/>
                    </a:lnTo>
                    <a:lnTo>
                      <a:pt x="66" y="634"/>
                    </a:lnTo>
                    <a:lnTo>
                      <a:pt x="243" y="537"/>
                    </a:lnTo>
                    <a:lnTo>
                      <a:pt x="455" y="704"/>
                    </a:lnTo>
                    <a:lnTo>
                      <a:pt x="663" y="766"/>
                    </a:lnTo>
                    <a:lnTo>
                      <a:pt x="1013" y="662"/>
                    </a:lnTo>
                    <a:lnTo>
                      <a:pt x="1141" y="489"/>
                    </a:lnTo>
                    <a:lnTo>
                      <a:pt x="1002" y="329"/>
                    </a:lnTo>
                    <a:lnTo>
                      <a:pt x="1023" y="187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" name="Freeform 273">
                <a:extLst>
                  <a:ext uri="{FF2B5EF4-FFF2-40B4-BE49-F238E27FC236}">
                    <a16:creationId xmlns:a16="http://schemas.microsoft.com/office/drawing/2014/main" id="{927EFDF2-868D-A816-38EF-28422AF0A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" y="2658"/>
                <a:ext cx="294" cy="276"/>
              </a:xfrm>
              <a:custGeom>
                <a:avLst/>
                <a:gdLst>
                  <a:gd name="T0" fmla="*/ 229 w 1470"/>
                  <a:gd name="T1" fmla="*/ 0 h 1380"/>
                  <a:gd name="T2" fmla="*/ 0 w 1470"/>
                  <a:gd name="T3" fmla="*/ 31 h 1380"/>
                  <a:gd name="T4" fmla="*/ 184 w 1470"/>
                  <a:gd name="T5" fmla="*/ 561 h 1380"/>
                  <a:gd name="T6" fmla="*/ 52 w 1470"/>
                  <a:gd name="T7" fmla="*/ 620 h 1380"/>
                  <a:gd name="T8" fmla="*/ 14 w 1470"/>
                  <a:gd name="T9" fmla="*/ 752 h 1380"/>
                  <a:gd name="T10" fmla="*/ 76 w 1470"/>
                  <a:gd name="T11" fmla="*/ 884 h 1380"/>
                  <a:gd name="T12" fmla="*/ 284 w 1470"/>
                  <a:gd name="T13" fmla="*/ 929 h 1380"/>
                  <a:gd name="T14" fmla="*/ 270 w 1470"/>
                  <a:gd name="T15" fmla="*/ 1002 h 1380"/>
                  <a:gd name="T16" fmla="*/ 672 w 1470"/>
                  <a:gd name="T17" fmla="*/ 853 h 1380"/>
                  <a:gd name="T18" fmla="*/ 745 w 1470"/>
                  <a:gd name="T19" fmla="*/ 1130 h 1380"/>
                  <a:gd name="T20" fmla="*/ 1005 w 1470"/>
                  <a:gd name="T21" fmla="*/ 1380 h 1380"/>
                  <a:gd name="T22" fmla="*/ 1182 w 1470"/>
                  <a:gd name="T23" fmla="*/ 950 h 1380"/>
                  <a:gd name="T24" fmla="*/ 1272 w 1470"/>
                  <a:gd name="T25" fmla="*/ 846 h 1380"/>
                  <a:gd name="T26" fmla="*/ 1470 w 1470"/>
                  <a:gd name="T27" fmla="*/ 794 h 1380"/>
                  <a:gd name="T28" fmla="*/ 1428 w 1470"/>
                  <a:gd name="T29" fmla="*/ 655 h 1380"/>
                  <a:gd name="T30" fmla="*/ 1116 w 1470"/>
                  <a:gd name="T31" fmla="*/ 468 h 1380"/>
                  <a:gd name="T32" fmla="*/ 974 w 1470"/>
                  <a:gd name="T33" fmla="*/ 509 h 1380"/>
                  <a:gd name="T34" fmla="*/ 711 w 1470"/>
                  <a:gd name="T35" fmla="*/ 305 h 1380"/>
                  <a:gd name="T36" fmla="*/ 620 w 1470"/>
                  <a:gd name="T37" fmla="*/ 308 h 1380"/>
                  <a:gd name="T38" fmla="*/ 634 w 1470"/>
                  <a:gd name="T39" fmla="*/ 672 h 1380"/>
                  <a:gd name="T40" fmla="*/ 506 w 1470"/>
                  <a:gd name="T41" fmla="*/ 263 h 1380"/>
                  <a:gd name="T42" fmla="*/ 229 w 1470"/>
                  <a:gd name="T43" fmla="*/ 0 h 1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70" h="1380">
                    <a:moveTo>
                      <a:pt x="229" y="0"/>
                    </a:moveTo>
                    <a:lnTo>
                      <a:pt x="0" y="31"/>
                    </a:lnTo>
                    <a:lnTo>
                      <a:pt x="184" y="561"/>
                    </a:lnTo>
                    <a:lnTo>
                      <a:pt x="52" y="620"/>
                    </a:lnTo>
                    <a:lnTo>
                      <a:pt x="14" y="752"/>
                    </a:lnTo>
                    <a:lnTo>
                      <a:pt x="76" y="884"/>
                    </a:lnTo>
                    <a:lnTo>
                      <a:pt x="284" y="929"/>
                    </a:lnTo>
                    <a:lnTo>
                      <a:pt x="270" y="1002"/>
                    </a:lnTo>
                    <a:lnTo>
                      <a:pt x="672" y="853"/>
                    </a:lnTo>
                    <a:lnTo>
                      <a:pt x="745" y="1130"/>
                    </a:lnTo>
                    <a:lnTo>
                      <a:pt x="1005" y="1380"/>
                    </a:lnTo>
                    <a:lnTo>
                      <a:pt x="1182" y="950"/>
                    </a:lnTo>
                    <a:lnTo>
                      <a:pt x="1272" y="846"/>
                    </a:lnTo>
                    <a:lnTo>
                      <a:pt x="1470" y="794"/>
                    </a:lnTo>
                    <a:lnTo>
                      <a:pt x="1428" y="655"/>
                    </a:lnTo>
                    <a:lnTo>
                      <a:pt x="1116" y="468"/>
                    </a:lnTo>
                    <a:lnTo>
                      <a:pt x="974" y="509"/>
                    </a:lnTo>
                    <a:lnTo>
                      <a:pt x="711" y="305"/>
                    </a:lnTo>
                    <a:lnTo>
                      <a:pt x="620" y="308"/>
                    </a:lnTo>
                    <a:lnTo>
                      <a:pt x="634" y="672"/>
                    </a:lnTo>
                    <a:lnTo>
                      <a:pt x="506" y="263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" name="Freeform 274">
                <a:extLst>
                  <a:ext uri="{FF2B5EF4-FFF2-40B4-BE49-F238E27FC236}">
                    <a16:creationId xmlns:a16="http://schemas.microsoft.com/office/drawing/2014/main" id="{2B0A6609-AEBD-1931-AB02-B925ABA64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8" y="2662"/>
                <a:ext cx="281" cy="273"/>
              </a:xfrm>
              <a:custGeom>
                <a:avLst/>
                <a:gdLst>
                  <a:gd name="T0" fmla="*/ 908 w 1407"/>
                  <a:gd name="T1" fmla="*/ 56 h 1367"/>
                  <a:gd name="T2" fmla="*/ 617 w 1407"/>
                  <a:gd name="T3" fmla="*/ 0 h 1367"/>
                  <a:gd name="T4" fmla="*/ 364 w 1407"/>
                  <a:gd name="T5" fmla="*/ 143 h 1367"/>
                  <a:gd name="T6" fmla="*/ 0 w 1407"/>
                  <a:gd name="T7" fmla="*/ 146 h 1367"/>
                  <a:gd name="T8" fmla="*/ 215 w 1407"/>
                  <a:gd name="T9" fmla="*/ 524 h 1367"/>
                  <a:gd name="T10" fmla="*/ 429 w 1407"/>
                  <a:gd name="T11" fmla="*/ 500 h 1367"/>
                  <a:gd name="T12" fmla="*/ 471 w 1407"/>
                  <a:gd name="T13" fmla="*/ 562 h 1367"/>
                  <a:gd name="T14" fmla="*/ 464 w 1407"/>
                  <a:gd name="T15" fmla="*/ 985 h 1367"/>
                  <a:gd name="T16" fmla="*/ 683 w 1407"/>
                  <a:gd name="T17" fmla="*/ 1172 h 1367"/>
                  <a:gd name="T18" fmla="*/ 679 w 1407"/>
                  <a:gd name="T19" fmla="*/ 1318 h 1367"/>
                  <a:gd name="T20" fmla="*/ 949 w 1407"/>
                  <a:gd name="T21" fmla="*/ 1367 h 1367"/>
                  <a:gd name="T22" fmla="*/ 1140 w 1407"/>
                  <a:gd name="T23" fmla="*/ 1176 h 1367"/>
                  <a:gd name="T24" fmla="*/ 1279 w 1407"/>
                  <a:gd name="T25" fmla="*/ 1322 h 1367"/>
                  <a:gd name="T26" fmla="*/ 1345 w 1407"/>
                  <a:gd name="T27" fmla="*/ 1339 h 1367"/>
                  <a:gd name="T28" fmla="*/ 1383 w 1407"/>
                  <a:gd name="T29" fmla="*/ 1283 h 1367"/>
                  <a:gd name="T30" fmla="*/ 1327 w 1407"/>
                  <a:gd name="T31" fmla="*/ 1093 h 1367"/>
                  <a:gd name="T32" fmla="*/ 1393 w 1407"/>
                  <a:gd name="T33" fmla="*/ 982 h 1367"/>
                  <a:gd name="T34" fmla="*/ 1407 w 1407"/>
                  <a:gd name="T35" fmla="*/ 909 h 1367"/>
                  <a:gd name="T36" fmla="*/ 1199 w 1407"/>
                  <a:gd name="T37" fmla="*/ 864 h 1367"/>
                  <a:gd name="T38" fmla="*/ 1137 w 1407"/>
                  <a:gd name="T39" fmla="*/ 732 h 1367"/>
                  <a:gd name="T40" fmla="*/ 1175 w 1407"/>
                  <a:gd name="T41" fmla="*/ 600 h 1367"/>
                  <a:gd name="T42" fmla="*/ 1307 w 1407"/>
                  <a:gd name="T43" fmla="*/ 541 h 1367"/>
                  <a:gd name="T44" fmla="*/ 1123 w 1407"/>
                  <a:gd name="T45" fmla="*/ 11 h 1367"/>
                  <a:gd name="T46" fmla="*/ 908 w 1407"/>
                  <a:gd name="T47" fmla="*/ 56 h 1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07" h="1367">
                    <a:moveTo>
                      <a:pt x="908" y="56"/>
                    </a:moveTo>
                    <a:lnTo>
                      <a:pt x="617" y="0"/>
                    </a:lnTo>
                    <a:lnTo>
                      <a:pt x="364" y="143"/>
                    </a:lnTo>
                    <a:lnTo>
                      <a:pt x="0" y="146"/>
                    </a:lnTo>
                    <a:lnTo>
                      <a:pt x="215" y="524"/>
                    </a:lnTo>
                    <a:lnTo>
                      <a:pt x="429" y="500"/>
                    </a:lnTo>
                    <a:lnTo>
                      <a:pt x="471" y="562"/>
                    </a:lnTo>
                    <a:lnTo>
                      <a:pt x="464" y="985"/>
                    </a:lnTo>
                    <a:lnTo>
                      <a:pt x="683" y="1172"/>
                    </a:lnTo>
                    <a:lnTo>
                      <a:pt x="679" y="1318"/>
                    </a:lnTo>
                    <a:lnTo>
                      <a:pt x="949" y="1367"/>
                    </a:lnTo>
                    <a:lnTo>
                      <a:pt x="1140" y="1176"/>
                    </a:lnTo>
                    <a:lnTo>
                      <a:pt x="1279" y="1322"/>
                    </a:lnTo>
                    <a:lnTo>
                      <a:pt x="1345" y="1339"/>
                    </a:lnTo>
                    <a:lnTo>
                      <a:pt x="1383" y="1283"/>
                    </a:lnTo>
                    <a:lnTo>
                      <a:pt x="1327" y="1093"/>
                    </a:lnTo>
                    <a:lnTo>
                      <a:pt x="1393" y="982"/>
                    </a:lnTo>
                    <a:lnTo>
                      <a:pt x="1407" y="909"/>
                    </a:lnTo>
                    <a:lnTo>
                      <a:pt x="1199" y="864"/>
                    </a:lnTo>
                    <a:lnTo>
                      <a:pt x="1137" y="732"/>
                    </a:lnTo>
                    <a:lnTo>
                      <a:pt x="1175" y="600"/>
                    </a:lnTo>
                    <a:lnTo>
                      <a:pt x="1307" y="541"/>
                    </a:lnTo>
                    <a:lnTo>
                      <a:pt x="1123" y="11"/>
                    </a:lnTo>
                    <a:lnTo>
                      <a:pt x="908" y="56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" name="Freeform 275">
                <a:extLst>
                  <a:ext uri="{FF2B5EF4-FFF2-40B4-BE49-F238E27FC236}">
                    <a16:creationId xmlns:a16="http://schemas.microsoft.com/office/drawing/2014/main" id="{3DBBE44B-6FDA-0C44-D842-2301ED6CA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9" y="2686"/>
                <a:ext cx="402" cy="192"/>
              </a:xfrm>
              <a:custGeom>
                <a:avLst/>
                <a:gdLst>
                  <a:gd name="T0" fmla="*/ 1793 w 2008"/>
                  <a:gd name="T1" fmla="*/ 28 h 964"/>
                  <a:gd name="T2" fmla="*/ 1654 w 2008"/>
                  <a:gd name="T3" fmla="*/ 0 h 964"/>
                  <a:gd name="T4" fmla="*/ 1331 w 2008"/>
                  <a:gd name="T5" fmla="*/ 181 h 964"/>
                  <a:gd name="T6" fmla="*/ 1123 w 2008"/>
                  <a:gd name="T7" fmla="*/ 115 h 964"/>
                  <a:gd name="T8" fmla="*/ 694 w 2008"/>
                  <a:gd name="T9" fmla="*/ 97 h 964"/>
                  <a:gd name="T10" fmla="*/ 479 w 2008"/>
                  <a:gd name="T11" fmla="*/ 292 h 964"/>
                  <a:gd name="T12" fmla="*/ 208 w 2008"/>
                  <a:gd name="T13" fmla="*/ 188 h 964"/>
                  <a:gd name="T14" fmla="*/ 0 w 2008"/>
                  <a:gd name="T15" fmla="*/ 208 h 964"/>
                  <a:gd name="T16" fmla="*/ 18 w 2008"/>
                  <a:gd name="T17" fmla="*/ 389 h 964"/>
                  <a:gd name="T18" fmla="*/ 253 w 2008"/>
                  <a:gd name="T19" fmla="*/ 510 h 964"/>
                  <a:gd name="T20" fmla="*/ 212 w 2008"/>
                  <a:gd name="T21" fmla="*/ 753 h 964"/>
                  <a:gd name="T22" fmla="*/ 423 w 2008"/>
                  <a:gd name="T23" fmla="*/ 850 h 964"/>
                  <a:gd name="T24" fmla="*/ 680 w 2008"/>
                  <a:gd name="T25" fmla="*/ 964 h 964"/>
                  <a:gd name="T26" fmla="*/ 808 w 2008"/>
                  <a:gd name="T27" fmla="*/ 902 h 964"/>
                  <a:gd name="T28" fmla="*/ 1019 w 2008"/>
                  <a:gd name="T29" fmla="*/ 909 h 964"/>
                  <a:gd name="T30" fmla="*/ 1169 w 2008"/>
                  <a:gd name="T31" fmla="*/ 760 h 964"/>
                  <a:gd name="T32" fmla="*/ 1266 w 2008"/>
                  <a:gd name="T33" fmla="*/ 850 h 964"/>
                  <a:gd name="T34" fmla="*/ 1401 w 2008"/>
                  <a:gd name="T35" fmla="*/ 833 h 964"/>
                  <a:gd name="T36" fmla="*/ 1591 w 2008"/>
                  <a:gd name="T37" fmla="*/ 933 h 964"/>
                  <a:gd name="T38" fmla="*/ 1616 w 2008"/>
                  <a:gd name="T39" fmla="*/ 867 h 964"/>
                  <a:gd name="T40" fmla="*/ 1810 w 2008"/>
                  <a:gd name="T41" fmla="*/ 798 h 964"/>
                  <a:gd name="T42" fmla="*/ 1813 w 2008"/>
                  <a:gd name="T43" fmla="*/ 597 h 964"/>
                  <a:gd name="T44" fmla="*/ 2008 w 2008"/>
                  <a:gd name="T45" fmla="*/ 406 h 964"/>
                  <a:gd name="T46" fmla="*/ 1793 w 2008"/>
                  <a:gd name="T47" fmla="*/ 2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08" h="964">
                    <a:moveTo>
                      <a:pt x="1793" y="28"/>
                    </a:moveTo>
                    <a:lnTo>
                      <a:pt x="1654" y="0"/>
                    </a:lnTo>
                    <a:lnTo>
                      <a:pt x="1331" y="181"/>
                    </a:lnTo>
                    <a:lnTo>
                      <a:pt x="1123" y="115"/>
                    </a:lnTo>
                    <a:lnTo>
                      <a:pt x="694" y="97"/>
                    </a:lnTo>
                    <a:lnTo>
                      <a:pt x="479" y="292"/>
                    </a:lnTo>
                    <a:lnTo>
                      <a:pt x="208" y="188"/>
                    </a:lnTo>
                    <a:lnTo>
                      <a:pt x="0" y="208"/>
                    </a:lnTo>
                    <a:lnTo>
                      <a:pt x="18" y="389"/>
                    </a:lnTo>
                    <a:lnTo>
                      <a:pt x="253" y="510"/>
                    </a:lnTo>
                    <a:lnTo>
                      <a:pt x="212" y="753"/>
                    </a:lnTo>
                    <a:lnTo>
                      <a:pt x="423" y="850"/>
                    </a:lnTo>
                    <a:lnTo>
                      <a:pt x="680" y="964"/>
                    </a:lnTo>
                    <a:lnTo>
                      <a:pt x="808" y="902"/>
                    </a:lnTo>
                    <a:lnTo>
                      <a:pt x="1019" y="909"/>
                    </a:lnTo>
                    <a:lnTo>
                      <a:pt x="1169" y="760"/>
                    </a:lnTo>
                    <a:lnTo>
                      <a:pt x="1266" y="850"/>
                    </a:lnTo>
                    <a:lnTo>
                      <a:pt x="1401" y="833"/>
                    </a:lnTo>
                    <a:lnTo>
                      <a:pt x="1591" y="933"/>
                    </a:lnTo>
                    <a:lnTo>
                      <a:pt x="1616" y="867"/>
                    </a:lnTo>
                    <a:lnTo>
                      <a:pt x="1810" y="798"/>
                    </a:lnTo>
                    <a:lnTo>
                      <a:pt x="1813" y="597"/>
                    </a:lnTo>
                    <a:lnTo>
                      <a:pt x="2008" y="406"/>
                    </a:lnTo>
                    <a:lnTo>
                      <a:pt x="1793" y="28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" name="Freeform 276">
                <a:extLst>
                  <a:ext uri="{FF2B5EF4-FFF2-40B4-BE49-F238E27FC236}">
                    <a16:creationId xmlns:a16="http://schemas.microsoft.com/office/drawing/2014/main" id="{2F4BD116-849A-D38D-6278-D725F6503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4" y="2762"/>
                <a:ext cx="190" cy="193"/>
              </a:xfrm>
              <a:custGeom>
                <a:avLst/>
                <a:gdLst>
                  <a:gd name="T0" fmla="*/ 284 w 950"/>
                  <a:gd name="T1" fmla="*/ 416 h 964"/>
                  <a:gd name="T2" fmla="*/ 90 w 950"/>
                  <a:gd name="T3" fmla="*/ 485 h 964"/>
                  <a:gd name="T4" fmla="*/ 65 w 950"/>
                  <a:gd name="T5" fmla="*/ 551 h 964"/>
                  <a:gd name="T6" fmla="*/ 0 w 950"/>
                  <a:gd name="T7" fmla="*/ 849 h 964"/>
                  <a:gd name="T8" fmla="*/ 364 w 950"/>
                  <a:gd name="T9" fmla="*/ 815 h 964"/>
                  <a:gd name="T10" fmla="*/ 929 w 950"/>
                  <a:gd name="T11" fmla="*/ 964 h 964"/>
                  <a:gd name="T12" fmla="*/ 950 w 950"/>
                  <a:gd name="T13" fmla="*/ 672 h 964"/>
                  <a:gd name="T14" fmla="*/ 731 w 950"/>
                  <a:gd name="T15" fmla="*/ 485 h 964"/>
                  <a:gd name="T16" fmla="*/ 738 w 950"/>
                  <a:gd name="T17" fmla="*/ 62 h 964"/>
                  <a:gd name="T18" fmla="*/ 696 w 950"/>
                  <a:gd name="T19" fmla="*/ 0 h 964"/>
                  <a:gd name="T20" fmla="*/ 482 w 950"/>
                  <a:gd name="T21" fmla="*/ 24 h 964"/>
                  <a:gd name="T22" fmla="*/ 287 w 950"/>
                  <a:gd name="T23" fmla="*/ 215 h 964"/>
                  <a:gd name="T24" fmla="*/ 284 w 950"/>
                  <a:gd name="T25" fmla="*/ 416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0" h="964">
                    <a:moveTo>
                      <a:pt x="284" y="416"/>
                    </a:moveTo>
                    <a:lnTo>
                      <a:pt x="90" y="485"/>
                    </a:lnTo>
                    <a:lnTo>
                      <a:pt x="65" y="551"/>
                    </a:lnTo>
                    <a:lnTo>
                      <a:pt x="0" y="849"/>
                    </a:lnTo>
                    <a:lnTo>
                      <a:pt x="364" y="815"/>
                    </a:lnTo>
                    <a:lnTo>
                      <a:pt x="929" y="964"/>
                    </a:lnTo>
                    <a:lnTo>
                      <a:pt x="950" y="672"/>
                    </a:lnTo>
                    <a:lnTo>
                      <a:pt x="731" y="485"/>
                    </a:lnTo>
                    <a:lnTo>
                      <a:pt x="738" y="62"/>
                    </a:lnTo>
                    <a:lnTo>
                      <a:pt x="696" y="0"/>
                    </a:lnTo>
                    <a:lnTo>
                      <a:pt x="482" y="24"/>
                    </a:lnTo>
                    <a:lnTo>
                      <a:pt x="287" y="215"/>
                    </a:lnTo>
                    <a:lnTo>
                      <a:pt x="284" y="416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" name="Freeform 277">
                <a:extLst>
                  <a:ext uri="{FF2B5EF4-FFF2-40B4-BE49-F238E27FC236}">
                    <a16:creationId xmlns:a16="http://schemas.microsoft.com/office/drawing/2014/main" id="{3740EC41-1231-AD3A-9C4D-312CAC9F2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" y="2838"/>
                <a:ext cx="208" cy="95"/>
              </a:xfrm>
              <a:custGeom>
                <a:avLst/>
                <a:gdLst>
                  <a:gd name="T0" fmla="*/ 978 w 1043"/>
                  <a:gd name="T1" fmla="*/ 471 h 475"/>
                  <a:gd name="T2" fmla="*/ 1043 w 1043"/>
                  <a:gd name="T3" fmla="*/ 173 h 475"/>
                  <a:gd name="T4" fmla="*/ 853 w 1043"/>
                  <a:gd name="T5" fmla="*/ 73 h 475"/>
                  <a:gd name="T6" fmla="*/ 718 w 1043"/>
                  <a:gd name="T7" fmla="*/ 90 h 475"/>
                  <a:gd name="T8" fmla="*/ 621 w 1043"/>
                  <a:gd name="T9" fmla="*/ 0 h 475"/>
                  <a:gd name="T10" fmla="*/ 471 w 1043"/>
                  <a:gd name="T11" fmla="*/ 149 h 475"/>
                  <a:gd name="T12" fmla="*/ 260 w 1043"/>
                  <a:gd name="T13" fmla="*/ 142 h 475"/>
                  <a:gd name="T14" fmla="*/ 132 w 1043"/>
                  <a:gd name="T15" fmla="*/ 204 h 475"/>
                  <a:gd name="T16" fmla="*/ 0 w 1043"/>
                  <a:gd name="T17" fmla="*/ 149 h 475"/>
                  <a:gd name="T18" fmla="*/ 149 w 1043"/>
                  <a:gd name="T19" fmla="*/ 381 h 475"/>
                  <a:gd name="T20" fmla="*/ 215 w 1043"/>
                  <a:gd name="T21" fmla="*/ 360 h 475"/>
                  <a:gd name="T22" fmla="*/ 662 w 1043"/>
                  <a:gd name="T23" fmla="*/ 419 h 475"/>
                  <a:gd name="T24" fmla="*/ 669 w 1043"/>
                  <a:gd name="T25" fmla="*/ 454 h 475"/>
                  <a:gd name="T26" fmla="*/ 797 w 1043"/>
                  <a:gd name="T27" fmla="*/ 475 h 475"/>
                  <a:gd name="T28" fmla="*/ 804 w 1043"/>
                  <a:gd name="T29" fmla="*/ 412 h 475"/>
                  <a:gd name="T30" fmla="*/ 978 w 1043"/>
                  <a:gd name="T31" fmla="*/ 471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3" h="475">
                    <a:moveTo>
                      <a:pt x="978" y="471"/>
                    </a:moveTo>
                    <a:lnTo>
                      <a:pt x="1043" y="173"/>
                    </a:lnTo>
                    <a:lnTo>
                      <a:pt x="853" y="73"/>
                    </a:lnTo>
                    <a:lnTo>
                      <a:pt x="718" y="90"/>
                    </a:lnTo>
                    <a:lnTo>
                      <a:pt x="621" y="0"/>
                    </a:lnTo>
                    <a:lnTo>
                      <a:pt x="471" y="149"/>
                    </a:lnTo>
                    <a:lnTo>
                      <a:pt x="260" y="142"/>
                    </a:lnTo>
                    <a:lnTo>
                      <a:pt x="132" y="204"/>
                    </a:lnTo>
                    <a:lnTo>
                      <a:pt x="0" y="149"/>
                    </a:lnTo>
                    <a:lnTo>
                      <a:pt x="149" y="381"/>
                    </a:lnTo>
                    <a:lnTo>
                      <a:pt x="215" y="360"/>
                    </a:lnTo>
                    <a:lnTo>
                      <a:pt x="662" y="419"/>
                    </a:lnTo>
                    <a:lnTo>
                      <a:pt x="669" y="454"/>
                    </a:lnTo>
                    <a:lnTo>
                      <a:pt x="797" y="475"/>
                    </a:lnTo>
                    <a:lnTo>
                      <a:pt x="804" y="412"/>
                    </a:lnTo>
                    <a:lnTo>
                      <a:pt x="978" y="471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" name="Freeform 278">
                <a:extLst>
                  <a:ext uri="{FF2B5EF4-FFF2-40B4-BE49-F238E27FC236}">
                    <a16:creationId xmlns:a16="http://schemas.microsoft.com/office/drawing/2014/main" id="{212BFBD6-BD34-5C24-6A6B-C2F3853D06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8" y="2897"/>
                <a:ext cx="345" cy="201"/>
              </a:xfrm>
              <a:custGeom>
                <a:avLst/>
                <a:gdLst>
                  <a:gd name="T0" fmla="*/ 371 w 1727"/>
                  <a:gd name="T1" fmla="*/ 458 h 1002"/>
                  <a:gd name="T2" fmla="*/ 451 w 1727"/>
                  <a:gd name="T3" fmla="*/ 728 h 1002"/>
                  <a:gd name="T4" fmla="*/ 638 w 1727"/>
                  <a:gd name="T5" fmla="*/ 836 h 1002"/>
                  <a:gd name="T6" fmla="*/ 708 w 1727"/>
                  <a:gd name="T7" fmla="*/ 818 h 1002"/>
                  <a:gd name="T8" fmla="*/ 909 w 1727"/>
                  <a:gd name="T9" fmla="*/ 1002 h 1002"/>
                  <a:gd name="T10" fmla="*/ 1231 w 1727"/>
                  <a:gd name="T11" fmla="*/ 870 h 1002"/>
                  <a:gd name="T12" fmla="*/ 1318 w 1727"/>
                  <a:gd name="T13" fmla="*/ 385 h 1002"/>
                  <a:gd name="T14" fmla="*/ 1359 w 1727"/>
                  <a:gd name="T15" fmla="*/ 329 h 1002"/>
                  <a:gd name="T16" fmla="*/ 1564 w 1727"/>
                  <a:gd name="T17" fmla="*/ 388 h 1002"/>
                  <a:gd name="T18" fmla="*/ 1602 w 1727"/>
                  <a:gd name="T19" fmla="*/ 194 h 1002"/>
                  <a:gd name="T20" fmla="*/ 1727 w 1727"/>
                  <a:gd name="T21" fmla="*/ 146 h 1002"/>
                  <a:gd name="T22" fmla="*/ 1588 w 1727"/>
                  <a:gd name="T23" fmla="*/ 0 h 1002"/>
                  <a:gd name="T24" fmla="*/ 1397 w 1727"/>
                  <a:gd name="T25" fmla="*/ 191 h 1002"/>
                  <a:gd name="T26" fmla="*/ 1127 w 1727"/>
                  <a:gd name="T27" fmla="*/ 142 h 1002"/>
                  <a:gd name="T28" fmla="*/ 1110 w 1727"/>
                  <a:gd name="T29" fmla="*/ 288 h 1002"/>
                  <a:gd name="T30" fmla="*/ 545 w 1727"/>
                  <a:gd name="T31" fmla="*/ 139 h 1002"/>
                  <a:gd name="T32" fmla="*/ 181 w 1727"/>
                  <a:gd name="T33" fmla="*/ 173 h 1002"/>
                  <a:gd name="T34" fmla="*/ 7 w 1727"/>
                  <a:gd name="T35" fmla="*/ 114 h 1002"/>
                  <a:gd name="T36" fmla="*/ 0 w 1727"/>
                  <a:gd name="T37" fmla="*/ 177 h 1002"/>
                  <a:gd name="T38" fmla="*/ 104 w 1727"/>
                  <a:gd name="T39" fmla="*/ 364 h 1002"/>
                  <a:gd name="T40" fmla="*/ 371 w 1727"/>
                  <a:gd name="T41" fmla="*/ 458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27" h="1002">
                    <a:moveTo>
                      <a:pt x="371" y="458"/>
                    </a:moveTo>
                    <a:lnTo>
                      <a:pt x="451" y="728"/>
                    </a:lnTo>
                    <a:lnTo>
                      <a:pt x="638" y="836"/>
                    </a:lnTo>
                    <a:lnTo>
                      <a:pt x="708" y="818"/>
                    </a:lnTo>
                    <a:lnTo>
                      <a:pt x="909" y="1002"/>
                    </a:lnTo>
                    <a:lnTo>
                      <a:pt x="1231" y="870"/>
                    </a:lnTo>
                    <a:lnTo>
                      <a:pt x="1318" y="385"/>
                    </a:lnTo>
                    <a:lnTo>
                      <a:pt x="1359" y="329"/>
                    </a:lnTo>
                    <a:lnTo>
                      <a:pt x="1564" y="388"/>
                    </a:lnTo>
                    <a:lnTo>
                      <a:pt x="1602" y="194"/>
                    </a:lnTo>
                    <a:lnTo>
                      <a:pt x="1727" y="146"/>
                    </a:lnTo>
                    <a:lnTo>
                      <a:pt x="1588" y="0"/>
                    </a:lnTo>
                    <a:lnTo>
                      <a:pt x="1397" y="191"/>
                    </a:lnTo>
                    <a:lnTo>
                      <a:pt x="1127" y="142"/>
                    </a:lnTo>
                    <a:lnTo>
                      <a:pt x="1110" y="288"/>
                    </a:lnTo>
                    <a:lnTo>
                      <a:pt x="545" y="139"/>
                    </a:lnTo>
                    <a:lnTo>
                      <a:pt x="181" y="173"/>
                    </a:lnTo>
                    <a:lnTo>
                      <a:pt x="7" y="114"/>
                    </a:lnTo>
                    <a:lnTo>
                      <a:pt x="0" y="177"/>
                    </a:lnTo>
                    <a:lnTo>
                      <a:pt x="104" y="364"/>
                    </a:lnTo>
                    <a:lnTo>
                      <a:pt x="371" y="458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" name="Freeform 279">
                <a:extLst>
                  <a:ext uri="{FF2B5EF4-FFF2-40B4-BE49-F238E27FC236}">
                    <a16:creationId xmlns:a16="http://schemas.microsoft.com/office/drawing/2014/main" id="{1CC04896-9967-D1EA-4177-EB48BD856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3" y="2928"/>
                <a:ext cx="293" cy="225"/>
              </a:xfrm>
              <a:custGeom>
                <a:avLst/>
                <a:gdLst>
                  <a:gd name="T0" fmla="*/ 1276 w 1463"/>
                  <a:gd name="T1" fmla="*/ 572 h 1123"/>
                  <a:gd name="T2" fmla="*/ 1196 w 1463"/>
                  <a:gd name="T3" fmla="*/ 302 h 1123"/>
                  <a:gd name="T4" fmla="*/ 929 w 1463"/>
                  <a:gd name="T5" fmla="*/ 208 h 1123"/>
                  <a:gd name="T6" fmla="*/ 825 w 1463"/>
                  <a:gd name="T7" fmla="*/ 21 h 1123"/>
                  <a:gd name="T8" fmla="*/ 697 w 1463"/>
                  <a:gd name="T9" fmla="*/ 0 h 1123"/>
                  <a:gd name="T10" fmla="*/ 122 w 1463"/>
                  <a:gd name="T11" fmla="*/ 0 h 1123"/>
                  <a:gd name="T12" fmla="*/ 0 w 1463"/>
                  <a:gd name="T13" fmla="*/ 496 h 1123"/>
                  <a:gd name="T14" fmla="*/ 493 w 1463"/>
                  <a:gd name="T15" fmla="*/ 745 h 1123"/>
                  <a:gd name="T16" fmla="*/ 839 w 1463"/>
                  <a:gd name="T17" fmla="*/ 1116 h 1123"/>
                  <a:gd name="T18" fmla="*/ 985 w 1463"/>
                  <a:gd name="T19" fmla="*/ 1123 h 1123"/>
                  <a:gd name="T20" fmla="*/ 1345 w 1463"/>
                  <a:gd name="T21" fmla="*/ 922 h 1123"/>
                  <a:gd name="T22" fmla="*/ 1439 w 1463"/>
                  <a:gd name="T23" fmla="*/ 818 h 1123"/>
                  <a:gd name="T24" fmla="*/ 1463 w 1463"/>
                  <a:gd name="T25" fmla="*/ 680 h 1123"/>
                  <a:gd name="T26" fmla="*/ 1276 w 1463"/>
                  <a:gd name="T27" fmla="*/ 572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63" h="1123">
                    <a:moveTo>
                      <a:pt x="1276" y="572"/>
                    </a:moveTo>
                    <a:lnTo>
                      <a:pt x="1196" y="302"/>
                    </a:lnTo>
                    <a:lnTo>
                      <a:pt x="929" y="208"/>
                    </a:lnTo>
                    <a:lnTo>
                      <a:pt x="825" y="21"/>
                    </a:lnTo>
                    <a:lnTo>
                      <a:pt x="697" y="0"/>
                    </a:lnTo>
                    <a:lnTo>
                      <a:pt x="122" y="0"/>
                    </a:lnTo>
                    <a:lnTo>
                      <a:pt x="0" y="496"/>
                    </a:lnTo>
                    <a:lnTo>
                      <a:pt x="493" y="745"/>
                    </a:lnTo>
                    <a:lnTo>
                      <a:pt x="839" y="1116"/>
                    </a:lnTo>
                    <a:lnTo>
                      <a:pt x="985" y="1123"/>
                    </a:lnTo>
                    <a:lnTo>
                      <a:pt x="1345" y="922"/>
                    </a:lnTo>
                    <a:lnTo>
                      <a:pt x="1439" y="818"/>
                    </a:lnTo>
                    <a:lnTo>
                      <a:pt x="1463" y="680"/>
                    </a:lnTo>
                    <a:lnTo>
                      <a:pt x="1276" y="572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" name="Freeform 280">
                <a:extLst>
                  <a:ext uri="{FF2B5EF4-FFF2-40B4-BE49-F238E27FC236}">
                    <a16:creationId xmlns:a16="http://schemas.microsoft.com/office/drawing/2014/main" id="{EA22B29A-840A-D0FC-DBF2-3E06C0C2B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0" y="3061"/>
                <a:ext cx="265" cy="262"/>
              </a:xfrm>
              <a:custGeom>
                <a:avLst/>
                <a:gdLst>
                  <a:gd name="T0" fmla="*/ 749 w 1324"/>
                  <a:gd name="T1" fmla="*/ 184 h 1311"/>
                  <a:gd name="T2" fmla="*/ 548 w 1324"/>
                  <a:gd name="T3" fmla="*/ 0 h 1311"/>
                  <a:gd name="T4" fmla="*/ 478 w 1324"/>
                  <a:gd name="T5" fmla="*/ 18 h 1311"/>
                  <a:gd name="T6" fmla="*/ 454 w 1324"/>
                  <a:gd name="T7" fmla="*/ 156 h 1311"/>
                  <a:gd name="T8" fmla="*/ 360 w 1324"/>
                  <a:gd name="T9" fmla="*/ 260 h 1311"/>
                  <a:gd name="T10" fmla="*/ 0 w 1324"/>
                  <a:gd name="T11" fmla="*/ 461 h 1311"/>
                  <a:gd name="T12" fmla="*/ 534 w 1324"/>
                  <a:gd name="T13" fmla="*/ 1044 h 1311"/>
                  <a:gd name="T14" fmla="*/ 648 w 1324"/>
                  <a:gd name="T15" fmla="*/ 1311 h 1311"/>
                  <a:gd name="T16" fmla="*/ 964 w 1324"/>
                  <a:gd name="T17" fmla="*/ 1183 h 1311"/>
                  <a:gd name="T18" fmla="*/ 1168 w 1324"/>
                  <a:gd name="T19" fmla="*/ 694 h 1311"/>
                  <a:gd name="T20" fmla="*/ 1300 w 1324"/>
                  <a:gd name="T21" fmla="*/ 451 h 1311"/>
                  <a:gd name="T22" fmla="*/ 1324 w 1324"/>
                  <a:gd name="T23" fmla="*/ 177 h 1311"/>
                  <a:gd name="T24" fmla="*/ 1071 w 1324"/>
                  <a:gd name="T25" fmla="*/ 52 h 1311"/>
                  <a:gd name="T26" fmla="*/ 749 w 1324"/>
                  <a:gd name="T27" fmla="*/ 184 h 1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24" h="1311">
                    <a:moveTo>
                      <a:pt x="749" y="184"/>
                    </a:moveTo>
                    <a:lnTo>
                      <a:pt x="548" y="0"/>
                    </a:lnTo>
                    <a:lnTo>
                      <a:pt x="478" y="18"/>
                    </a:lnTo>
                    <a:lnTo>
                      <a:pt x="454" y="156"/>
                    </a:lnTo>
                    <a:lnTo>
                      <a:pt x="360" y="260"/>
                    </a:lnTo>
                    <a:lnTo>
                      <a:pt x="0" y="461"/>
                    </a:lnTo>
                    <a:lnTo>
                      <a:pt x="534" y="1044"/>
                    </a:lnTo>
                    <a:lnTo>
                      <a:pt x="648" y="1311"/>
                    </a:lnTo>
                    <a:lnTo>
                      <a:pt x="964" y="1183"/>
                    </a:lnTo>
                    <a:lnTo>
                      <a:pt x="1168" y="694"/>
                    </a:lnTo>
                    <a:lnTo>
                      <a:pt x="1300" y="451"/>
                    </a:lnTo>
                    <a:lnTo>
                      <a:pt x="1324" y="177"/>
                    </a:lnTo>
                    <a:lnTo>
                      <a:pt x="1071" y="52"/>
                    </a:lnTo>
                    <a:lnTo>
                      <a:pt x="749" y="184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" name="Freeform 281">
                <a:extLst>
                  <a:ext uri="{FF2B5EF4-FFF2-40B4-BE49-F238E27FC236}">
                    <a16:creationId xmlns:a16="http://schemas.microsoft.com/office/drawing/2014/main" id="{7598F18B-0706-930F-6E47-EAA3747A9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" y="2829"/>
                <a:ext cx="244" cy="255"/>
              </a:xfrm>
              <a:custGeom>
                <a:avLst/>
                <a:gdLst>
                  <a:gd name="T0" fmla="*/ 211 w 1220"/>
                  <a:gd name="T1" fmla="*/ 260 h 1279"/>
                  <a:gd name="T2" fmla="*/ 267 w 1220"/>
                  <a:gd name="T3" fmla="*/ 450 h 1279"/>
                  <a:gd name="T4" fmla="*/ 229 w 1220"/>
                  <a:gd name="T5" fmla="*/ 506 h 1279"/>
                  <a:gd name="T6" fmla="*/ 163 w 1220"/>
                  <a:gd name="T7" fmla="*/ 489 h 1279"/>
                  <a:gd name="T8" fmla="*/ 38 w 1220"/>
                  <a:gd name="T9" fmla="*/ 537 h 1279"/>
                  <a:gd name="T10" fmla="*/ 0 w 1220"/>
                  <a:gd name="T11" fmla="*/ 731 h 1279"/>
                  <a:gd name="T12" fmla="*/ 66 w 1220"/>
                  <a:gd name="T13" fmla="*/ 929 h 1279"/>
                  <a:gd name="T14" fmla="*/ 499 w 1220"/>
                  <a:gd name="T15" fmla="*/ 995 h 1279"/>
                  <a:gd name="T16" fmla="*/ 690 w 1220"/>
                  <a:gd name="T17" fmla="*/ 1054 h 1279"/>
                  <a:gd name="T18" fmla="*/ 1012 w 1220"/>
                  <a:gd name="T19" fmla="*/ 1279 h 1279"/>
                  <a:gd name="T20" fmla="*/ 1116 w 1220"/>
                  <a:gd name="T21" fmla="*/ 1172 h 1279"/>
                  <a:gd name="T22" fmla="*/ 1088 w 1220"/>
                  <a:gd name="T23" fmla="*/ 957 h 1279"/>
                  <a:gd name="T24" fmla="*/ 1220 w 1220"/>
                  <a:gd name="T25" fmla="*/ 613 h 1279"/>
                  <a:gd name="T26" fmla="*/ 1012 w 1220"/>
                  <a:gd name="T27" fmla="*/ 527 h 1279"/>
                  <a:gd name="T28" fmla="*/ 752 w 1220"/>
                  <a:gd name="T29" fmla="*/ 277 h 1279"/>
                  <a:gd name="T30" fmla="*/ 679 w 1220"/>
                  <a:gd name="T31" fmla="*/ 0 h 1279"/>
                  <a:gd name="T32" fmla="*/ 277 w 1220"/>
                  <a:gd name="T33" fmla="*/ 149 h 1279"/>
                  <a:gd name="T34" fmla="*/ 211 w 1220"/>
                  <a:gd name="T35" fmla="*/ 260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20" h="1279">
                    <a:moveTo>
                      <a:pt x="211" y="260"/>
                    </a:moveTo>
                    <a:lnTo>
                      <a:pt x="267" y="450"/>
                    </a:lnTo>
                    <a:lnTo>
                      <a:pt x="229" y="506"/>
                    </a:lnTo>
                    <a:lnTo>
                      <a:pt x="163" y="489"/>
                    </a:lnTo>
                    <a:lnTo>
                      <a:pt x="38" y="537"/>
                    </a:lnTo>
                    <a:lnTo>
                      <a:pt x="0" y="731"/>
                    </a:lnTo>
                    <a:lnTo>
                      <a:pt x="66" y="929"/>
                    </a:lnTo>
                    <a:lnTo>
                      <a:pt x="499" y="995"/>
                    </a:lnTo>
                    <a:lnTo>
                      <a:pt x="690" y="1054"/>
                    </a:lnTo>
                    <a:lnTo>
                      <a:pt x="1012" y="1279"/>
                    </a:lnTo>
                    <a:lnTo>
                      <a:pt x="1116" y="1172"/>
                    </a:lnTo>
                    <a:lnTo>
                      <a:pt x="1088" y="957"/>
                    </a:lnTo>
                    <a:lnTo>
                      <a:pt x="1220" y="613"/>
                    </a:lnTo>
                    <a:lnTo>
                      <a:pt x="1012" y="527"/>
                    </a:lnTo>
                    <a:lnTo>
                      <a:pt x="752" y="277"/>
                    </a:lnTo>
                    <a:lnTo>
                      <a:pt x="679" y="0"/>
                    </a:lnTo>
                    <a:lnTo>
                      <a:pt x="277" y="149"/>
                    </a:lnTo>
                    <a:lnTo>
                      <a:pt x="211" y="26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" name="Freeform 282">
                <a:extLst>
                  <a:ext uri="{FF2B5EF4-FFF2-40B4-BE49-F238E27FC236}">
                    <a16:creationId xmlns:a16="http://schemas.microsoft.com/office/drawing/2014/main" id="{BF1BC7C5-386E-ACAB-AE0A-5E44AD8D5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4" y="2963"/>
                <a:ext cx="171" cy="152"/>
              </a:xfrm>
              <a:custGeom>
                <a:avLst/>
                <a:gdLst>
                  <a:gd name="T0" fmla="*/ 128 w 856"/>
                  <a:gd name="T1" fmla="*/ 0 h 760"/>
                  <a:gd name="T2" fmla="*/ 87 w 856"/>
                  <a:gd name="T3" fmla="*/ 56 h 760"/>
                  <a:gd name="T4" fmla="*/ 0 w 856"/>
                  <a:gd name="T5" fmla="*/ 541 h 760"/>
                  <a:gd name="T6" fmla="*/ 454 w 856"/>
                  <a:gd name="T7" fmla="*/ 746 h 760"/>
                  <a:gd name="T8" fmla="*/ 510 w 856"/>
                  <a:gd name="T9" fmla="*/ 701 h 760"/>
                  <a:gd name="T10" fmla="*/ 638 w 856"/>
                  <a:gd name="T11" fmla="*/ 760 h 760"/>
                  <a:gd name="T12" fmla="*/ 773 w 856"/>
                  <a:gd name="T13" fmla="*/ 728 h 760"/>
                  <a:gd name="T14" fmla="*/ 856 w 856"/>
                  <a:gd name="T15" fmla="*/ 611 h 760"/>
                  <a:gd name="T16" fmla="*/ 832 w 856"/>
                  <a:gd name="T17" fmla="*/ 323 h 760"/>
                  <a:gd name="T18" fmla="*/ 399 w 856"/>
                  <a:gd name="T19" fmla="*/ 257 h 760"/>
                  <a:gd name="T20" fmla="*/ 333 w 856"/>
                  <a:gd name="T21" fmla="*/ 59 h 760"/>
                  <a:gd name="T22" fmla="*/ 128 w 856"/>
                  <a:gd name="T23" fmla="*/ 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56" h="760">
                    <a:moveTo>
                      <a:pt x="128" y="0"/>
                    </a:moveTo>
                    <a:lnTo>
                      <a:pt x="87" y="56"/>
                    </a:lnTo>
                    <a:lnTo>
                      <a:pt x="0" y="541"/>
                    </a:lnTo>
                    <a:lnTo>
                      <a:pt x="454" y="746"/>
                    </a:lnTo>
                    <a:lnTo>
                      <a:pt x="510" y="701"/>
                    </a:lnTo>
                    <a:lnTo>
                      <a:pt x="638" y="760"/>
                    </a:lnTo>
                    <a:lnTo>
                      <a:pt x="773" y="728"/>
                    </a:lnTo>
                    <a:lnTo>
                      <a:pt x="856" y="611"/>
                    </a:lnTo>
                    <a:lnTo>
                      <a:pt x="832" y="323"/>
                    </a:lnTo>
                    <a:lnTo>
                      <a:pt x="399" y="257"/>
                    </a:lnTo>
                    <a:lnTo>
                      <a:pt x="333" y="59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" name="Freeform 283">
                <a:extLst>
                  <a:ext uri="{FF2B5EF4-FFF2-40B4-BE49-F238E27FC236}">
                    <a16:creationId xmlns:a16="http://schemas.microsoft.com/office/drawing/2014/main" id="{97C32BFD-365E-EA36-A44D-8BA6DD8BE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7" y="2836"/>
                <a:ext cx="221" cy="228"/>
              </a:xfrm>
              <a:custGeom>
                <a:avLst/>
                <a:gdLst>
                  <a:gd name="T0" fmla="*/ 832 w 1106"/>
                  <a:gd name="T1" fmla="*/ 97 h 1141"/>
                  <a:gd name="T2" fmla="*/ 621 w 1106"/>
                  <a:gd name="T3" fmla="*/ 0 h 1141"/>
                  <a:gd name="T4" fmla="*/ 274 w 1106"/>
                  <a:gd name="T5" fmla="*/ 298 h 1141"/>
                  <a:gd name="T6" fmla="*/ 406 w 1106"/>
                  <a:gd name="T7" fmla="*/ 353 h 1141"/>
                  <a:gd name="T8" fmla="*/ 371 w 1106"/>
                  <a:gd name="T9" fmla="*/ 631 h 1141"/>
                  <a:gd name="T10" fmla="*/ 35 w 1106"/>
                  <a:gd name="T11" fmla="*/ 721 h 1141"/>
                  <a:gd name="T12" fmla="*/ 0 w 1106"/>
                  <a:gd name="T13" fmla="*/ 783 h 1141"/>
                  <a:gd name="T14" fmla="*/ 73 w 1106"/>
                  <a:gd name="T15" fmla="*/ 783 h 1141"/>
                  <a:gd name="T16" fmla="*/ 173 w 1106"/>
                  <a:gd name="T17" fmla="*/ 971 h 1141"/>
                  <a:gd name="T18" fmla="*/ 485 w 1106"/>
                  <a:gd name="T19" fmla="*/ 1141 h 1141"/>
                  <a:gd name="T20" fmla="*/ 745 w 1106"/>
                  <a:gd name="T21" fmla="*/ 919 h 1141"/>
                  <a:gd name="T22" fmla="*/ 836 w 1106"/>
                  <a:gd name="T23" fmla="*/ 953 h 1141"/>
                  <a:gd name="T24" fmla="*/ 926 w 1106"/>
                  <a:gd name="T25" fmla="*/ 849 h 1141"/>
                  <a:gd name="T26" fmla="*/ 995 w 1106"/>
                  <a:gd name="T27" fmla="*/ 451 h 1141"/>
                  <a:gd name="T28" fmla="*/ 912 w 1106"/>
                  <a:gd name="T29" fmla="*/ 409 h 1141"/>
                  <a:gd name="T30" fmla="*/ 1016 w 1106"/>
                  <a:gd name="T31" fmla="*/ 433 h 1141"/>
                  <a:gd name="T32" fmla="*/ 1106 w 1106"/>
                  <a:gd name="T33" fmla="*/ 388 h 1141"/>
                  <a:gd name="T34" fmla="*/ 957 w 1106"/>
                  <a:gd name="T35" fmla="*/ 156 h 1141"/>
                  <a:gd name="T36" fmla="*/ 832 w 1106"/>
                  <a:gd name="T37" fmla="*/ 97 h 1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06" h="1141">
                    <a:moveTo>
                      <a:pt x="832" y="97"/>
                    </a:moveTo>
                    <a:lnTo>
                      <a:pt x="621" y="0"/>
                    </a:lnTo>
                    <a:lnTo>
                      <a:pt x="274" y="298"/>
                    </a:lnTo>
                    <a:lnTo>
                      <a:pt x="406" y="353"/>
                    </a:lnTo>
                    <a:lnTo>
                      <a:pt x="371" y="631"/>
                    </a:lnTo>
                    <a:lnTo>
                      <a:pt x="35" y="721"/>
                    </a:lnTo>
                    <a:lnTo>
                      <a:pt x="0" y="783"/>
                    </a:lnTo>
                    <a:lnTo>
                      <a:pt x="73" y="783"/>
                    </a:lnTo>
                    <a:lnTo>
                      <a:pt x="173" y="971"/>
                    </a:lnTo>
                    <a:lnTo>
                      <a:pt x="485" y="1141"/>
                    </a:lnTo>
                    <a:lnTo>
                      <a:pt x="745" y="919"/>
                    </a:lnTo>
                    <a:lnTo>
                      <a:pt x="836" y="953"/>
                    </a:lnTo>
                    <a:lnTo>
                      <a:pt x="926" y="849"/>
                    </a:lnTo>
                    <a:lnTo>
                      <a:pt x="995" y="451"/>
                    </a:lnTo>
                    <a:lnTo>
                      <a:pt x="912" y="409"/>
                    </a:lnTo>
                    <a:lnTo>
                      <a:pt x="1016" y="433"/>
                    </a:lnTo>
                    <a:lnTo>
                      <a:pt x="1106" y="388"/>
                    </a:lnTo>
                    <a:lnTo>
                      <a:pt x="957" y="156"/>
                    </a:lnTo>
                    <a:lnTo>
                      <a:pt x="832" y="97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" name="Freeform 284">
                <a:extLst>
                  <a:ext uri="{FF2B5EF4-FFF2-40B4-BE49-F238E27FC236}">
                    <a16:creationId xmlns:a16="http://schemas.microsoft.com/office/drawing/2014/main" id="{382CB9F0-3EE3-67AF-8D9C-BAAEBCC80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4" y="2856"/>
                <a:ext cx="51" cy="22"/>
              </a:xfrm>
              <a:custGeom>
                <a:avLst/>
                <a:gdLst>
                  <a:gd name="T0" fmla="*/ 0 w 257"/>
                  <a:gd name="T1" fmla="*/ 0 h 114"/>
                  <a:gd name="T2" fmla="*/ 125 w 257"/>
                  <a:gd name="T3" fmla="*/ 59 h 114"/>
                  <a:gd name="T4" fmla="*/ 257 w 257"/>
                  <a:gd name="T5" fmla="*/ 114 h 114"/>
                  <a:gd name="T6" fmla="*/ 0 w 257"/>
                  <a:gd name="T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7" h="114">
                    <a:moveTo>
                      <a:pt x="0" y="0"/>
                    </a:moveTo>
                    <a:lnTo>
                      <a:pt x="125" y="59"/>
                    </a:lnTo>
                    <a:lnTo>
                      <a:pt x="257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" name="Freeform 285">
                <a:extLst>
                  <a:ext uri="{FF2B5EF4-FFF2-40B4-BE49-F238E27FC236}">
                    <a16:creationId xmlns:a16="http://schemas.microsoft.com/office/drawing/2014/main" id="{2081C7F4-A325-B930-C077-E7A91C7EF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" y="3028"/>
                <a:ext cx="264" cy="208"/>
              </a:xfrm>
              <a:custGeom>
                <a:avLst/>
                <a:gdLst>
                  <a:gd name="T0" fmla="*/ 541 w 1321"/>
                  <a:gd name="T1" fmla="*/ 437 h 1044"/>
                  <a:gd name="T2" fmla="*/ 413 w 1321"/>
                  <a:gd name="T3" fmla="*/ 378 h 1044"/>
                  <a:gd name="T4" fmla="*/ 357 w 1321"/>
                  <a:gd name="T5" fmla="*/ 423 h 1044"/>
                  <a:gd name="T6" fmla="*/ 156 w 1321"/>
                  <a:gd name="T7" fmla="*/ 343 h 1044"/>
                  <a:gd name="T8" fmla="*/ 132 w 1321"/>
                  <a:gd name="T9" fmla="*/ 617 h 1044"/>
                  <a:gd name="T10" fmla="*/ 0 w 1321"/>
                  <a:gd name="T11" fmla="*/ 860 h 1044"/>
                  <a:gd name="T12" fmla="*/ 194 w 1321"/>
                  <a:gd name="T13" fmla="*/ 773 h 1044"/>
                  <a:gd name="T14" fmla="*/ 295 w 1321"/>
                  <a:gd name="T15" fmla="*/ 960 h 1044"/>
                  <a:gd name="T16" fmla="*/ 499 w 1321"/>
                  <a:gd name="T17" fmla="*/ 929 h 1044"/>
                  <a:gd name="T18" fmla="*/ 673 w 1321"/>
                  <a:gd name="T19" fmla="*/ 1044 h 1044"/>
                  <a:gd name="T20" fmla="*/ 794 w 1321"/>
                  <a:gd name="T21" fmla="*/ 971 h 1044"/>
                  <a:gd name="T22" fmla="*/ 1075 w 1321"/>
                  <a:gd name="T23" fmla="*/ 946 h 1044"/>
                  <a:gd name="T24" fmla="*/ 1259 w 1321"/>
                  <a:gd name="T25" fmla="*/ 832 h 1044"/>
                  <a:gd name="T26" fmla="*/ 1241 w 1321"/>
                  <a:gd name="T27" fmla="*/ 482 h 1044"/>
                  <a:gd name="T28" fmla="*/ 1321 w 1321"/>
                  <a:gd name="T29" fmla="*/ 360 h 1044"/>
                  <a:gd name="T30" fmla="*/ 1248 w 1321"/>
                  <a:gd name="T31" fmla="*/ 284 h 1044"/>
                  <a:gd name="T32" fmla="*/ 926 w 1321"/>
                  <a:gd name="T33" fmla="*/ 59 h 1044"/>
                  <a:gd name="T34" fmla="*/ 735 w 1321"/>
                  <a:gd name="T35" fmla="*/ 0 h 1044"/>
                  <a:gd name="T36" fmla="*/ 759 w 1321"/>
                  <a:gd name="T37" fmla="*/ 288 h 1044"/>
                  <a:gd name="T38" fmla="*/ 676 w 1321"/>
                  <a:gd name="T39" fmla="*/ 405 h 1044"/>
                  <a:gd name="T40" fmla="*/ 541 w 1321"/>
                  <a:gd name="T41" fmla="*/ 437 h 1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21" h="1044">
                    <a:moveTo>
                      <a:pt x="541" y="437"/>
                    </a:moveTo>
                    <a:lnTo>
                      <a:pt x="413" y="378"/>
                    </a:lnTo>
                    <a:lnTo>
                      <a:pt x="357" y="423"/>
                    </a:lnTo>
                    <a:lnTo>
                      <a:pt x="156" y="343"/>
                    </a:lnTo>
                    <a:lnTo>
                      <a:pt x="132" y="617"/>
                    </a:lnTo>
                    <a:lnTo>
                      <a:pt x="0" y="860"/>
                    </a:lnTo>
                    <a:lnTo>
                      <a:pt x="194" y="773"/>
                    </a:lnTo>
                    <a:lnTo>
                      <a:pt x="295" y="960"/>
                    </a:lnTo>
                    <a:lnTo>
                      <a:pt x="499" y="929"/>
                    </a:lnTo>
                    <a:lnTo>
                      <a:pt x="673" y="1044"/>
                    </a:lnTo>
                    <a:lnTo>
                      <a:pt x="794" y="971"/>
                    </a:lnTo>
                    <a:lnTo>
                      <a:pt x="1075" y="946"/>
                    </a:lnTo>
                    <a:lnTo>
                      <a:pt x="1259" y="832"/>
                    </a:lnTo>
                    <a:lnTo>
                      <a:pt x="1241" y="482"/>
                    </a:lnTo>
                    <a:lnTo>
                      <a:pt x="1321" y="360"/>
                    </a:lnTo>
                    <a:lnTo>
                      <a:pt x="1248" y="284"/>
                    </a:lnTo>
                    <a:lnTo>
                      <a:pt x="926" y="59"/>
                    </a:lnTo>
                    <a:lnTo>
                      <a:pt x="735" y="0"/>
                    </a:lnTo>
                    <a:lnTo>
                      <a:pt x="759" y="288"/>
                    </a:lnTo>
                    <a:lnTo>
                      <a:pt x="676" y="405"/>
                    </a:lnTo>
                    <a:lnTo>
                      <a:pt x="541" y="437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" name="Freeform 286">
                <a:extLst>
                  <a:ext uri="{FF2B5EF4-FFF2-40B4-BE49-F238E27FC236}">
                    <a16:creationId xmlns:a16="http://schemas.microsoft.com/office/drawing/2014/main" id="{61C761E1-1BB8-8EFF-3BF5-433EE91AB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3182"/>
                <a:ext cx="263" cy="190"/>
              </a:xfrm>
              <a:custGeom>
                <a:avLst/>
                <a:gdLst>
                  <a:gd name="T0" fmla="*/ 520 w 1318"/>
                  <a:gd name="T1" fmla="*/ 87 h 950"/>
                  <a:gd name="T2" fmla="*/ 316 w 1318"/>
                  <a:gd name="T3" fmla="*/ 576 h 950"/>
                  <a:gd name="T4" fmla="*/ 0 w 1318"/>
                  <a:gd name="T5" fmla="*/ 704 h 950"/>
                  <a:gd name="T6" fmla="*/ 146 w 1318"/>
                  <a:gd name="T7" fmla="*/ 950 h 950"/>
                  <a:gd name="T8" fmla="*/ 340 w 1318"/>
                  <a:gd name="T9" fmla="*/ 857 h 950"/>
                  <a:gd name="T10" fmla="*/ 697 w 1318"/>
                  <a:gd name="T11" fmla="*/ 860 h 950"/>
                  <a:gd name="T12" fmla="*/ 818 w 1318"/>
                  <a:gd name="T13" fmla="*/ 700 h 950"/>
                  <a:gd name="T14" fmla="*/ 1293 w 1318"/>
                  <a:gd name="T15" fmla="*/ 551 h 950"/>
                  <a:gd name="T16" fmla="*/ 1234 w 1318"/>
                  <a:gd name="T17" fmla="*/ 433 h 950"/>
                  <a:gd name="T18" fmla="*/ 1318 w 1318"/>
                  <a:gd name="T19" fmla="*/ 329 h 950"/>
                  <a:gd name="T20" fmla="*/ 1314 w 1318"/>
                  <a:gd name="T21" fmla="*/ 198 h 950"/>
                  <a:gd name="T22" fmla="*/ 1193 w 1318"/>
                  <a:gd name="T23" fmla="*/ 271 h 950"/>
                  <a:gd name="T24" fmla="*/ 1019 w 1318"/>
                  <a:gd name="T25" fmla="*/ 156 h 950"/>
                  <a:gd name="T26" fmla="*/ 815 w 1318"/>
                  <a:gd name="T27" fmla="*/ 187 h 950"/>
                  <a:gd name="T28" fmla="*/ 714 w 1318"/>
                  <a:gd name="T29" fmla="*/ 0 h 950"/>
                  <a:gd name="T30" fmla="*/ 520 w 1318"/>
                  <a:gd name="T31" fmla="*/ 87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8" h="950">
                    <a:moveTo>
                      <a:pt x="520" y="87"/>
                    </a:moveTo>
                    <a:lnTo>
                      <a:pt x="316" y="576"/>
                    </a:lnTo>
                    <a:lnTo>
                      <a:pt x="0" y="704"/>
                    </a:lnTo>
                    <a:lnTo>
                      <a:pt x="146" y="950"/>
                    </a:lnTo>
                    <a:lnTo>
                      <a:pt x="340" y="857"/>
                    </a:lnTo>
                    <a:lnTo>
                      <a:pt x="697" y="860"/>
                    </a:lnTo>
                    <a:lnTo>
                      <a:pt x="818" y="700"/>
                    </a:lnTo>
                    <a:lnTo>
                      <a:pt x="1293" y="551"/>
                    </a:lnTo>
                    <a:lnTo>
                      <a:pt x="1234" y="433"/>
                    </a:lnTo>
                    <a:lnTo>
                      <a:pt x="1318" y="329"/>
                    </a:lnTo>
                    <a:lnTo>
                      <a:pt x="1314" y="198"/>
                    </a:lnTo>
                    <a:lnTo>
                      <a:pt x="1193" y="271"/>
                    </a:lnTo>
                    <a:lnTo>
                      <a:pt x="1019" y="156"/>
                    </a:lnTo>
                    <a:lnTo>
                      <a:pt x="815" y="187"/>
                    </a:lnTo>
                    <a:lnTo>
                      <a:pt x="714" y="0"/>
                    </a:lnTo>
                    <a:lnTo>
                      <a:pt x="520" y="87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" name="Freeform 287">
                <a:extLst>
                  <a:ext uri="{FF2B5EF4-FFF2-40B4-BE49-F238E27FC236}">
                    <a16:creationId xmlns:a16="http://schemas.microsoft.com/office/drawing/2014/main" id="{C07F13FE-F59F-A1A5-898C-7CBC60299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3292"/>
                <a:ext cx="233" cy="222"/>
              </a:xfrm>
              <a:custGeom>
                <a:avLst/>
                <a:gdLst>
                  <a:gd name="T0" fmla="*/ 804 w 1168"/>
                  <a:gd name="T1" fmla="*/ 722 h 1106"/>
                  <a:gd name="T2" fmla="*/ 846 w 1168"/>
                  <a:gd name="T3" fmla="*/ 441 h 1106"/>
                  <a:gd name="T4" fmla="*/ 1168 w 1168"/>
                  <a:gd name="T5" fmla="*/ 66 h 1106"/>
                  <a:gd name="T6" fmla="*/ 1147 w 1168"/>
                  <a:gd name="T7" fmla="*/ 0 h 1106"/>
                  <a:gd name="T8" fmla="*/ 672 w 1168"/>
                  <a:gd name="T9" fmla="*/ 149 h 1106"/>
                  <a:gd name="T10" fmla="*/ 551 w 1168"/>
                  <a:gd name="T11" fmla="*/ 309 h 1106"/>
                  <a:gd name="T12" fmla="*/ 194 w 1168"/>
                  <a:gd name="T13" fmla="*/ 306 h 1106"/>
                  <a:gd name="T14" fmla="*/ 0 w 1168"/>
                  <a:gd name="T15" fmla="*/ 399 h 1106"/>
                  <a:gd name="T16" fmla="*/ 291 w 1168"/>
                  <a:gd name="T17" fmla="*/ 1106 h 1106"/>
                  <a:gd name="T18" fmla="*/ 683 w 1168"/>
                  <a:gd name="T19" fmla="*/ 954 h 1106"/>
                  <a:gd name="T20" fmla="*/ 804 w 1168"/>
                  <a:gd name="T21" fmla="*/ 722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68" h="1106">
                    <a:moveTo>
                      <a:pt x="804" y="722"/>
                    </a:moveTo>
                    <a:lnTo>
                      <a:pt x="846" y="441"/>
                    </a:lnTo>
                    <a:lnTo>
                      <a:pt x="1168" y="66"/>
                    </a:lnTo>
                    <a:lnTo>
                      <a:pt x="1147" y="0"/>
                    </a:lnTo>
                    <a:lnTo>
                      <a:pt x="672" y="149"/>
                    </a:lnTo>
                    <a:lnTo>
                      <a:pt x="551" y="309"/>
                    </a:lnTo>
                    <a:lnTo>
                      <a:pt x="194" y="306"/>
                    </a:lnTo>
                    <a:lnTo>
                      <a:pt x="0" y="399"/>
                    </a:lnTo>
                    <a:lnTo>
                      <a:pt x="291" y="1106"/>
                    </a:lnTo>
                    <a:lnTo>
                      <a:pt x="683" y="954"/>
                    </a:lnTo>
                    <a:lnTo>
                      <a:pt x="804" y="722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" name="Freeform 288">
                <a:extLst>
                  <a:ext uri="{FF2B5EF4-FFF2-40B4-BE49-F238E27FC236}">
                    <a16:creationId xmlns:a16="http://schemas.microsoft.com/office/drawing/2014/main" id="{7E47621D-CB27-5D78-74D4-6F1F20041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3281"/>
                <a:ext cx="263" cy="168"/>
              </a:xfrm>
              <a:custGeom>
                <a:avLst/>
                <a:gdLst>
                  <a:gd name="T0" fmla="*/ 42 w 1317"/>
                  <a:gd name="T1" fmla="*/ 500 h 843"/>
                  <a:gd name="T2" fmla="*/ 0 w 1317"/>
                  <a:gd name="T3" fmla="*/ 781 h 843"/>
                  <a:gd name="T4" fmla="*/ 215 w 1317"/>
                  <a:gd name="T5" fmla="*/ 767 h 843"/>
                  <a:gd name="T6" fmla="*/ 395 w 1317"/>
                  <a:gd name="T7" fmla="*/ 843 h 843"/>
                  <a:gd name="T8" fmla="*/ 537 w 1317"/>
                  <a:gd name="T9" fmla="*/ 704 h 843"/>
                  <a:gd name="T10" fmla="*/ 815 w 1317"/>
                  <a:gd name="T11" fmla="*/ 756 h 843"/>
                  <a:gd name="T12" fmla="*/ 1123 w 1317"/>
                  <a:gd name="T13" fmla="*/ 458 h 843"/>
                  <a:gd name="T14" fmla="*/ 1262 w 1317"/>
                  <a:gd name="T15" fmla="*/ 430 h 843"/>
                  <a:gd name="T16" fmla="*/ 1317 w 1317"/>
                  <a:gd name="T17" fmla="*/ 295 h 843"/>
                  <a:gd name="T18" fmla="*/ 1279 w 1317"/>
                  <a:gd name="T19" fmla="*/ 153 h 843"/>
                  <a:gd name="T20" fmla="*/ 1189 w 1317"/>
                  <a:gd name="T21" fmla="*/ 42 h 843"/>
                  <a:gd name="T22" fmla="*/ 1123 w 1317"/>
                  <a:gd name="T23" fmla="*/ 11 h 843"/>
                  <a:gd name="T24" fmla="*/ 832 w 1317"/>
                  <a:gd name="T25" fmla="*/ 0 h 843"/>
                  <a:gd name="T26" fmla="*/ 655 w 1317"/>
                  <a:gd name="T27" fmla="*/ 118 h 843"/>
                  <a:gd name="T28" fmla="*/ 364 w 1317"/>
                  <a:gd name="T29" fmla="*/ 125 h 843"/>
                  <a:gd name="T30" fmla="*/ 42 w 1317"/>
                  <a:gd name="T31" fmla="*/ 500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17" h="843">
                    <a:moveTo>
                      <a:pt x="42" y="500"/>
                    </a:moveTo>
                    <a:lnTo>
                      <a:pt x="0" y="781"/>
                    </a:lnTo>
                    <a:lnTo>
                      <a:pt x="215" y="767"/>
                    </a:lnTo>
                    <a:lnTo>
                      <a:pt x="395" y="843"/>
                    </a:lnTo>
                    <a:lnTo>
                      <a:pt x="537" y="704"/>
                    </a:lnTo>
                    <a:lnTo>
                      <a:pt x="815" y="756"/>
                    </a:lnTo>
                    <a:lnTo>
                      <a:pt x="1123" y="458"/>
                    </a:lnTo>
                    <a:lnTo>
                      <a:pt x="1262" y="430"/>
                    </a:lnTo>
                    <a:lnTo>
                      <a:pt x="1317" y="295"/>
                    </a:lnTo>
                    <a:lnTo>
                      <a:pt x="1279" y="153"/>
                    </a:lnTo>
                    <a:lnTo>
                      <a:pt x="1189" y="42"/>
                    </a:lnTo>
                    <a:lnTo>
                      <a:pt x="1123" y="11"/>
                    </a:lnTo>
                    <a:lnTo>
                      <a:pt x="832" y="0"/>
                    </a:lnTo>
                    <a:lnTo>
                      <a:pt x="655" y="118"/>
                    </a:lnTo>
                    <a:lnTo>
                      <a:pt x="364" y="125"/>
                    </a:lnTo>
                    <a:lnTo>
                      <a:pt x="42" y="50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" name="Freeform 289">
                <a:extLst>
                  <a:ext uri="{FF2B5EF4-FFF2-40B4-BE49-F238E27FC236}">
                    <a16:creationId xmlns:a16="http://schemas.microsoft.com/office/drawing/2014/main" id="{B0FA96D5-5F5F-9963-8D24-0E72D266C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3535"/>
                <a:ext cx="144" cy="161"/>
              </a:xfrm>
              <a:custGeom>
                <a:avLst/>
                <a:gdLst>
                  <a:gd name="T0" fmla="*/ 502 w 721"/>
                  <a:gd name="T1" fmla="*/ 0 h 807"/>
                  <a:gd name="T2" fmla="*/ 325 w 721"/>
                  <a:gd name="T3" fmla="*/ 55 h 807"/>
                  <a:gd name="T4" fmla="*/ 52 w 721"/>
                  <a:gd name="T5" fmla="*/ 260 h 807"/>
                  <a:gd name="T6" fmla="*/ 0 w 721"/>
                  <a:gd name="T7" fmla="*/ 461 h 807"/>
                  <a:gd name="T8" fmla="*/ 69 w 721"/>
                  <a:gd name="T9" fmla="*/ 807 h 807"/>
                  <a:gd name="T10" fmla="*/ 194 w 721"/>
                  <a:gd name="T11" fmla="*/ 752 h 807"/>
                  <a:gd name="T12" fmla="*/ 433 w 721"/>
                  <a:gd name="T13" fmla="*/ 686 h 807"/>
                  <a:gd name="T14" fmla="*/ 405 w 721"/>
                  <a:gd name="T15" fmla="*/ 475 h 807"/>
                  <a:gd name="T16" fmla="*/ 721 w 721"/>
                  <a:gd name="T17" fmla="*/ 187 h 807"/>
                  <a:gd name="T18" fmla="*/ 502 w 721"/>
                  <a:gd name="T19" fmla="*/ 0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1" h="807">
                    <a:moveTo>
                      <a:pt x="502" y="0"/>
                    </a:moveTo>
                    <a:lnTo>
                      <a:pt x="325" y="55"/>
                    </a:lnTo>
                    <a:lnTo>
                      <a:pt x="52" y="260"/>
                    </a:lnTo>
                    <a:lnTo>
                      <a:pt x="0" y="461"/>
                    </a:lnTo>
                    <a:lnTo>
                      <a:pt x="69" y="807"/>
                    </a:lnTo>
                    <a:lnTo>
                      <a:pt x="194" y="752"/>
                    </a:lnTo>
                    <a:lnTo>
                      <a:pt x="433" y="686"/>
                    </a:lnTo>
                    <a:lnTo>
                      <a:pt x="405" y="475"/>
                    </a:lnTo>
                    <a:lnTo>
                      <a:pt x="721" y="187"/>
                    </a:lnTo>
                    <a:lnTo>
                      <a:pt x="502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" name="Freeform 290">
                <a:extLst>
                  <a:ext uri="{FF2B5EF4-FFF2-40B4-BE49-F238E27FC236}">
                    <a16:creationId xmlns:a16="http://schemas.microsoft.com/office/drawing/2014/main" id="{EA94C808-9170-A9A8-341B-667AE66C1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3434"/>
                <a:ext cx="182" cy="133"/>
              </a:xfrm>
              <a:custGeom>
                <a:avLst/>
                <a:gdLst>
                  <a:gd name="T0" fmla="*/ 513 w 908"/>
                  <a:gd name="T1" fmla="*/ 14 h 665"/>
                  <a:gd name="T2" fmla="*/ 392 w 908"/>
                  <a:gd name="T3" fmla="*/ 246 h 665"/>
                  <a:gd name="T4" fmla="*/ 0 w 908"/>
                  <a:gd name="T5" fmla="*/ 398 h 665"/>
                  <a:gd name="T6" fmla="*/ 80 w 908"/>
                  <a:gd name="T7" fmla="*/ 665 h 665"/>
                  <a:gd name="T8" fmla="*/ 648 w 908"/>
                  <a:gd name="T9" fmla="*/ 503 h 665"/>
                  <a:gd name="T10" fmla="*/ 815 w 908"/>
                  <a:gd name="T11" fmla="*/ 392 h 665"/>
                  <a:gd name="T12" fmla="*/ 908 w 908"/>
                  <a:gd name="T13" fmla="*/ 76 h 665"/>
                  <a:gd name="T14" fmla="*/ 728 w 908"/>
                  <a:gd name="T15" fmla="*/ 0 h 665"/>
                  <a:gd name="T16" fmla="*/ 513 w 908"/>
                  <a:gd name="T17" fmla="*/ 14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8" h="665">
                    <a:moveTo>
                      <a:pt x="513" y="14"/>
                    </a:moveTo>
                    <a:lnTo>
                      <a:pt x="392" y="246"/>
                    </a:lnTo>
                    <a:lnTo>
                      <a:pt x="0" y="398"/>
                    </a:lnTo>
                    <a:lnTo>
                      <a:pt x="80" y="665"/>
                    </a:lnTo>
                    <a:lnTo>
                      <a:pt x="648" y="503"/>
                    </a:lnTo>
                    <a:lnTo>
                      <a:pt x="815" y="392"/>
                    </a:lnTo>
                    <a:lnTo>
                      <a:pt x="908" y="76"/>
                    </a:lnTo>
                    <a:lnTo>
                      <a:pt x="728" y="0"/>
                    </a:lnTo>
                    <a:lnTo>
                      <a:pt x="513" y="14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" name="Freeform 291">
                <a:extLst>
                  <a:ext uri="{FF2B5EF4-FFF2-40B4-BE49-F238E27FC236}">
                    <a16:creationId xmlns:a16="http://schemas.microsoft.com/office/drawing/2014/main" id="{28A4AF4E-4F62-1522-AE3A-3FFB4C66F7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3" y="2745"/>
                <a:ext cx="456" cy="297"/>
              </a:xfrm>
              <a:custGeom>
                <a:avLst/>
                <a:gdLst>
                  <a:gd name="T0" fmla="*/ 2233 w 2282"/>
                  <a:gd name="T1" fmla="*/ 544 h 1484"/>
                  <a:gd name="T2" fmla="*/ 2282 w 2282"/>
                  <a:gd name="T3" fmla="*/ 128 h 1484"/>
                  <a:gd name="T4" fmla="*/ 2219 w 2282"/>
                  <a:gd name="T5" fmla="*/ 0 h 1484"/>
                  <a:gd name="T6" fmla="*/ 1824 w 2282"/>
                  <a:gd name="T7" fmla="*/ 156 h 1484"/>
                  <a:gd name="T8" fmla="*/ 1609 w 2282"/>
                  <a:gd name="T9" fmla="*/ 3 h 1484"/>
                  <a:gd name="T10" fmla="*/ 1117 w 2282"/>
                  <a:gd name="T11" fmla="*/ 45 h 1484"/>
                  <a:gd name="T12" fmla="*/ 725 w 2282"/>
                  <a:gd name="T13" fmla="*/ 187 h 1484"/>
                  <a:gd name="T14" fmla="*/ 517 w 2282"/>
                  <a:gd name="T15" fmla="*/ 194 h 1484"/>
                  <a:gd name="T16" fmla="*/ 475 w 2282"/>
                  <a:gd name="T17" fmla="*/ 325 h 1484"/>
                  <a:gd name="T18" fmla="*/ 358 w 2282"/>
                  <a:gd name="T19" fmla="*/ 381 h 1484"/>
                  <a:gd name="T20" fmla="*/ 89 w 2282"/>
                  <a:gd name="T21" fmla="*/ 485 h 1484"/>
                  <a:gd name="T22" fmla="*/ 0 w 2282"/>
                  <a:gd name="T23" fmla="*/ 520 h 1484"/>
                  <a:gd name="T24" fmla="*/ 139 w 2282"/>
                  <a:gd name="T25" fmla="*/ 759 h 1484"/>
                  <a:gd name="T26" fmla="*/ 202 w 2282"/>
                  <a:gd name="T27" fmla="*/ 717 h 1484"/>
                  <a:gd name="T28" fmla="*/ 638 w 2282"/>
                  <a:gd name="T29" fmla="*/ 721 h 1484"/>
                  <a:gd name="T30" fmla="*/ 916 w 2282"/>
                  <a:gd name="T31" fmla="*/ 801 h 1484"/>
                  <a:gd name="T32" fmla="*/ 1034 w 2282"/>
                  <a:gd name="T33" fmla="*/ 1144 h 1484"/>
                  <a:gd name="T34" fmla="*/ 1158 w 2282"/>
                  <a:gd name="T35" fmla="*/ 1161 h 1484"/>
                  <a:gd name="T36" fmla="*/ 1439 w 2282"/>
                  <a:gd name="T37" fmla="*/ 1484 h 1484"/>
                  <a:gd name="T38" fmla="*/ 1720 w 2282"/>
                  <a:gd name="T39" fmla="*/ 1276 h 1484"/>
                  <a:gd name="T40" fmla="*/ 1928 w 2282"/>
                  <a:gd name="T41" fmla="*/ 1310 h 1484"/>
                  <a:gd name="T42" fmla="*/ 1987 w 2282"/>
                  <a:gd name="T43" fmla="*/ 1269 h 1484"/>
                  <a:gd name="T44" fmla="*/ 2081 w 2282"/>
                  <a:gd name="T45" fmla="*/ 853 h 1484"/>
                  <a:gd name="T46" fmla="*/ 2233 w 2282"/>
                  <a:gd name="T47" fmla="*/ 544 h 1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82" h="1484">
                    <a:moveTo>
                      <a:pt x="2233" y="544"/>
                    </a:moveTo>
                    <a:lnTo>
                      <a:pt x="2282" y="128"/>
                    </a:lnTo>
                    <a:lnTo>
                      <a:pt x="2219" y="0"/>
                    </a:lnTo>
                    <a:lnTo>
                      <a:pt x="1824" y="156"/>
                    </a:lnTo>
                    <a:lnTo>
                      <a:pt x="1609" y="3"/>
                    </a:lnTo>
                    <a:lnTo>
                      <a:pt x="1117" y="45"/>
                    </a:lnTo>
                    <a:lnTo>
                      <a:pt x="725" y="187"/>
                    </a:lnTo>
                    <a:lnTo>
                      <a:pt x="517" y="194"/>
                    </a:lnTo>
                    <a:lnTo>
                      <a:pt x="475" y="325"/>
                    </a:lnTo>
                    <a:lnTo>
                      <a:pt x="358" y="381"/>
                    </a:lnTo>
                    <a:lnTo>
                      <a:pt x="89" y="485"/>
                    </a:lnTo>
                    <a:lnTo>
                      <a:pt x="0" y="520"/>
                    </a:lnTo>
                    <a:lnTo>
                      <a:pt x="139" y="759"/>
                    </a:lnTo>
                    <a:lnTo>
                      <a:pt x="202" y="717"/>
                    </a:lnTo>
                    <a:lnTo>
                      <a:pt x="638" y="721"/>
                    </a:lnTo>
                    <a:lnTo>
                      <a:pt x="916" y="801"/>
                    </a:lnTo>
                    <a:lnTo>
                      <a:pt x="1034" y="1144"/>
                    </a:lnTo>
                    <a:lnTo>
                      <a:pt x="1158" y="1161"/>
                    </a:lnTo>
                    <a:lnTo>
                      <a:pt x="1439" y="1484"/>
                    </a:lnTo>
                    <a:lnTo>
                      <a:pt x="1720" y="1276"/>
                    </a:lnTo>
                    <a:lnTo>
                      <a:pt x="1928" y="1310"/>
                    </a:lnTo>
                    <a:lnTo>
                      <a:pt x="1987" y="1269"/>
                    </a:lnTo>
                    <a:lnTo>
                      <a:pt x="2081" y="853"/>
                    </a:lnTo>
                    <a:lnTo>
                      <a:pt x="2233" y="544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" name="Freeform 292">
                <a:extLst>
                  <a:ext uri="{FF2B5EF4-FFF2-40B4-BE49-F238E27FC236}">
                    <a16:creationId xmlns:a16="http://schemas.microsoft.com/office/drawing/2014/main" id="{99F12D17-F039-42F0-C5B0-64D8C900B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" y="2695"/>
                <a:ext cx="168" cy="125"/>
              </a:xfrm>
              <a:custGeom>
                <a:avLst/>
                <a:gdLst>
                  <a:gd name="T0" fmla="*/ 735 w 843"/>
                  <a:gd name="T1" fmla="*/ 115 h 629"/>
                  <a:gd name="T2" fmla="*/ 559 w 843"/>
                  <a:gd name="T3" fmla="*/ 0 h 629"/>
                  <a:gd name="T4" fmla="*/ 458 w 843"/>
                  <a:gd name="T5" fmla="*/ 84 h 629"/>
                  <a:gd name="T6" fmla="*/ 174 w 843"/>
                  <a:gd name="T7" fmla="*/ 52 h 629"/>
                  <a:gd name="T8" fmla="*/ 59 w 843"/>
                  <a:gd name="T9" fmla="*/ 292 h 629"/>
                  <a:gd name="T10" fmla="*/ 0 w 843"/>
                  <a:gd name="T11" fmla="*/ 472 h 629"/>
                  <a:gd name="T12" fmla="*/ 81 w 843"/>
                  <a:gd name="T13" fmla="*/ 629 h 629"/>
                  <a:gd name="T14" fmla="*/ 201 w 843"/>
                  <a:gd name="T15" fmla="*/ 579 h 629"/>
                  <a:gd name="T16" fmla="*/ 243 w 843"/>
                  <a:gd name="T17" fmla="*/ 448 h 629"/>
                  <a:gd name="T18" fmla="*/ 451 w 843"/>
                  <a:gd name="T19" fmla="*/ 441 h 629"/>
                  <a:gd name="T20" fmla="*/ 843 w 843"/>
                  <a:gd name="T21" fmla="*/ 299 h 629"/>
                  <a:gd name="T22" fmla="*/ 735 w 843"/>
                  <a:gd name="T23" fmla="*/ 115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43" h="629">
                    <a:moveTo>
                      <a:pt x="735" y="115"/>
                    </a:moveTo>
                    <a:lnTo>
                      <a:pt x="559" y="0"/>
                    </a:lnTo>
                    <a:lnTo>
                      <a:pt x="458" y="84"/>
                    </a:lnTo>
                    <a:lnTo>
                      <a:pt x="174" y="52"/>
                    </a:lnTo>
                    <a:lnTo>
                      <a:pt x="59" y="292"/>
                    </a:lnTo>
                    <a:lnTo>
                      <a:pt x="0" y="472"/>
                    </a:lnTo>
                    <a:lnTo>
                      <a:pt x="81" y="629"/>
                    </a:lnTo>
                    <a:lnTo>
                      <a:pt x="201" y="579"/>
                    </a:lnTo>
                    <a:lnTo>
                      <a:pt x="243" y="448"/>
                    </a:lnTo>
                    <a:lnTo>
                      <a:pt x="451" y="441"/>
                    </a:lnTo>
                    <a:lnTo>
                      <a:pt x="843" y="299"/>
                    </a:lnTo>
                    <a:lnTo>
                      <a:pt x="735" y="115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" name="Freeform 293">
                <a:extLst>
                  <a:ext uri="{FF2B5EF4-FFF2-40B4-BE49-F238E27FC236}">
                    <a16:creationId xmlns:a16="http://schemas.microsoft.com/office/drawing/2014/main" id="{E9407F54-B3F6-4DB8-509E-8E255F921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8" y="2889"/>
                <a:ext cx="295" cy="212"/>
              </a:xfrm>
              <a:custGeom>
                <a:avLst/>
                <a:gdLst>
                  <a:gd name="T0" fmla="*/ 791 w 1477"/>
                  <a:gd name="T1" fmla="*/ 84 h 1061"/>
                  <a:gd name="T2" fmla="*/ 513 w 1477"/>
                  <a:gd name="T3" fmla="*/ 4 h 1061"/>
                  <a:gd name="T4" fmla="*/ 77 w 1477"/>
                  <a:gd name="T5" fmla="*/ 0 h 1061"/>
                  <a:gd name="T6" fmla="*/ 14 w 1477"/>
                  <a:gd name="T7" fmla="*/ 42 h 1061"/>
                  <a:gd name="T8" fmla="*/ 45 w 1477"/>
                  <a:gd name="T9" fmla="*/ 170 h 1061"/>
                  <a:gd name="T10" fmla="*/ 177 w 1477"/>
                  <a:gd name="T11" fmla="*/ 323 h 1061"/>
                  <a:gd name="T12" fmla="*/ 0 w 1477"/>
                  <a:gd name="T13" fmla="*/ 604 h 1061"/>
                  <a:gd name="T14" fmla="*/ 11 w 1477"/>
                  <a:gd name="T15" fmla="*/ 624 h 1061"/>
                  <a:gd name="T16" fmla="*/ 330 w 1477"/>
                  <a:gd name="T17" fmla="*/ 780 h 1061"/>
                  <a:gd name="T18" fmla="*/ 444 w 1477"/>
                  <a:gd name="T19" fmla="*/ 694 h 1061"/>
                  <a:gd name="T20" fmla="*/ 583 w 1477"/>
                  <a:gd name="T21" fmla="*/ 697 h 1061"/>
                  <a:gd name="T22" fmla="*/ 635 w 1477"/>
                  <a:gd name="T23" fmla="*/ 832 h 1061"/>
                  <a:gd name="T24" fmla="*/ 815 w 1477"/>
                  <a:gd name="T25" fmla="*/ 947 h 1061"/>
                  <a:gd name="T26" fmla="*/ 954 w 1477"/>
                  <a:gd name="T27" fmla="*/ 950 h 1061"/>
                  <a:gd name="T28" fmla="*/ 1124 w 1477"/>
                  <a:gd name="T29" fmla="*/ 1061 h 1061"/>
                  <a:gd name="T30" fmla="*/ 1477 w 1477"/>
                  <a:gd name="T31" fmla="*/ 1047 h 1061"/>
                  <a:gd name="T32" fmla="*/ 1314 w 1477"/>
                  <a:gd name="T33" fmla="*/ 767 h 1061"/>
                  <a:gd name="T34" fmla="*/ 1033 w 1477"/>
                  <a:gd name="T35" fmla="*/ 444 h 1061"/>
                  <a:gd name="T36" fmla="*/ 909 w 1477"/>
                  <a:gd name="T37" fmla="*/ 427 h 1061"/>
                  <a:gd name="T38" fmla="*/ 791 w 1477"/>
                  <a:gd name="T39" fmla="*/ 84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77" h="1061">
                    <a:moveTo>
                      <a:pt x="791" y="84"/>
                    </a:moveTo>
                    <a:lnTo>
                      <a:pt x="513" y="4"/>
                    </a:lnTo>
                    <a:lnTo>
                      <a:pt x="77" y="0"/>
                    </a:lnTo>
                    <a:lnTo>
                      <a:pt x="14" y="42"/>
                    </a:lnTo>
                    <a:lnTo>
                      <a:pt x="45" y="170"/>
                    </a:lnTo>
                    <a:lnTo>
                      <a:pt x="177" y="323"/>
                    </a:lnTo>
                    <a:lnTo>
                      <a:pt x="0" y="604"/>
                    </a:lnTo>
                    <a:lnTo>
                      <a:pt x="11" y="624"/>
                    </a:lnTo>
                    <a:lnTo>
                      <a:pt x="330" y="780"/>
                    </a:lnTo>
                    <a:lnTo>
                      <a:pt x="444" y="694"/>
                    </a:lnTo>
                    <a:lnTo>
                      <a:pt x="583" y="697"/>
                    </a:lnTo>
                    <a:lnTo>
                      <a:pt x="635" y="832"/>
                    </a:lnTo>
                    <a:lnTo>
                      <a:pt x="815" y="947"/>
                    </a:lnTo>
                    <a:lnTo>
                      <a:pt x="954" y="950"/>
                    </a:lnTo>
                    <a:lnTo>
                      <a:pt x="1124" y="1061"/>
                    </a:lnTo>
                    <a:lnTo>
                      <a:pt x="1477" y="1047"/>
                    </a:lnTo>
                    <a:lnTo>
                      <a:pt x="1314" y="767"/>
                    </a:lnTo>
                    <a:lnTo>
                      <a:pt x="1033" y="444"/>
                    </a:lnTo>
                    <a:lnTo>
                      <a:pt x="909" y="427"/>
                    </a:lnTo>
                    <a:lnTo>
                      <a:pt x="791" y="84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" name="Freeform 294">
                <a:extLst>
                  <a:ext uri="{FF2B5EF4-FFF2-40B4-BE49-F238E27FC236}">
                    <a16:creationId xmlns:a16="http://schemas.microsoft.com/office/drawing/2014/main" id="{59BE72A7-3FF7-AD24-1A92-1A3E8DEC6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" y="3014"/>
                <a:ext cx="296" cy="215"/>
              </a:xfrm>
              <a:custGeom>
                <a:avLst/>
                <a:gdLst>
                  <a:gd name="T0" fmla="*/ 899 w 1481"/>
                  <a:gd name="T1" fmla="*/ 73 h 1075"/>
                  <a:gd name="T2" fmla="*/ 760 w 1481"/>
                  <a:gd name="T3" fmla="*/ 70 h 1075"/>
                  <a:gd name="T4" fmla="*/ 646 w 1481"/>
                  <a:gd name="T5" fmla="*/ 156 h 1075"/>
                  <a:gd name="T6" fmla="*/ 327 w 1481"/>
                  <a:gd name="T7" fmla="*/ 0 h 1075"/>
                  <a:gd name="T8" fmla="*/ 0 w 1481"/>
                  <a:gd name="T9" fmla="*/ 466 h 1075"/>
                  <a:gd name="T10" fmla="*/ 133 w 1481"/>
                  <a:gd name="T11" fmla="*/ 479 h 1075"/>
                  <a:gd name="T12" fmla="*/ 198 w 1481"/>
                  <a:gd name="T13" fmla="*/ 736 h 1075"/>
                  <a:gd name="T14" fmla="*/ 448 w 1481"/>
                  <a:gd name="T15" fmla="*/ 736 h 1075"/>
                  <a:gd name="T16" fmla="*/ 514 w 1481"/>
                  <a:gd name="T17" fmla="*/ 857 h 1075"/>
                  <a:gd name="T18" fmla="*/ 708 w 1481"/>
                  <a:gd name="T19" fmla="*/ 784 h 1075"/>
                  <a:gd name="T20" fmla="*/ 816 w 1481"/>
                  <a:gd name="T21" fmla="*/ 885 h 1075"/>
                  <a:gd name="T22" fmla="*/ 1103 w 1481"/>
                  <a:gd name="T23" fmla="*/ 690 h 1075"/>
                  <a:gd name="T24" fmla="*/ 1356 w 1481"/>
                  <a:gd name="T25" fmla="*/ 1030 h 1075"/>
                  <a:gd name="T26" fmla="*/ 1481 w 1481"/>
                  <a:gd name="T27" fmla="*/ 1075 h 1075"/>
                  <a:gd name="T28" fmla="*/ 1405 w 1481"/>
                  <a:gd name="T29" fmla="*/ 649 h 1075"/>
                  <a:gd name="T30" fmla="*/ 1131 w 1481"/>
                  <a:gd name="T31" fmla="*/ 323 h 1075"/>
                  <a:gd name="T32" fmla="*/ 951 w 1481"/>
                  <a:gd name="T33" fmla="*/ 208 h 1075"/>
                  <a:gd name="T34" fmla="*/ 899 w 1481"/>
                  <a:gd name="T35" fmla="*/ 73 h 1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1" h="1075">
                    <a:moveTo>
                      <a:pt x="899" y="73"/>
                    </a:moveTo>
                    <a:lnTo>
                      <a:pt x="760" y="70"/>
                    </a:lnTo>
                    <a:lnTo>
                      <a:pt x="646" y="156"/>
                    </a:lnTo>
                    <a:lnTo>
                      <a:pt x="327" y="0"/>
                    </a:lnTo>
                    <a:lnTo>
                      <a:pt x="0" y="466"/>
                    </a:lnTo>
                    <a:lnTo>
                      <a:pt x="133" y="479"/>
                    </a:lnTo>
                    <a:lnTo>
                      <a:pt x="198" y="736"/>
                    </a:lnTo>
                    <a:lnTo>
                      <a:pt x="448" y="736"/>
                    </a:lnTo>
                    <a:lnTo>
                      <a:pt x="514" y="857"/>
                    </a:lnTo>
                    <a:lnTo>
                      <a:pt x="708" y="784"/>
                    </a:lnTo>
                    <a:lnTo>
                      <a:pt x="816" y="885"/>
                    </a:lnTo>
                    <a:lnTo>
                      <a:pt x="1103" y="690"/>
                    </a:lnTo>
                    <a:lnTo>
                      <a:pt x="1356" y="1030"/>
                    </a:lnTo>
                    <a:lnTo>
                      <a:pt x="1481" y="1075"/>
                    </a:lnTo>
                    <a:lnTo>
                      <a:pt x="1405" y="649"/>
                    </a:lnTo>
                    <a:lnTo>
                      <a:pt x="1131" y="323"/>
                    </a:lnTo>
                    <a:lnTo>
                      <a:pt x="951" y="208"/>
                    </a:lnTo>
                    <a:lnTo>
                      <a:pt x="899" y="73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" name="Freeform 295">
                <a:extLst>
                  <a:ext uri="{FF2B5EF4-FFF2-40B4-BE49-F238E27FC236}">
                    <a16:creationId xmlns:a16="http://schemas.microsoft.com/office/drawing/2014/main" id="{DC03BDD8-61C9-C0B2-7C9F-96F10B2A3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" y="2689"/>
                <a:ext cx="180" cy="160"/>
              </a:xfrm>
              <a:custGeom>
                <a:avLst/>
                <a:gdLst>
                  <a:gd name="T0" fmla="*/ 877 w 899"/>
                  <a:gd name="T1" fmla="*/ 319 h 801"/>
                  <a:gd name="T2" fmla="*/ 756 w 899"/>
                  <a:gd name="T3" fmla="*/ 305 h 801"/>
                  <a:gd name="T4" fmla="*/ 558 w 899"/>
                  <a:gd name="T5" fmla="*/ 27 h 801"/>
                  <a:gd name="T6" fmla="*/ 215 w 899"/>
                  <a:gd name="T7" fmla="*/ 0 h 801"/>
                  <a:gd name="T8" fmla="*/ 0 w 899"/>
                  <a:gd name="T9" fmla="*/ 246 h 801"/>
                  <a:gd name="T10" fmla="*/ 7 w 899"/>
                  <a:gd name="T11" fmla="*/ 312 h 801"/>
                  <a:gd name="T12" fmla="*/ 319 w 899"/>
                  <a:gd name="T13" fmla="*/ 499 h 801"/>
                  <a:gd name="T14" fmla="*/ 361 w 899"/>
                  <a:gd name="T15" fmla="*/ 638 h 801"/>
                  <a:gd name="T16" fmla="*/ 544 w 899"/>
                  <a:gd name="T17" fmla="*/ 801 h 801"/>
                  <a:gd name="T18" fmla="*/ 633 w 899"/>
                  <a:gd name="T19" fmla="*/ 766 h 801"/>
                  <a:gd name="T20" fmla="*/ 899 w 899"/>
                  <a:gd name="T21" fmla="*/ 656 h 801"/>
                  <a:gd name="T22" fmla="*/ 818 w 899"/>
                  <a:gd name="T23" fmla="*/ 499 h 801"/>
                  <a:gd name="T24" fmla="*/ 877 w 899"/>
                  <a:gd name="T25" fmla="*/ 31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99" h="801">
                    <a:moveTo>
                      <a:pt x="877" y="319"/>
                    </a:moveTo>
                    <a:lnTo>
                      <a:pt x="756" y="305"/>
                    </a:lnTo>
                    <a:lnTo>
                      <a:pt x="558" y="27"/>
                    </a:lnTo>
                    <a:lnTo>
                      <a:pt x="215" y="0"/>
                    </a:lnTo>
                    <a:lnTo>
                      <a:pt x="0" y="246"/>
                    </a:lnTo>
                    <a:lnTo>
                      <a:pt x="7" y="312"/>
                    </a:lnTo>
                    <a:lnTo>
                      <a:pt x="319" y="499"/>
                    </a:lnTo>
                    <a:lnTo>
                      <a:pt x="361" y="638"/>
                    </a:lnTo>
                    <a:lnTo>
                      <a:pt x="544" y="801"/>
                    </a:lnTo>
                    <a:lnTo>
                      <a:pt x="633" y="766"/>
                    </a:lnTo>
                    <a:lnTo>
                      <a:pt x="899" y="656"/>
                    </a:lnTo>
                    <a:lnTo>
                      <a:pt x="818" y="499"/>
                    </a:lnTo>
                    <a:lnTo>
                      <a:pt x="877" y="319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" name="Freeform 296">
                <a:extLst>
                  <a:ext uri="{FF2B5EF4-FFF2-40B4-BE49-F238E27FC236}">
                    <a16:creationId xmlns:a16="http://schemas.microsoft.com/office/drawing/2014/main" id="{13FF9567-4158-8B28-B3F7-F4C3BD48A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3" y="2817"/>
                <a:ext cx="190" cy="193"/>
              </a:xfrm>
              <a:custGeom>
                <a:avLst/>
                <a:gdLst>
                  <a:gd name="T0" fmla="*/ 648 w 950"/>
                  <a:gd name="T1" fmla="*/ 163 h 964"/>
                  <a:gd name="T2" fmla="*/ 465 w 950"/>
                  <a:gd name="T3" fmla="*/ 0 h 964"/>
                  <a:gd name="T4" fmla="*/ 267 w 950"/>
                  <a:gd name="T5" fmla="*/ 52 h 964"/>
                  <a:gd name="T6" fmla="*/ 177 w 950"/>
                  <a:gd name="T7" fmla="*/ 156 h 964"/>
                  <a:gd name="T8" fmla="*/ 0 w 950"/>
                  <a:gd name="T9" fmla="*/ 586 h 964"/>
                  <a:gd name="T10" fmla="*/ 208 w 950"/>
                  <a:gd name="T11" fmla="*/ 672 h 964"/>
                  <a:gd name="T12" fmla="*/ 305 w 950"/>
                  <a:gd name="T13" fmla="*/ 783 h 964"/>
                  <a:gd name="T14" fmla="*/ 451 w 950"/>
                  <a:gd name="T15" fmla="*/ 794 h 964"/>
                  <a:gd name="T16" fmla="*/ 773 w 950"/>
                  <a:gd name="T17" fmla="*/ 964 h 964"/>
                  <a:gd name="T18" fmla="*/ 950 w 950"/>
                  <a:gd name="T19" fmla="*/ 683 h 964"/>
                  <a:gd name="T20" fmla="*/ 818 w 950"/>
                  <a:gd name="T21" fmla="*/ 530 h 964"/>
                  <a:gd name="T22" fmla="*/ 787 w 950"/>
                  <a:gd name="T23" fmla="*/ 402 h 964"/>
                  <a:gd name="T24" fmla="*/ 648 w 950"/>
                  <a:gd name="T25" fmla="*/ 16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0" h="964">
                    <a:moveTo>
                      <a:pt x="648" y="163"/>
                    </a:moveTo>
                    <a:lnTo>
                      <a:pt x="465" y="0"/>
                    </a:lnTo>
                    <a:lnTo>
                      <a:pt x="267" y="52"/>
                    </a:lnTo>
                    <a:lnTo>
                      <a:pt x="177" y="156"/>
                    </a:lnTo>
                    <a:lnTo>
                      <a:pt x="0" y="586"/>
                    </a:lnTo>
                    <a:lnTo>
                      <a:pt x="208" y="672"/>
                    </a:lnTo>
                    <a:lnTo>
                      <a:pt x="305" y="783"/>
                    </a:lnTo>
                    <a:lnTo>
                      <a:pt x="451" y="794"/>
                    </a:lnTo>
                    <a:lnTo>
                      <a:pt x="773" y="964"/>
                    </a:lnTo>
                    <a:lnTo>
                      <a:pt x="950" y="683"/>
                    </a:lnTo>
                    <a:lnTo>
                      <a:pt x="818" y="530"/>
                    </a:lnTo>
                    <a:lnTo>
                      <a:pt x="787" y="402"/>
                    </a:lnTo>
                    <a:lnTo>
                      <a:pt x="648" y="163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" name="Freeform 297">
                <a:extLst>
                  <a:ext uri="{FF2B5EF4-FFF2-40B4-BE49-F238E27FC236}">
                    <a16:creationId xmlns:a16="http://schemas.microsoft.com/office/drawing/2014/main" id="{0E2B5965-4575-7547-EEB2-C86D2ED8F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820"/>
                <a:ext cx="53" cy="22"/>
              </a:xfrm>
              <a:custGeom>
                <a:avLst/>
                <a:gdLst>
                  <a:gd name="T0" fmla="*/ 269 w 269"/>
                  <a:gd name="T1" fmla="*/ 6 h 110"/>
                  <a:gd name="T2" fmla="*/ 266 w 269"/>
                  <a:gd name="T3" fmla="*/ 0 h 110"/>
                  <a:gd name="T4" fmla="*/ 0 w 269"/>
                  <a:gd name="T5" fmla="*/ 110 h 110"/>
                  <a:gd name="T6" fmla="*/ 269 w 269"/>
                  <a:gd name="T7" fmla="*/ 6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110">
                    <a:moveTo>
                      <a:pt x="269" y="6"/>
                    </a:moveTo>
                    <a:lnTo>
                      <a:pt x="266" y="0"/>
                    </a:lnTo>
                    <a:lnTo>
                      <a:pt x="0" y="110"/>
                    </a:lnTo>
                    <a:lnTo>
                      <a:pt x="269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" name="Freeform 298">
                <a:extLst>
                  <a:ext uri="{FF2B5EF4-FFF2-40B4-BE49-F238E27FC236}">
                    <a16:creationId xmlns:a16="http://schemas.microsoft.com/office/drawing/2014/main" id="{84460A6E-F684-8A14-B3B9-C7F567C17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4" y="2810"/>
                <a:ext cx="24" cy="12"/>
              </a:xfrm>
              <a:custGeom>
                <a:avLst/>
                <a:gdLst>
                  <a:gd name="T0" fmla="*/ 0 w 120"/>
                  <a:gd name="T1" fmla="*/ 50 h 56"/>
                  <a:gd name="T2" fmla="*/ 3 w 120"/>
                  <a:gd name="T3" fmla="*/ 56 h 56"/>
                  <a:gd name="T4" fmla="*/ 120 w 120"/>
                  <a:gd name="T5" fmla="*/ 0 h 56"/>
                  <a:gd name="T6" fmla="*/ 0 w 120"/>
                  <a:gd name="T7" fmla="*/ 5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56">
                    <a:moveTo>
                      <a:pt x="0" y="50"/>
                    </a:moveTo>
                    <a:lnTo>
                      <a:pt x="3" y="56"/>
                    </a:lnTo>
                    <a:lnTo>
                      <a:pt x="120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" name="Freeform 299">
                <a:extLst>
                  <a:ext uri="{FF2B5EF4-FFF2-40B4-BE49-F238E27FC236}">
                    <a16:creationId xmlns:a16="http://schemas.microsoft.com/office/drawing/2014/main" id="{A945D5FC-5009-D817-CAD4-DFD644223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3" y="2951"/>
                <a:ext cx="157" cy="156"/>
              </a:xfrm>
              <a:custGeom>
                <a:avLst/>
                <a:gdLst>
                  <a:gd name="T0" fmla="*/ 104 w 784"/>
                  <a:gd name="T1" fmla="*/ 559 h 778"/>
                  <a:gd name="T2" fmla="*/ 0 w 784"/>
                  <a:gd name="T3" fmla="*/ 666 h 778"/>
                  <a:gd name="T4" fmla="*/ 73 w 784"/>
                  <a:gd name="T5" fmla="*/ 742 h 778"/>
                  <a:gd name="T6" fmla="*/ 348 w 784"/>
                  <a:gd name="T7" fmla="*/ 769 h 778"/>
                  <a:gd name="T8" fmla="*/ 432 w 784"/>
                  <a:gd name="T9" fmla="*/ 777 h 778"/>
                  <a:gd name="T10" fmla="*/ 457 w 784"/>
                  <a:gd name="T11" fmla="*/ 778 h 778"/>
                  <a:gd name="T12" fmla="*/ 784 w 784"/>
                  <a:gd name="T13" fmla="*/ 312 h 778"/>
                  <a:gd name="T14" fmla="*/ 773 w 784"/>
                  <a:gd name="T15" fmla="*/ 292 h 778"/>
                  <a:gd name="T16" fmla="*/ 451 w 784"/>
                  <a:gd name="T17" fmla="*/ 122 h 778"/>
                  <a:gd name="T18" fmla="*/ 305 w 784"/>
                  <a:gd name="T19" fmla="*/ 111 h 778"/>
                  <a:gd name="T20" fmla="*/ 208 w 784"/>
                  <a:gd name="T21" fmla="*/ 0 h 778"/>
                  <a:gd name="T22" fmla="*/ 76 w 784"/>
                  <a:gd name="T23" fmla="*/ 344 h 778"/>
                  <a:gd name="T24" fmla="*/ 104 w 784"/>
                  <a:gd name="T25" fmla="*/ 559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4" h="778">
                    <a:moveTo>
                      <a:pt x="104" y="559"/>
                    </a:moveTo>
                    <a:lnTo>
                      <a:pt x="0" y="666"/>
                    </a:lnTo>
                    <a:lnTo>
                      <a:pt x="73" y="742"/>
                    </a:lnTo>
                    <a:lnTo>
                      <a:pt x="348" y="769"/>
                    </a:lnTo>
                    <a:lnTo>
                      <a:pt x="432" y="777"/>
                    </a:lnTo>
                    <a:lnTo>
                      <a:pt x="457" y="778"/>
                    </a:lnTo>
                    <a:lnTo>
                      <a:pt x="784" y="312"/>
                    </a:lnTo>
                    <a:lnTo>
                      <a:pt x="773" y="292"/>
                    </a:lnTo>
                    <a:lnTo>
                      <a:pt x="451" y="122"/>
                    </a:lnTo>
                    <a:lnTo>
                      <a:pt x="305" y="111"/>
                    </a:lnTo>
                    <a:lnTo>
                      <a:pt x="208" y="0"/>
                    </a:lnTo>
                    <a:lnTo>
                      <a:pt x="76" y="344"/>
                    </a:lnTo>
                    <a:lnTo>
                      <a:pt x="104" y="559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" name="Freeform 300">
                <a:extLst>
                  <a:ext uri="{FF2B5EF4-FFF2-40B4-BE49-F238E27FC236}">
                    <a16:creationId xmlns:a16="http://schemas.microsoft.com/office/drawing/2014/main" id="{2A6A1884-3803-1530-DC46-6FF59F69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7" y="3152"/>
                <a:ext cx="305" cy="306"/>
              </a:xfrm>
              <a:custGeom>
                <a:avLst/>
                <a:gdLst>
                  <a:gd name="T0" fmla="*/ 444 w 1522"/>
                  <a:gd name="T1" fmla="*/ 94 h 1530"/>
                  <a:gd name="T2" fmla="*/ 250 w 1522"/>
                  <a:gd name="T3" fmla="*/ 167 h 1530"/>
                  <a:gd name="T4" fmla="*/ 184 w 1522"/>
                  <a:gd name="T5" fmla="*/ 46 h 1530"/>
                  <a:gd name="T6" fmla="*/ 83 w 1522"/>
                  <a:gd name="T7" fmla="*/ 143 h 1530"/>
                  <a:gd name="T8" fmla="*/ 0 w 1522"/>
                  <a:gd name="T9" fmla="*/ 410 h 1530"/>
                  <a:gd name="T10" fmla="*/ 285 w 1522"/>
                  <a:gd name="T11" fmla="*/ 607 h 1530"/>
                  <a:gd name="T12" fmla="*/ 257 w 1522"/>
                  <a:gd name="T13" fmla="*/ 815 h 1530"/>
                  <a:gd name="T14" fmla="*/ 309 w 1522"/>
                  <a:gd name="T15" fmla="*/ 947 h 1530"/>
                  <a:gd name="T16" fmla="*/ 204 w 1522"/>
                  <a:gd name="T17" fmla="*/ 1182 h 1530"/>
                  <a:gd name="T18" fmla="*/ 465 w 1522"/>
                  <a:gd name="T19" fmla="*/ 1283 h 1530"/>
                  <a:gd name="T20" fmla="*/ 569 w 1522"/>
                  <a:gd name="T21" fmla="*/ 1464 h 1530"/>
                  <a:gd name="T22" fmla="*/ 607 w 1522"/>
                  <a:gd name="T23" fmla="*/ 1530 h 1530"/>
                  <a:gd name="T24" fmla="*/ 773 w 1522"/>
                  <a:gd name="T25" fmla="*/ 1204 h 1530"/>
                  <a:gd name="T26" fmla="*/ 985 w 1522"/>
                  <a:gd name="T27" fmla="*/ 996 h 1530"/>
                  <a:gd name="T28" fmla="*/ 1238 w 1522"/>
                  <a:gd name="T29" fmla="*/ 843 h 1530"/>
                  <a:gd name="T30" fmla="*/ 1522 w 1522"/>
                  <a:gd name="T31" fmla="*/ 888 h 1530"/>
                  <a:gd name="T32" fmla="*/ 1449 w 1522"/>
                  <a:gd name="T33" fmla="*/ 548 h 1530"/>
                  <a:gd name="T34" fmla="*/ 1217 w 1522"/>
                  <a:gd name="T35" fmla="*/ 385 h 1530"/>
                  <a:gd name="T36" fmla="*/ 1092 w 1522"/>
                  <a:gd name="T37" fmla="*/ 340 h 1530"/>
                  <a:gd name="T38" fmla="*/ 839 w 1522"/>
                  <a:gd name="T39" fmla="*/ 0 h 1530"/>
                  <a:gd name="T40" fmla="*/ 552 w 1522"/>
                  <a:gd name="T41" fmla="*/ 195 h 1530"/>
                  <a:gd name="T42" fmla="*/ 444 w 1522"/>
                  <a:gd name="T43" fmla="*/ 94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22" h="1530">
                    <a:moveTo>
                      <a:pt x="444" y="94"/>
                    </a:moveTo>
                    <a:lnTo>
                      <a:pt x="250" y="167"/>
                    </a:lnTo>
                    <a:lnTo>
                      <a:pt x="184" y="46"/>
                    </a:lnTo>
                    <a:lnTo>
                      <a:pt x="83" y="143"/>
                    </a:lnTo>
                    <a:lnTo>
                      <a:pt x="0" y="410"/>
                    </a:lnTo>
                    <a:lnTo>
                      <a:pt x="285" y="607"/>
                    </a:lnTo>
                    <a:lnTo>
                      <a:pt x="257" y="815"/>
                    </a:lnTo>
                    <a:lnTo>
                      <a:pt x="309" y="947"/>
                    </a:lnTo>
                    <a:lnTo>
                      <a:pt x="204" y="1182"/>
                    </a:lnTo>
                    <a:lnTo>
                      <a:pt x="465" y="1283"/>
                    </a:lnTo>
                    <a:lnTo>
                      <a:pt x="569" y="1464"/>
                    </a:lnTo>
                    <a:lnTo>
                      <a:pt x="607" y="1530"/>
                    </a:lnTo>
                    <a:lnTo>
                      <a:pt x="773" y="1204"/>
                    </a:lnTo>
                    <a:lnTo>
                      <a:pt x="985" y="996"/>
                    </a:lnTo>
                    <a:lnTo>
                      <a:pt x="1238" y="843"/>
                    </a:lnTo>
                    <a:lnTo>
                      <a:pt x="1522" y="888"/>
                    </a:lnTo>
                    <a:lnTo>
                      <a:pt x="1449" y="548"/>
                    </a:lnTo>
                    <a:lnTo>
                      <a:pt x="1217" y="385"/>
                    </a:lnTo>
                    <a:lnTo>
                      <a:pt x="1092" y="340"/>
                    </a:lnTo>
                    <a:lnTo>
                      <a:pt x="839" y="0"/>
                    </a:lnTo>
                    <a:lnTo>
                      <a:pt x="552" y="195"/>
                    </a:lnTo>
                    <a:lnTo>
                      <a:pt x="444" y="94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" name="Freeform 301">
                <a:extLst>
                  <a:ext uri="{FF2B5EF4-FFF2-40B4-BE49-F238E27FC236}">
                    <a16:creationId xmlns:a16="http://schemas.microsoft.com/office/drawing/2014/main" id="{57BAAA70-B1AC-ED5B-A531-E6BDCF6A4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3100"/>
                <a:ext cx="313" cy="292"/>
              </a:xfrm>
              <a:custGeom>
                <a:avLst/>
                <a:gdLst>
                  <a:gd name="T0" fmla="*/ 1338 w 1564"/>
                  <a:gd name="T1" fmla="*/ 403 h 1460"/>
                  <a:gd name="T2" fmla="*/ 1439 w 1564"/>
                  <a:gd name="T3" fmla="*/ 306 h 1460"/>
                  <a:gd name="T4" fmla="*/ 1189 w 1564"/>
                  <a:gd name="T5" fmla="*/ 306 h 1460"/>
                  <a:gd name="T6" fmla="*/ 1124 w 1564"/>
                  <a:gd name="T7" fmla="*/ 49 h 1460"/>
                  <a:gd name="T8" fmla="*/ 988 w 1564"/>
                  <a:gd name="T9" fmla="*/ 39 h 1460"/>
                  <a:gd name="T10" fmla="*/ 968 w 1564"/>
                  <a:gd name="T11" fmla="*/ 36 h 1460"/>
                  <a:gd name="T12" fmla="*/ 882 w 1564"/>
                  <a:gd name="T13" fmla="*/ 27 h 1460"/>
                  <a:gd name="T14" fmla="*/ 607 w 1564"/>
                  <a:gd name="T15" fmla="*/ 0 h 1460"/>
                  <a:gd name="T16" fmla="*/ 527 w 1564"/>
                  <a:gd name="T17" fmla="*/ 122 h 1460"/>
                  <a:gd name="T18" fmla="*/ 545 w 1564"/>
                  <a:gd name="T19" fmla="*/ 472 h 1460"/>
                  <a:gd name="T20" fmla="*/ 361 w 1564"/>
                  <a:gd name="T21" fmla="*/ 586 h 1460"/>
                  <a:gd name="T22" fmla="*/ 80 w 1564"/>
                  <a:gd name="T23" fmla="*/ 611 h 1460"/>
                  <a:gd name="T24" fmla="*/ 84 w 1564"/>
                  <a:gd name="T25" fmla="*/ 742 h 1460"/>
                  <a:gd name="T26" fmla="*/ 0 w 1564"/>
                  <a:gd name="T27" fmla="*/ 846 h 1460"/>
                  <a:gd name="T28" fmla="*/ 59 w 1564"/>
                  <a:gd name="T29" fmla="*/ 964 h 1460"/>
                  <a:gd name="T30" fmla="*/ 80 w 1564"/>
                  <a:gd name="T31" fmla="*/ 1030 h 1460"/>
                  <a:gd name="T32" fmla="*/ 371 w 1564"/>
                  <a:gd name="T33" fmla="*/ 1023 h 1460"/>
                  <a:gd name="T34" fmla="*/ 548 w 1564"/>
                  <a:gd name="T35" fmla="*/ 905 h 1460"/>
                  <a:gd name="T36" fmla="*/ 839 w 1564"/>
                  <a:gd name="T37" fmla="*/ 916 h 1460"/>
                  <a:gd name="T38" fmla="*/ 905 w 1564"/>
                  <a:gd name="T39" fmla="*/ 947 h 1460"/>
                  <a:gd name="T40" fmla="*/ 995 w 1564"/>
                  <a:gd name="T41" fmla="*/ 1058 h 1460"/>
                  <a:gd name="T42" fmla="*/ 1033 w 1564"/>
                  <a:gd name="T43" fmla="*/ 1200 h 1460"/>
                  <a:gd name="T44" fmla="*/ 978 w 1564"/>
                  <a:gd name="T45" fmla="*/ 1335 h 1460"/>
                  <a:gd name="T46" fmla="*/ 1214 w 1564"/>
                  <a:gd name="T47" fmla="*/ 1460 h 1460"/>
                  <a:gd name="T48" fmla="*/ 1328 w 1564"/>
                  <a:gd name="T49" fmla="*/ 1391 h 1460"/>
                  <a:gd name="T50" fmla="*/ 1459 w 1564"/>
                  <a:gd name="T51" fmla="*/ 1442 h 1460"/>
                  <a:gd name="T52" fmla="*/ 1564 w 1564"/>
                  <a:gd name="T53" fmla="*/ 1207 h 1460"/>
                  <a:gd name="T54" fmla="*/ 1512 w 1564"/>
                  <a:gd name="T55" fmla="*/ 1075 h 1460"/>
                  <a:gd name="T56" fmla="*/ 1540 w 1564"/>
                  <a:gd name="T57" fmla="*/ 867 h 1460"/>
                  <a:gd name="T58" fmla="*/ 1255 w 1564"/>
                  <a:gd name="T59" fmla="*/ 670 h 1460"/>
                  <a:gd name="T60" fmla="*/ 1338 w 1564"/>
                  <a:gd name="T61" fmla="*/ 403 h 1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64" h="1460">
                    <a:moveTo>
                      <a:pt x="1338" y="403"/>
                    </a:moveTo>
                    <a:lnTo>
                      <a:pt x="1439" y="306"/>
                    </a:lnTo>
                    <a:lnTo>
                      <a:pt x="1189" y="306"/>
                    </a:lnTo>
                    <a:lnTo>
                      <a:pt x="1124" y="49"/>
                    </a:lnTo>
                    <a:lnTo>
                      <a:pt x="988" y="39"/>
                    </a:lnTo>
                    <a:lnTo>
                      <a:pt x="968" y="36"/>
                    </a:lnTo>
                    <a:lnTo>
                      <a:pt x="882" y="27"/>
                    </a:lnTo>
                    <a:lnTo>
                      <a:pt x="607" y="0"/>
                    </a:lnTo>
                    <a:lnTo>
                      <a:pt x="527" y="122"/>
                    </a:lnTo>
                    <a:lnTo>
                      <a:pt x="545" y="472"/>
                    </a:lnTo>
                    <a:lnTo>
                      <a:pt x="361" y="586"/>
                    </a:lnTo>
                    <a:lnTo>
                      <a:pt x="80" y="611"/>
                    </a:lnTo>
                    <a:lnTo>
                      <a:pt x="84" y="742"/>
                    </a:lnTo>
                    <a:lnTo>
                      <a:pt x="0" y="846"/>
                    </a:lnTo>
                    <a:lnTo>
                      <a:pt x="59" y="964"/>
                    </a:lnTo>
                    <a:lnTo>
                      <a:pt x="80" y="1030"/>
                    </a:lnTo>
                    <a:lnTo>
                      <a:pt x="371" y="1023"/>
                    </a:lnTo>
                    <a:lnTo>
                      <a:pt x="548" y="905"/>
                    </a:lnTo>
                    <a:lnTo>
                      <a:pt x="839" y="916"/>
                    </a:lnTo>
                    <a:lnTo>
                      <a:pt x="905" y="947"/>
                    </a:lnTo>
                    <a:lnTo>
                      <a:pt x="995" y="1058"/>
                    </a:lnTo>
                    <a:lnTo>
                      <a:pt x="1033" y="1200"/>
                    </a:lnTo>
                    <a:lnTo>
                      <a:pt x="978" y="1335"/>
                    </a:lnTo>
                    <a:lnTo>
                      <a:pt x="1214" y="1460"/>
                    </a:lnTo>
                    <a:lnTo>
                      <a:pt x="1328" y="1391"/>
                    </a:lnTo>
                    <a:lnTo>
                      <a:pt x="1459" y="1442"/>
                    </a:lnTo>
                    <a:lnTo>
                      <a:pt x="1564" y="1207"/>
                    </a:lnTo>
                    <a:lnTo>
                      <a:pt x="1512" y="1075"/>
                    </a:lnTo>
                    <a:lnTo>
                      <a:pt x="1540" y="867"/>
                    </a:lnTo>
                    <a:lnTo>
                      <a:pt x="1255" y="670"/>
                    </a:lnTo>
                    <a:lnTo>
                      <a:pt x="1338" y="403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" name="Freeform 302">
                <a:extLst>
                  <a:ext uri="{FF2B5EF4-FFF2-40B4-BE49-F238E27FC236}">
                    <a16:creationId xmlns:a16="http://schemas.microsoft.com/office/drawing/2014/main" id="{F53EAB5E-D8CF-D0EB-3377-1C27F05E0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0" y="3107"/>
                <a:ext cx="5" cy="0"/>
              </a:xfrm>
              <a:custGeom>
                <a:avLst/>
                <a:gdLst>
                  <a:gd name="T0" fmla="*/ 25 w 25"/>
                  <a:gd name="T1" fmla="*/ 1 h 4"/>
                  <a:gd name="T2" fmla="*/ 0 w 25"/>
                  <a:gd name="T3" fmla="*/ 0 h 4"/>
                  <a:gd name="T4" fmla="*/ 2 w 25"/>
                  <a:gd name="T5" fmla="*/ 1 h 4"/>
                  <a:gd name="T6" fmla="*/ 22 w 25"/>
                  <a:gd name="T7" fmla="*/ 4 h 4"/>
                  <a:gd name="T8" fmla="*/ 25 w 2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">
                    <a:moveTo>
                      <a:pt x="25" y="1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22" y="4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" name="Freeform 303">
                <a:extLst>
                  <a:ext uri="{FF2B5EF4-FFF2-40B4-BE49-F238E27FC236}">
                    <a16:creationId xmlns:a16="http://schemas.microsoft.com/office/drawing/2014/main" id="{F8A7A4B1-5E1F-E569-39E4-082E0A6F6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3105"/>
                <a:ext cx="17" cy="2"/>
              </a:xfrm>
              <a:custGeom>
                <a:avLst/>
                <a:gdLst>
                  <a:gd name="T0" fmla="*/ 84 w 86"/>
                  <a:gd name="T1" fmla="*/ 8 h 9"/>
                  <a:gd name="T2" fmla="*/ 0 w 86"/>
                  <a:gd name="T3" fmla="*/ 0 h 9"/>
                  <a:gd name="T4" fmla="*/ 86 w 86"/>
                  <a:gd name="T5" fmla="*/ 9 h 9"/>
                  <a:gd name="T6" fmla="*/ 84 w 86"/>
                  <a:gd name="T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9">
                    <a:moveTo>
                      <a:pt x="84" y="8"/>
                    </a:moveTo>
                    <a:lnTo>
                      <a:pt x="0" y="0"/>
                    </a:lnTo>
                    <a:lnTo>
                      <a:pt x="86" y="9"/>
                    </a:lnTo>
                    <a:lnTo>
                      <a:pt x="84" y="8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" name="Freeform 304">
                <a:extLst>
                  <a:ext uri="{FF2B5EF4-FFF2-40B4-BE49-F238E27FC236}">
                    <a16:creationId xmlns:a16="http://schemas.microsoft.com/office/drawing/2014/main" id="{86BAD02F-3516-61EA-8693-C2598A300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3107"/>
                <a:ext cx="27" cy="2"/>
              </a:xfrm>
              <a:custGeom>
                <a:avLst/>
                <a:gdLst>
                  <a:gd name="T0" fmla="*/ 3 w 136"/>
                  <a:gd name="T1" fmla="*/ 0 h 13"/>
                  <a:gd name="T2" fmla="*/ 0 w 136"/>
                  <a:gd name="T3" fmla="*/ 3 h 13"/>
                  <a:gd name="T4" fmla="*/ 136 w 136"/>
                  <a:gd name="T5" fmla="*/ 13 h 13"/>
                  <a:gd name="T6" fmla="*/ 3 w 136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13">
                    <a:moveTo>
                      <a:pt x="3" y="0"/>
                    </a:moveTo>
                    <a:lnTo>
                      <a:pt x="0" y="3"/>
                    </a:lnTo>
                    <a:lnTo>
                      <a:pt x="136" y="1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" name="Freeform 305">
                <a:extLst>
                  <a:ext uri="{FF2B5EF4-FFF2-40B4-BE49-F238E27FC236}">
                    <a16:creationId xmlns:a16="http://schemas.microsoft.com/office/drawing/2014/main" id="{FDE99711-0113-A90B-7732-6281BD261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5" y="3367"/>
                <a:ext cx="456" cy="340"/>
              </a:xfrm>
              <a:custGeom>
                <a:avLst/>
                <a:gdLst>
                  <a:gd name="T0" fmla="*/ 568 w 2281"/>
                  <a:gd name="T1" fmla="*/ 413 h 1703"/>
                  <a:gd name="T2" fmla="*/ 475 w 2281"/>
                  <a:gd name="T3" fmla="*/ 729 h 1703"/>
                  <a:gd name="T4" fmla="*/ 308 w 2281"/>
                  <a:gd name="T5" fmla="*/ 840 h 1703"/>
                  <a:gd name="T6" fmla="*/ 527 w 2281"/>
                  <a:gd name="T7" fmla="*/ 1027 h 1703"/>
                  <a:gd name="T8" fmla="*/ 599 w 2281"/>
                  <a:gd name="T9" fmla="*/ 1020 h 1703"/>
                  <a:gd name="T10" fmla="*/ 686 w 2281"/>
                  <a:gd name="T11" fmla="*/ 1134 h 1703"/>
                  <a:gd name="T12" fmla="*/ 631 w 2281"/>
                  <a:gd name="T13" fmla="*/ 1342 h 1703"/>
                  <a:gd name="T14" fmla="*/ 239 w 2281"/>
                  <a:gd name="T15" fmla="*/ 1526 h 1703"/>
                  <a:gd name="T16" fmla="*/ 0 w 2281"/>
                  <a:gd name="T17" fmla="*/ 1592 h 1703"/>
                  <a:gd name="T18" fmla="*/ 59 w 2281"/>
                  <a:gd name="T19" fmla="*/ 1637 h 1703"/>
                  <a:gd name="T20" fmla="*/ 488 w 2281"/>
                  <a:gd name="T21" fmla="*/ 1547 h 1703"/>
                  <a:gd name="T22" fmla="*/ 631 w 2281"/>
                  <a:gd name="T23" fmla="*/ 1578 h 1703"/>
                  <a:gd name="T24" fmla="*/ 943 w 2281"/>
                  <a:gd name="T25" fmla="*/ 1401 h 1703"/>
                  <a:gd name="T26" fmla="*/ 1099 w 2281"/>
                  <a:gd name="T27" fmla="*/ 1647 h 1703"/>
                  <a:gd name="T28" fmla="*/ 1213 w 2281"/>
                  <a:gd name="T29" fmla="*/ 1620 h 1703"/>
                  <a:gd name="T30" fmla="*/ 1612 w 2281"/>
                  <a:gd name="T31" fmla="*/ 1703 h 1703"/>
                  <a:gd name="T32" fmla="*/ 1685 w 2281"/>
                  <a:gd name="T33" fmla="*/ 1592 h 1703"/>
                  <a:gd name="T34" fmla="*/ 1646 w 2281"/>
                  <a:gd name="T35" fmla="*/ 1457 h 1703"/>
                  <a:gd name="T36" fmla="*/ 1574 w 2281"/>
                  <a:gd name="T37" fmla="*/ 1439 h 1703"/>
                  <a:gd name="T38" fmla="*/ 1525 w 2281"/>
                  <a:gd name="T39" fmla="*/ 1228 h 1703"/>
                  <a:gd name="T40" fmla="*/ 1529 w 2281"/>
                  <a:gd name="T41" fmla="*/ 718 h 1703"/>
                  <a:gd name="T42" fmla="*/ 2281 w 2281"/>
                  <a:gd name="T43" fmla="*/ 389 h 1703"/>
                  <a:gd name="T44" fmla="*/ 2177 w 2281"/>
                  <a:gd name="T45" fmla="*/ 208 h 1703"/>
                  <a:gd name="T46" fmla="*/ 1913 w 2281"/>
                  <a:gd name="T47" fmla="*/ 111 h 1703"/>
                  <a:gd name="T48" fmla="*/ 1785 w 2281"/>
                  <a:gd name="T49" fmla="*/ 56 h 1703"/>
                  <a:gd name="T50" fmla="*/ 1671 w 2281"/>
                  <a:gd name="T51" fmla="*/ 125 h 1703"/>
                  <a:gd name="T52" fmla="*/ 1435 w 2281"/>
                  <a:gd name="T53" fmla="*/ 0 h 1703"/>
                  <a:gd name="T54" fmla="*/ 1296 w 2281"/>
                  <a:gd name="T55" fmla="*/ 28 h 1703"/>
                  <a:gd name="T56" fmla="*/ 988 w 2281"/>
                  <a:gd name="T57" fmla="*/ 326 h 1703"/>
                  <a:gd name="T58" fmla="*/ 710 w 2281"/>
                  <a:gd name="T59" fmla="*/ 274 h 1703"/>
                  <a:gd name="T60" fmla="*/ 568 w 2281"/>
                  <a:gd name="T61" fmla="*/ 413 h 1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81" h="1703">
                    <a:moveTo>
                      <a:pt x="568" y="413"/>
                    </a:moveTo>
                    <a:lnTo>
                      <a:pt x="475" y="729"/>
                    </a:lnTo>
                    <a:lnTo>
                      <a:pt x="308" y="840"/>
                    </a:lnTo>
                    <a:lnTo>
                      <a:pt x="527" y="1027"/>
                    </a:lnTo>
                    <a:lnTo>
                      <a:pt x="599" y="1020"/>
                    </a:lnTo>
                    <a:lnTo>
                      <a:pt x="686" y="1134"/>
                    </a:lnTo>
                    <a:lnTo>
                      <a:pt x="631" y="1342"/>
                    </a:lnTo>
                    <a:lnTo>
                      <a:pt x="239" y="1526"/>
                    </a:lnTo>
                    <a:lnTo>
                      <a:pt x="0" y="1592"/>
                    </a:lnTo>
                    <a:lnTo>
                      <a:pt x="59" y="1637"/>
                    </a:lnTo>
                    <a:lnTo>
                      <a:pt x="488" y="1547"/>
                    </a:lnTo>
                    <a:lnTo>
                      <a:pt x="631" y="1578"/>
                    </a:lnTo>
                    <a:lnTo>
                      <a:pt x="943" y="1401"/>
                    </a:lnTo>
                    <a:lnTo>
                      <a:pt x="1099" y="1647"/>
                    </a:lnTo>
                    <a:lnTo>
                      <a:pt x="1213" y="1620"/>
                    </a:lnTo>
                    <a:lnTo>
                      <a:pt x="1612" y="1703"/>
                    </a:lnTo>
                    <a:lnTo>
                      <a:pt x="1685" y="1592"/>
                    </a:lnTo>
                    <a:lnTo>
                      <a:pt x="1646" y="1457"/>
                    </a:lnTo>
                    <a:lnTo>
                      <a:pt x="1574" y="1439"/>
                    </a:lnTo>
                    <a:lnTo>
                      <a:pt x="1525" y="1228"/>
                    </a:lnTo>
                    <a:lnTo>
                      <a:pt x="1529" y="718"/>
                    </a:lnTo>
                    <a:lnTo>
                      <a:pt x="2281" y="389"/>
                    </a:lnTo>
                    <a:lnTo>
                      <a:pt x="2177" y="208"/>
                    </a:lnTo>
                    <a:lnTo>
                      <a:pt x="1913" y="111"/>
                    </a:lnTo>
                    <a:lnTo>
                      <a:pt x="1785" y="56"/>
                    </a:lnTo>
                    <a:lnTo>
                      <a:pt x="1671" y="125"/>
                    </a:lnTo>
                    <a:lnTo>
                      <a:pt x="1435" y="0"/>
                    </a:lnTo>
                    <a:lnTo>
                      <a:pt x="1296" y="28"/>
                    </a:lnTo>
                    <a:lnTo>
                      <a:pt x="988" y="326"/>
                    </a:lnTo>
                    <a:lnTo>
                      <a:pt x="710" y="274"/>
                    </a:lnTo>
                    <a:lnTo>
                      <a:pt x="568" y="413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" name="Freeform 306">
                <a:extLst>
                  <a:ext uri="{FF2B5EF4-FFF2-40B4-BE49-F238E27FC236}">
                    <a16:creationId xmlns:a16="http://schemas.microsoft.com/office/drawing/2014/main" id="{9A01CCF8-E5B8-2DAC-7F6A-0EF2A5D52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" y="3388"/>
                <a:ext cx="52" cy="20"/>
              </a:xfrm>
              <a:custGeom>
                <a:avLst/>
                <a:gdLst>
                  <a:gd name="T0" fmla="*/ 264 w 264"/>
                  <a:gd name="T1" fmla="*/ 101 h 101"/>
                  <a:gd name="T2" fmla="*/ 3 w 264"/>
                  <a:gd name="T3" fmla="*/ 0 h 101"/>
                  <a:gd name="T4" fmla="*/ 0 w 264"/>
                  <a:gd name="T5" fmla="*/ 4 h 101"/>
                  <a:gd name="T6" fmla="*/ 264 w 264"/>
                  <a:gd name="T7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4" h="101">
                    <a:moveTo>
                      <a:pt x="264" y="101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264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" name="Freeform 307">
                <a:extLst>
                  <a:ext uri="{FF2B5EF4-FFF2-40B4-BE49-F238E27FC236}">
                    <a16:creationId xmlns:a16="http://schemas.microsoft.com/office/drawing/2014/main" id="{AA5EC910-8D1E-834C-95B0-356F25CF2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3378"/>
                <a:ext cx="26" cy="11"/>
              </a:xfrm>
              <a:custGeom>
                <a:avLst/>
                <a:gdLst>
                  <a:gd name="T0" fmla="*/ 131 w 131"/>
                  <a:gd name="T1" fmla="*/ 51 h 55"/>
                  <a:gd name="T2" fmla="*/ 0 w 131"/>
                  <a:gd name="T3" fmla="*/ 0 h 55"/>
                  <a:gd name="T4" fmla="*/ 128 w 131"/>
                  <a:gd name="T5" fmla="*/ 55 h 55"/>
                  <a:gd name="T6" fmla="*/ 131 w 131"/>
                  <a:gd name="T7" fmla="*/ 5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1" h="55">
                    <a:moveTo>
                      <a:pt x="131" y="51"/>
                    </a:moveTo>
                    <a:lnTo>
                      <a:pt x="0" y="0"/>
                    </a:lnTo>
                    <a:lnTo>
                      <a:pt x="128" y="55"/>
                    </a:lnTo>
                    <a:lnTo>
                      <a:pt x="131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" name="Freeform 308">
                <a:extLst>
                  <a:ext uri="{FF2B5EF4-FFF2-40B4-BE49-F238E27FC236}">
                    <a16:creationId xmlns:a16="http://schemas.microsoft.com/office/drawing/2014/main" id="{F029B0F0-D07A-820B-785C-CD3379448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3320"/>
                <a:ext cx="225" cy="287"/>
              </a:xfrm>
              <a:custGeom>
                <a:avLst/>
                <a:gdLst>
                  <a:gd name="T0" fmla="*/ 177 w 1123"/>
                  <a:gd name="T1" fmla="*/ 992 h 1432"/>
                  <a:gd name="T2" fmla="*/ 132 w 1123"/>
                  <a:gd name="T3" fmla="*/ 1182 h 1432"/>
                  <a:gd name="T4" fmla="*/ 250 w 1123"/>
                  <a:gd name="T5" fmla="*/ 1432 h 1432"/>
                  <a:gd name="T6" fmla="*/ 530 w 1123"/>
                  <a:gd name="T7" fmla="*/ 1425 h 1432"/>
                  <a:gd name="T8" fmla="*/ 530 w 1123"/>
                  <a:gd name="T9" fmla="*/ 1144 h 1432"/>
                  <a:gd name="T10" fmla="*/ 659 w 1123"/>
                  <a:gd name="T11" fmla="*/ 825 h 1432"/>
                  <a:gd name="T12" fmla="*/ 777 w 1123"/>
                  <a:gd name="T13" fmla="*/ 846 h 1432"/>
                  <a:gd name="T14" fmla="*/ 784 w 1123"/>
                  <a:gd name="T15" fmla="*/ 753 h 1432"/>
                  <a:gd name="T16" fmla="*/ 978 w 1123"/>
                  <a:gd name="T17" fmla="*/ 753 h 1432"/>
                  <a:gd name="T18" fmla="*/ 1082 w 1123"/>
                  <a:gd name="T19" fmla="*/ 645 h 1432"/>
                  <a:gd name="T20" fmla="*/ 1109 w 1123"/>
                  <a:gd name="T21" fmla="*/ 340 h 1432"/>
                  <a:gd name="T22" fmla="*/ 978 w 1123"/>
                  <a:gd name="T23" fmla="*/ 277 h 1432"/>
                  <a:gd name="T24" fmla="*/ 1123 w 1123"/>
                  <a:gd name="T25" fmla="*/ 250 h 1432"/>
                  <a:gd name="T26" fmla="*/ 1123 w 1123"/>
                  <a:gd name="T27" fmla="*/ 87 h 1432"/>
                  <a:gd name="T28" fmla="*/ 1044 w 1123"/>
                  <a:gd name="T29" fmla="*/ 42 h 1432"/>
                  <a:gd name="T30" fmla="*/ 922 w 1123"/>
                  <a:gd name="T31" fmla="*/ 45 h 1432"/>
                  <a:gd name="T32" fmla="*/ 638 w 1123"/>
                  <a:gd name="T33" fmla="*/ 0 h 1432"/>
                  <a:gd name="T34" fmla="*/ 385 w 1123"/>
                  <a:gd name="T35" fmla="*/ 153 h 1432"/>
                  <a:gd name="T36" fmla="*/ 173 w 1123"/>
                  <a:gd name="T37" fmla="*/ 361 h 1432"/>
                  <a:gd name="T38" fmla="*/ 7 w 1123"/>
                  <a:gd name="T39" fmla="*/ 687 h 1432"/>
                  <a:gd name="T40" fmla="*/ 0 w 1123"/>
                  <a:gd name="T41" fmla="*/ 700 h 1432"/>
                  <a:gd name="T42" fmla="*/ 177 w 1123"/>
                  <a:gd name="T43" fmla="*/ 992 h 1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23" h="1432">
                    <a:moveTo>
                      <a:pt x="177" y="992"/>
                    </a:moveTo>
                    <a:lnTo>
                      <a:pt x="132" y="1182"/>
                    </a:lnTo>
                    <a:lnTo>
                      <a:pt x="250" y="1432"/>
                    </a:lnTo>
                    <a:lnTo>
                      <a:pt x="530" y="1425"/>
                    </a:lnTo>
                    <a:lnTo>
                      <a:pt x="530" y="1144"/>
                    </a:lnTo>
                    <a:lnTo>
                      <a:pt x="659" y="825"/>
                    </a:lnTo>
                    <a:lnTo>
                      <a:pt x="777" y="846"/>
                    </a:lnTo>
                    <a:lnTo>
                      <a:pt x="784" y="753"/>
                    </a:lnTo>
                    <a:lnTo>
                      <a:pt x="978" y="753"/>
                    </a:lnTo>
                    <a:lnTo>
                      <a:pt x="1082" y="645"/>
                    </a:lnTo>
                    <a:lnTo>
                      <a:pt x="1109" y="340"/>
                    </a:lnTo>
                    <a:lnTo>
                      <a:pt x="978" y="277"/>
                    </a:lnTo>
                    <a:lnTo>
                      <a:pt x="1123" y="250"/>
                    </a:lnTo>
                    <a:lnTo>
                      <a:pt x="1123" y="87"/>
                    </a:lnTo>
                    <a:lnTo>
                      <a:pt x="1044" y="42"/>
                    </a:lnTo>
                    <a:lnTo>
                      <a:pt x="922" y="45"/>
                    </a:lnTo>
                    <a:lnTo>
                      <a:pt x="638" y="0"/>
                    </a:lnTo>
                    <a:lnTo>
                      <a:pt x="385" y="153"/>
                    </a:lnTo>
                    <a:lnTo>
                      <a:pt x="173" y="361"/>
                    </a:lnTo>
                    <a:lnTo>
                      <a:pt x="7" y="687"/>
                    </a:lnTo>
                    <a:lnTo>
                      <a:pt x="0" y="700"/>
                    </a:lnTo>
                    <a:lnTo>
                      <a:pt x="177" y="992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" name="Freeform 309">
                <a:extLst>
                  <a:ext uri="{FF2B5EF4-FFF2-40B4-BE49-F238E27FC236}">
                    <a16:creationId xmlns:a16="http://schemas.microsoft.com/office/drawing/2014/main" id="{3F6FD558-4766-224E-5A17-8D5F73B69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" y="3460"/>
                <a:ext cx="256" cy="322"/>
              </a:xfrm>
              <a:custGeom>
                <a:avLst/>
                <a:gdLst>
                  <a:gd name="T0" fmla="*/ 472 w 1276"/>
                  <a:gd name="T1" fmla="*/ 482 h 1609"/>
                  <a:gd name="T2" fmla="*/ 517 w 1276"/>
                  <a:gd name="T3" fmla="*/ 292 h 1609"/>
                  <a:gd name="T4" fmla="*/ 340 w 1276"/>
                  <a:gd name="T5" fmla="*/ 0 h 1609"/>
                  <a:gd name="T6" fmla="*/ 149 w 1276"/>
                  <a:gd name="T7" fmla="*/ 212 h 1609"/>
                  <a:gd name="T8" fmla="*/ 0 w 1276"/>
                  <a:gd name="T9" fmla="*/ 736 h 1609"/>
                  <a:gd name="T10" fmla="*/ 134 w 1276"/>
                  <a:gd name="T11" fmla="*/ 862 h 1609"/>
                  <a:gd name="T12" fmla="*/ 169 w 1276"/>
                  <a:gd name="T13" fmla="*/ 894 h 1609"/>
                  <a:gd name="T14" fmla="*/ 454 w 1276"/>
                  <a:gd name="T15" fmla="*/ 1159 h 1609"/>
                  <a:gd name="T16" fmla="*/ 500 w 1276"/>
                  <a:gd name="T17" fmla="*/ 1547 h 1609"/>
                  <a:gd name="T18" fmla="*/ 659 w 1276"/>
                  <a:gd name="T19" fmla="*/ 1450 h 1609"/>
                  <a:gd name="T20" fmla="*/ 714 w 1276"/>
                  <a:gd name="T21" fmla="*/ 1481 h 1609"/>
                  <a:gd name="T22" fmla="*/ 721 w 1276"/>
                  <a:gd name="T23" fmla="*/ 1609 h 1609"/>
                  <a:gd name="T24" fmla="*/ 1117 w 1276"/>
                  <a:gd name="T25" fmla="*/ 1429 h 1609"/>
                  <a:gd name="T26" fmla="*/ 1262 w 1276"/>
                  <a:gd name="T27" fmla="*/ 1512 h 1609"/>
                  <a:gd name="T28" fmla="*/ 1276 w 1276"/>
                  <a:gd name="T29" fmla="*/ 1287 h 1609"/>
                  <a:gd name="T30" fmla="*/ 1155 w 1276"/>
                  <a:gd name="T31" fmla="*/ 1166 h 1609"/>
                  <a:gd name="T32" fmla="*/ 1169 w 1276"/>
                  <a:gd name="T33" fmla="*/ 1037 h 1609"/>
                  <a:gd name="T34" fmla="*/ 943 w 1276"/>
                  <a:gd name="T35" fmla="*/ 777 h 1609"/>
                  <a:gd name="T36" fmla="*/ 746 w 1276"/>
                  <a:gd name="T37" fmla="*/ 829 h 1609"/>
                  <a:gd name="T38" fmla="*/ 531 w 1276"/>
                  <a:gd name="T39" fmla="*/ 753 h 1609"/>
                  <a:gd name="T40" fmla="*/ 472 w 1276"/>
                  <a:gd name="T41" fmla="*/ 482 h 1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6" h="1609">
                    <a:moveTo>
                      <a:pt x="472" y="482"/>
                    </a:moveTo>
                    <a:lnTo>
                      <a:pt x="517" y="292"/>
                    </a:lnTo>
                    <a:lnTo>
                      <a:pt x="340" y="0"/>
                    </a:lnTo>
                    <a:lnTo>
                      <a:pt x="149" y="212"/>
                    </a:lnTo>
                    <a:lnTo>
                      <a:pt x="0" y="736"/>
                    </a:lnTo>
                    <a:lnTo>
                      <a:pt x="134" y="862"/>
                    </a:lnTo>
                    <a:lnTo>
                      <a:pt x="169" y="894"/>
                    </a:lnTo>
                    <a:lnTo>
                      <a:pt x="454" y="1159"/>
                    </a:lnTo>
                    <a:lnTo>
                      <a:pt x="500" y="1547"/>
                    </a:lnTo>
                    <a:lnTo>
                      <a:pt x="659" y="1450"/>
                    </a:lnTo>
                    <a:lnTo>
                      <a:pt x="714" y="1481"/>
                    </a:lnTo>
                    <a:lnTo>
                      <a:pt x="721" y="1609"/>
                    </a:lnTo>
                    <a:lnTo>
                      <a:pt x="1117" y="1429"/>
                    </a:lnTo>
                    <a:lnTo>
                      <a:pt x="1262" y="1512"/>
                    </a:lnTo>
                    <a:lnTo>
                      <a:pt x="1276" y="1287"/>
                    </a:lnTo>
                    <a:lnTo>
                      <a:pt x="1155" y="1166"/>
                    </a:lnTo>
                    <a:lnTo>
                      <a:pt x="1169" y="1037"/>
                    </a:lnTo>
                    <a:lnTo>
                      <a:pt x="943" y="777"/>
                    </a:lnTo>
                    <a:lnTo>
                      <a:pt x="746" y="829"/>
                    </a:lnTo>
                    <a:lnTo>
                      <a:pt x="531" y="753"/>
                    </a:lnTo>
                    <a:lnTo>
                      <a:pt x="472" y="482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" name="Freeform 310">
                <a:extLst>
                  <a:ext uri="{FF2B5EF4-FFF2-40B4-BE49-F238E27FC236}">
                    <a16:creationId xmlns:a16="http://schemas.microsoft.com/office/drawing/2014/main" id="{4E816EE9-6BCB-1F6C-D899-051B93E02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3444"/>
                <a:ext cx="159" cy="214"/>
              </a:xfrm>
              <a:custGeom>
                <a:avLst/>
                <a:gdLst>
                  <a:gd name="T0" fmla="*/ 787 w 794"/>
                  <a:gd name="T1" fmla="*/ 79 h 1068"/>
                  <a:gd name="T2" fmla="*/ 794 w 794"/>
                  <a:gd name="T3" fmla="*/ 66 h 1068"/>
                  <a:gd name="T4" fmla="*/ 756 w 794"/>
                  <a:gd name="T5" fmla="*/ 0 h 1068"/>
                  <a:gd name="T6" fmla="*/ 4 w 794"/>
                  <a:gd name="T7" fmla="*/ 329 h 1068"/>
                  <a:gd name="T8" fmla="*/ 0 w 794"/>
                  <a:gd name="T9" fmla="*/ 839 h 1068"/>
                  <a:gd name="T10" fmla="*/ 49 w 794"/>
                  <a:gd name="T11" fmla="*/ 1050 h 1068"/>
                  <a:gd name="T12" fmla="*/ 121 w 794"/>
                  <a:gd name="T13" fmla="*/ 1068 h 1068"/>
                  <a:gd name="T14" fmla="*/ 246 w 794"/>
                  <a:gd name="T15" fmla="*/ 894 h 1068"/>
                  <a:gd name="T16" fmla="*/ 447 w 794"/>
                  <a:gd name="T17" fmla="*/ 815 h 1068"/>
                  <a:gd name="T18" fmla="*/ 596 w 794"/>
                  <a:gd name="T19" fmla="*/ 291 h 1068"/>
                  <a:gd name="T20" fmla="*/ 787 w 794"/>
                  <a:gd name="T21" fmla="*/ 79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4" h="1068">
                    <a:moveTo>
                      <a:pt x="787" y="79"/>
                    </a:moveTo>
                    <a:lnTo>
                      <a:pt x="794" y="66"/>
                    </a:lnTo>
                    <a:lnTo>
                      <a:pt x="756" y="0"/>
                    </a:lnTo>
                    <a:lnTo>
                      <a:pt x="4" y="329"/>
                    </a:lnTo>
                    <a:lnTo>
                      <a:pt x="0" y="839"/>
                    </a:lnTo>
                    <a:lnTo>
                      <a:pt x="49" y="1050"/>
                    </a:lnTo>
                    <a:lnTo>
                      <a:pt x="121" y="1068"/>
                    </a:lnTo>
                    <a:lnTo>
                      <a:pt x="246" y="894"/>
                    </a:lnTo>
                    <a:lnTo>
                      <a:pt x="447" y="815"/>
                    </a:lnTo>
                    <a:lnTo>
                      <a:pt x="596" y="291"/>
                    </a:lnTo>
                    <a:lnTo>
                      <a:pt x="787" y="79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" name="Freeform 311">
                <a:extLst>
                  <a:ext uri="{FF2B5EF4-FFF2-40B4-BE49-F238E27FC236}">
                    <a16:creationId xmlns:a16="http://schemas.microsoft.com/office/drawing/2014/main" id="{F7A94178-6F7B-AA4C-8153-95EAEF1B8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3435"/>
                <a:ext cx="193" cy="193"/>
              </a:xfrm>
              <a:custGeom>
                <a:avLst/>
                <a:gdLst>
                  <a:gd name="T0" fmla="*/ 218 w 964"/>
                  <a:gd name="T1" fmla="*/ 205 h 968"/>
                  <a:gd name="T2" fmla="*/ 190 w 964"/>
                  <a:gd name="T3" fmla="*/ 305 h 968"/>
                  <a:gd name="T4" fmla="*/ 86 w 964"/>
                  <a:gd name="T5" fmla="*/ 291 h 968"/>
                  <a:gd name="T6" fmla="*/ 0 w 964"/>
                  <a:gd name="T7" fmla="*/ 545 h 968"/>
                  <a:gd name="T8" fmla="*/ 3 w 964"/>
                  <a:gd name="T9" fmla="*/ 812 h 968"/>
                  <a:gd name="T10" fmla="*/ 180 w 964"/>
                  <a:gd name="T11" fmla="*/ 968 h 968"/>
                  <a:gd name="T12" fmla="*/ 357 w 964"/>
                  <a:gd name="T13" fmla="*/ 905 h 968"/>
                  <a:gd name="T14" fmla="*/ 704 w 964"/>
                  <a:gd name="T15" fmla="*/ 836 h 968"/>
                  <a:gd name="T16" fmla="*/ 697 w 964"/>
                  <a:gd name="T17" fmla="*/ 555 h 968"/>
                  <a:gd name="T18" fmla="*/ 964 w 964"/>
                  <a:gd name="T19" fmla="*/ 489 h 968"/>
                  <a:gd name="T20" fmla="*/ 943 w 964"/>
                  <a:gd name="T21" fmla="*/ 146 h 968"/>
                  <a:gd name="T22" fmla="*/ 693 w 964"/>
                  <a:gd name="T23" fmla="*/ 4 h 968"/>
                  <a:gd name="T24" fmla="*/ 551 w 964"/>
                  <a:gd name="T25" fmla="*/ 0 h 968"/>
                  <a:gd name="T26" fmla="*/ 527 w 964"/>
                  <a:gd name="T27" fmla="*/ 94 h 968"/>
                  <a:gd name="T28" fmla="*/ 395 w 964"/>
                  <a:gd name="T29" fmla="*/ 215 h 968"/>
                  <a:gd name="T30" fmla="*/ 218 w 964"/>
                  <a:gd name="T31" fmla="*/ 205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64" h="968">
                    <a:moveTo>
                      <a:pt x="218" y="205"/>
                    </a:moveTo>
                    <a:lnTo>
                      <a:pt x="190" y="305"/>
                    </a:lnTo>
                    <a:lnTo>
                      <a:pt x="86" y="291"/>
                    </a:lnTo>
                    <a:lnTo>
                      <a:pt x="0" y="545"/>
                    </a:lnTo>
                    <a:lnTo>
                      <a:pt x="3" y="812"/>
                    </a:lnTo>
                    <a:lnTo>
                      <a:pt x="180" y="968"/>
                    </a:lnTo>
                    <a:lnTo>
                      <a:pt x="357" y="905"/>
                    </a:lnTo>
                    <a:lnTo>
                      <a:pt x="704" y="836"/>
                    </a:lnTo>
                    <a:lnTo>
                      <a:pt x="697" y="555"/>
                    </a:lnTo>
                    <a:lnTo>
                      <a:pt x="964" y="489"/>
                    </a:lnTo>
                    <a:lnTo>
                      <a:pt x="943" y="146"/>
                    </a:lnTo>
                    <a:lnTo>
                      <a:pt x="693" y="4"/>
                    </a:lnTo>
                    <a:lnTo>
                      <a:pt x="551" y="0"/>
                    </a:lnTo>
                    <a:lnTo>
                      <a:pt x="527" y="94"/>
                    </a:lnTo>
                    <a:lnTo>
                      <a:pt x="395" y="215"/>
                    </a:lnTo>
                    <a:lnTo>
                      <a:pt x="218" y="205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" name="Freeform 312">
                <a:extLst>
                  <a:ext uri="{FF2B5EF4-FFF2-40B4-BE49-F238E27FC236}">
                    <a16:creationId xmlns:a16="http://schemas.microsoft.com/office/drawing/2014/main" id="{51674ADD-C0AE-3E83-7E18-17153E4FB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1" y="3532"/>
                <a:ext cx="235" cy="153"/>
              </a:xfrm>
              <a:custGeom>
                <a:avLst/>
                <a:gdLst>
                  <a:gd name="T0" fmla="*/ 746 w 1175"/>
                  <a:gd name="T1" fmla="*/ 0 h 763"/>
                  <a:gd name="T2" fmla="*/ 479 w 1175"/>
                  <a:gd name="T3" fmla="*/ 66 h 763"/>
                  <a:gd name="T4" fmla="*/ 486 w 1175"/>
                  <a:gd name="T5" fmla="*/ 347 h 763"/>
                  <a:gd name="T6" fmla="*/ 139 w 1175"/>
                  <a:gd name="T7" fmla="*/ 416 h 763"/>
                  <a:gd name="T8" fmla="*/ 0 w 1175"/>
                  <a:gd name="T9" fmla="*/ 513 h 763"/>
                  <a:gd name="T10" fmla="*/ 28 w 1175"/>
                  <a:gd name="T11" fmla="*/ 607 h 763"/>
                  <a:gd name="T12" fmla="*/ 253 w 1175"/>
                  <a:gd name="T13" fmla="*/ 763 h 763"/>
                  <a:gd name="T14" fmla="*/ 465 w 1175"/>
                  <a:gd name="T15" fmla="*/ 739 h 763"/>
                  <a:gd name="T16" fmla="*/ 711 w 1175"/>
                  <a:gd name="T17" fmla="*/ 610 h 763"/>
                  <a:gd name="T18" fmla="*/ 912 w 1175"/>
                  <a:gd name="T19" fmla="*/ 676 h 763"/>
                  <a:gd name="T20" fmla="*/ 1117 w 1175"/>
                  <a:gd name="T21" fmla="*/ 645 h 763"/>
                  <a:gd name="T22" fmla="*/ 1099 w 1175"/>
                  <a:gd name="T23" fmla="*/ 576 h 763"/>
                  <a:gd name="T24" fmla="*/ 1175 w 1175"/>
                  <a:gd name="T25" fmla="*/ 451 h 763"/>
                  <a:gd name="T26" fmla="*/ 1141 w 1175"/>
                  <a:gd name="T27" fmla="*/ 388 h 763"/>
                  <a:gd name="T28" fmla="*/ 929 w 1175"/>
                  <a:gd name="T29" fmla="*/ 361 h 763"/>
                  <a:gd name="T30" fmla="*/ 888 w 1175"/>
                  <a:gd name="T31" fmla="*/ 163 h 763"/>
                  <a:gd name="T32" fmla="*/ 746 w 1175"/>
                  <a:gd name="T33" fmla="*/ 0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5" h="763">
                    <a:moveTo>
                      <a:pt x="746" y="0"/>
                    </a:moveTo>
                    <a:lnTo>
                      <a:pt x="479" y="66"/>
                    </a:lnTo>
                    <a:lnTo>
                      <a:pt x="486" y="347"/>
                    </a:lnTo>
                    <a:lnTo>
                      <a:pt x="139" y="416"/>
                    </a:lnTo>
                    <a:lnTo>
                      <a:pt x="0" y="513"/>
                    </a:lnTo>
                    <a:lnTo>
                      <a:pt x="28" y="607"/>
                    </a:lnTo>
                    <a:lnTo>
                      <a:pt x="253" y="763"/>
                    </a:lnTo>
                    <a:lnTo>
                      <a:pt x="465" y="739"/>
                    </a:lnTo>
                    <a:lnTo>
                      <a:pt x="711" y="610"/>
                    </a:lnTo>
                    <a:lnTo>
                      <a:pt x="912" y="676"/>
                    </a:lnTo>
                    <a:lnTo>
                      <a:pt x="1117" y="645"/>
                    </a:lnTo>
                    <a:lnTo>
                      <a:pt x="1099" y="576"/>
                    </a:lnTo>
                    <a:lnTo>
                      <a:pt x="1175" y="451"/>
                    </a:lnTo>
                    <a:lnTo>
                      <a:pt x="1141" y="388"/>
                    </a:lnTo>
                    <a:lnTo>
                      <a:pt x="929" y="361"/>
                    </a:lnTo>
                    <a:lnTo>
                      <a:pt x="888" y="163"/>
                    </a:lnTo>
                    <a:lnTo>
                      <a:pt x="746" y="0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" name="Freeform 313">
                <a:extLst>
                  <a:ext uri="{FF2B5EF4-FFF2-40B4-BE49-F238E27FC236}">
                    <a16:creationId xmlns:a16="http://schemas.microsoft.com/office/drawing/2014/main" id="{A8D81CBA-4C8F-1C46-F93E-F39CAA71C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4" y="3654"/>
                <a:ext cx="248" cy="116"/>
              </a:xfrm>
              <a:custGeom>
                <a:avLst/>
                <a:gdLst>
                  <a:gd name="T0" fmla="*/ 846 w 1238"/>
                  <a:gd name="T1" fmla="*/ 66 h 579"/>
                  <a:gd name="T2" fmla="*/ 645 w 1238"/>
                  <a:gd name="T3" fmla="*/ 0 h 579"/>
                  <a:gd name="T4" fmla="*/ 399 w 1238"/>
                  <a:gd name="T5" fmla="*/ 129 h 579"/>
                  <a:gd name="T6" fmla="*/ 187 w 1238"/>
                  <a:gd name="T7" fmla="*/ 153 h 579"/>
                  <a:gd name="T8" fmla="*/ 66 w 1238"/>
                  <a:gd name="T9" fmla="*/ 101 h 579"/>
                  <a:gd name="T10" fmla="*/ 0 w 1238"/>
                  <a:gd name="T11" fmla="*/ 198 h 579"/>
                  <a:gd name="T12" fmla="*/ 83 w 1238"/>
                  <a:gd name="T13" fmla="*/ 351 h 579"/>
                  <a:gd name="T14" fmla="*/ 215 w 1238"/>
                  <a:gd name="T15" fmla="*/ 368 h 579"/>
                  <a:gd name="T16" fmla="*/ 215 w 1238"/>
                  <a:gd name="T17" fmla="*/ 552 h 579"/>
                  <a:gd name="T18" fmla="*/ 333 w 1238"/>
                  <a:gd name="T19" fmla="*/ 579 h 579"/>
                  <a:gd name="T20" fmla="*/ 427 w 1238"/>
                  <a:gd name="T21" fmla="*/ 507 h 579"/>
                  <a:gd name="T22" fmla="*/ 548 w 1238"/>
                  <a:gd name="T23" fmla="*/ 524 h 579"/>
                  <a:gd name="T24" fmla="*/ 520 w 1238"/>
                  <a:gd name="T25" fmla="*/ 316 h 579"/>
                  <a:gd name="T26" fmla="*/ 589 w 1238"/>
                  <a:gd name="T27" fmla="*/ 479 h 579"/>
                  <a:gd name="T28" fmla="*/ 711 w 1238"/>
                  <a:gd name="T29" fmla="*/ 403 h 579"/>
                  <a:gd name="T30" fmla="*/ 818 w 1238"/>
                  <a:gd name="T31" fmla="*/ 299 h 579"/>
                  <a:gd name="T32" fmla="*/ 1103 w 1238"/>
                  <a:gd name="T33" fmla="*/ 271 h 579"/>
                  <a:gd name="T34" fmla="*/ 1238 w 1238"/>
                  <a:gd name="T35" fmla="*/ 104 h 579"/>
                  <a:gd name="T36" fmla="*/ 1220 w 1238"/>
                  <a:gd name="T37" fmla="*/ 52 h 579"/>
                  <a:gd name="T38" fmla="*/ 1051 w 1238"/>
                  <a:gd name="T39" fmla="*/ 35 h 579"/>
                  <a:gd name="T40" fmla="*/ 846 w 1238"/>
                  <a:gd name="T41" fmla="*/ 66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38" h="579">
                    <a:moveTo>
                      <a:pt x="846" y="66"/>
                    </a:moveTo>
                    <a:lnTo>
                      <a:pt x="645" y="0"/>
                    </a:lnTo>
                    <a:lnTo>
                      <a:pt x="399" y="129"/>
                    </a:lnTo>
                    <a:lnTo>
                      <a:pt x="187" y="153"/>
                    </a:lnTo>
                    <a:lnTo>
                      <a:pt x="66" y="101"/>
                    </a:lnTo>
                    <a:lnTo>
                      <a:pt x="0" y="198"/>
                    </a:lnTo>
                    <a:lnTo>
                      <a:pt x="83" y="351"/>
                    </a:lnTo>
                    <a:lnTo>
                      <a:pt x="215" y="368"/>
                    </a:lnTo>
                    <a:lnTo>
                      <a:pt x="215" y="552"/>
                    </a:lnTo>
                    <a:lnTo>
                      <a:pt x="333" y="579"/>
                    </a:lnTo>
                    <a:lnTo>
                      <a:pt x="427" y="507"/>
                    </a:lnTo>
                    <a:lnTo>
                      <a:pt x="548" y="524"/>
                    </a:lnTo>
                    <a:lnTo>
                      <a:pt x="520" y="316"/>
                    </a:lnTo>
                    <a:lnTo>
                      <a:pt x="589" y="479"/>
                    </a:lnTo>
                    <a:lnTo>
                      <a:pt x="711" y="403"/>
                    </a:lnTo>
                    <a:lnTo>
                      <a:pt x="818" y="299"/>
                    </a:lnTo>
                    <a:lnTo>
                      <a:pt x="1103" y="271"/>
                    </a:lnTo>
                    <a:lnTo>
                      <a:pt x="1238" y="104"/>
                    </a:lnTo>
                    <a:lnTo>
                      <a:pt x="1220" y="52"/>
                    </a:lnTo>
                    <a:lnTo>
                      <a:pt x="1051" y="35"/>
                    </a:lnTo>
                    <a:lnTo>
                      <a:pt x="846" y="66"/>
                    </a:lnTo>
                    <a:close/>
                  </a:path>
                </a:pathLst>
              </a:custGeom>
              <a:solidFill>
                <a:srgbClr val="B6FC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" name="Freeform 314">
                <a:extLst>
                  <a:ext uri="{FF2B5EF4-FFF2-40B4-BE49-F238E27FC236}">
                    <a16:creationId xmlns:a16="http://schemas.microsoft.com/office/drawing/2014/main" id="{22388F85-9741-B86D-0AD5-B6B3F19DC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4" y="3750"/>
                <a:ext cx="60" cy="90"/>
              </a:xfrm>
              <a:custGeom>
                <a:avLst/>
                <a:gdLst>
                  <a:gd name="T0" fmla="*/ 236 w 298"/>
                  <a:gd name="T1" fmla="*/ 0 h 451"/>
                  <a:gd name="T2" fmla="*/ 77 w 298"/>
                  <a:gd name="T3" fmla="*/ 97 h 451"/>
                  <a:gd name="T4" fmla="*/ 0 w 298"/>
                  <a:gd name="T5" fmla="*/ 451 h 451"/>
                  <a:gd name="T6" fmla="*/ 45 w 298"/>
                  <a:gd name="T7" fmla="*/ 444 h 451"/>
                  <a:gd name="T8" fmla="*/ 132 w 298"/>
                  <a:gd name="T9" fmla="*/ 256 h 451"/>
                  <a:gd name="T10" fmla="*/ 298 w 298"/>
                  <a:gd name="T11" fmla="*/ 159 h 451"/>
                  <a:gd name="T12" fmla="*/ 291 w 298"/>
                  <a:gd name="T13" fmla="*/ 31 h 451"/>
                  <a:gd name="T14" fmla="*/ 236 w 298"/>
                  <a:gd name="T15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8" h="451">
                    <a:moveTo>
                      <a:pt x="236" y="0"/>
                    </a:moveTo>
                    <a:lnTo>
                      <a:pt x="77" y="97"/>
                    </a:lnTo>
                    <a:lnTo>
                      <a:pt x="0" y="451"/>
                    </a:lnTo>
                    <a:lnTo>
                      <a:pt x="45" y="444"/>
                    </a:lnTo>
                    <a:lnTo>
                      <a:pt x="132" y="256"/>
                    </a:lnTo>
                    <a:lnTo>
                      <a:pt x="298" y="159"/>
                    </a:lnTo>
                    <a:lnTo>
                      <a:pt x="291" y="31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" name="Freeform 315">
                <a:extLst>
                  <a:ext uri="{FF2B5EF4-FFF2-40B4-BE49-F238E27FC236}">
                    <a16:creationId xmlns:a16="http://schemas.microsoft.com/office/drawing/2014/main" id="{483925E9-9579-0236-F7B9-510AF8A9B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" y="3778"/>
                <a:ext cx="145" cy="241"/>
              </a:xfrm>
              <a:custGeom>
                <a:avLst/>
                <a:gdLst>
                  <a:gd name="T0" fmla="*/ 728 w 728"/>
                  <a:gd name="T1" fmla="*/ 436 h 1206"/>
                  <a:gd name="T2" fmla="*/ 419 w 728"/>
                  <a:gd name="T3" fmla="*/ 319 h 1206"/>
                  <a:gd name="T4" fmla="*/ 301 w 728"/>
                  <a:gd name="T5" fmla="*/ 0 h 1206"/>
                  <a:gd name="T6" fmla="*/ 260 w 728"/>
                  <a:gd name="T7" fmla="*/ 59 h 1206"/>
                  <a:gd name="T8" fmla="*/ 121 w 728"/>
                  <a:gd name="T9" fmla="*/ 72 h 1206"/>
                  <a:gd name="T10" fmla="*/ 83 w 728"/>
                  <a:gd name="T11" fmla="*/ 208 h 1206"/>
                  <a:gd name="T12" fmla="*/ 76 w 728"/>
                  <a:gd name="T13" fmla="*/ 492 h 1206"/>
                  <a:gd name="T14" fmla="*/ 180 w 728"/>
                  <a:gd name="T15" fmla="*/ 766 h 1206"/>
                  <a:gd name="T16" fmla="*/ 117 w 728"/>
                  <a:gd name="T17" fmla="*/ 977 h 1206"/>
                  <a:gd name="T18" fmla="*/ 0 w 728"/>
                  <a:gd name="T19" fmla="*/ 1061 h 1206"/>
                  <a:gd name="T20" fmla="*/ 218 w 728"/>
                  <a:gd name="T21" fmla="*/ 1206 h 1206"/>
                  <a:gd name="T22" fmla="*/ 520 w 728"/>
                  <a:gd name="T23" fmla="*/ 991 h 1206"/>
                  <a:gd name="T24" fmla="*/ 509 w 728"/>
                  <a:gd name="T25" fmla="*/ 860 h 1206"/>
                  <a:gd name="T26" fmla="*/ 627 w 728"/>
                  <a:gd name="T27" fmla="*/ 856 h 1206"/>
                  <a:gd name="T28" fmla="*/ 728 w 728"/>
                  <a:gd name="T29" fmla="*/ 436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8" h="1206">
                    <a:moveTo>
                      <a:pt x="728" y="436"/>
                    </a:moveTo>
                    <a:lnTo>
                      <a:pt x="419" y="319"/>
                    </a:lnTo>
                    <a:lnTo>
                      <a:pt x="301" y="0"/>
                    </a:lnTo>
                    <a:lnTo>
                      <a:pt x="260" y="59"/>
                    </a:lnTo>
                    <a:lnTo>
                      <a:pt x="121" y="72"/>
                    </a:lnTo>
                    <a:lnTo>
                      <a:pt x="83" y="208"/>
                    </a:lnTo>
                    <a:lnTo>
                      <a:pt x="76" y="492"/>
                    </a:lnTo>
                    <a:lnTo>
                      <a:pt x="180" y="766"/>
                    </a:lnTo>
                    <a:lnTo>
                      <a:pt x="117" y="977"/>
                    </a:lnTo>
                    <a:lnTo>
                      <a:pt x="0" y="1061"/>
                    </a:lnTo>
                    <a:lnTo>
                      <a:pt x="218" y="1206"/>
                    </a:lnTo>
                    <a:lnTo>
                      <a:pt x="520" y="991"/>
                    </a:lnTo>
                    <a:lnTo>
                      <a:pt x="509" y="860"/>
                    </a:lnTo>
                    <a:lnTo>
                      <a:pt x="627" y="856"/>
                    </a:lnTo>
                    <a:lnTo>
                      <a:pt x="728" y="436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" name="Freeform 316">
                <a:extLst>
                  <a:ext uri="{FF2B5EF4-FFF2-40B4-BE49-F238E27FC236}">
                    <a16:creationId xmlns:a16="http://schemas.microsoft.com/office/drawing/2014/main" id="{9B431119-9388-FD03-B29A-AB57B551E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8" y="3607"/>
                <a:ext cx="212" cy="213"/>
              </a:xfrm>
              <a:custGeom>
                <a:avLst/>
                <a:gdLst>
                  <a:gd name="T0" fmla="*/ 759 w 1061"/>
                  <a:gd name="T1" fmla="*/ 0 h 1061"/>
                  <a:gd name="T2" fmla="*/ 558 w 1061"/>
                  <a:gd name="T3" fmla="*/ 79 h 1061"/>
                  <a:gd name="T4" fmla="*/ 433 w 1061"/>
                  <a:gd name="T5" fmla="*/ 253 h 1061"/>
                  <a:gd name="T6" fmla="*/ 472 w 1061"/>
                  <a:gd name="T7" fmla="*/ 388 h 1061"/>
                  <a:gd name="T8" fmla="*/ 399 w 1061"/>
                  <a:gd name="T9" fmla="*/ 499 h 1061"/>
                  <a:gd name="T10" fmla="*/ 0 w 1061"/>
                  <a:gd name="T11" fmla="*/ 416 h 1061"/>
                  <a:gd name="T12" fmla="*/ 66 w 1061"/>
                  <a:gd name="T13" fmla="*/ 617 h 1061"/>
                  <a:gd name="T14" fmla="*/ 38 w 1061"/>
                  <a:gd name="T15" fmla="*/ 759 h 1061"/>
                  <a:gd name="T16" fmla="*/ 121 w 1061"/>
                  <a:gd name="T17" fmla="*/ 946 h 1061"/>
                  <a:gd name="T18" fmla="*/ 305 w 1061"/>
                  <a:gd name="T19" fmla="*/ 1040 h 1061"/>
                  <a:gd name="T20" fmla="*/ 485 w 1061"/>
                  <a:gd name="T21" fmla="*/ 950 h 1061"/>
                  <a:gd name="T22" fmla="*/ 659 w 1061"/>
                  <a:gd name="T23" fmla="*/ 1061 h 1061"/>
                  <a:gd name="T24" fmla="*/ 697 w 1061"/>
                  <a:gd name="T25" fmla="*/ 925 h 1061"/>
                  <a:gd name="T26" fmla="*/ 836 w 1061"/>
                  <a:gd name="T27" fmla="*/ 912 h 1061"/>
                  <a:gd name="T28" fmla="*/ 877 w 1061"/>
                  <a:gd name="T29" fmla="*/ 853 h 1061"/>
                  <a:gd name="T30" fmla="*/ 624 w 1061"/>
                  <a:gd name="T31" fmla="*/ 499 h 1061"/>
                  <a:gd name="T32" fmla="*/ 815 w 1061"/>
                  <a:gd name="T33" fmla="*/ 676 h 1061"/>
                  <a:gd name="T34" fmla="*/ 1061 w 1061"/>
                  <a:gd name="T35" fmla="*/ 287 h 1061"/>
                  <a:gd name="T36" fmla="*/ 916 w 1061"/>
                  <a:gd name="T37" fmla="*/ 149 h 1061"/>
                  <a:gd name="T38" fmla="*/ 911 w 1061"/>
                  <a:gd name="T39" fmla="*/ 143 h 1061"/>
                  <a:gd name="T40" fmla="*/ 893 w 1061"/>
                  <a:gd name="T41" fmla="*/ 126 h 1061"/>
                  <a:gd name="T42" fmla="*/ 759 w 1061"/>
                  <a:gd name="T43" fmla="*/ 0 h 10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1" h="1061">
                    <a:moveTo>
                      <a:pt x="759" y="0"/>
                    </a:moveTo>
                    <a:lnTo>
                      <a:pt x="558" y="79"/>
                    </a:lnTo>
                    <a:lnTo>
                      <a:pt x="433" y="253"/>
                    </a:lnTo>
                    <a:lnTo>
                      <a:pt x="472" y="388"/>
                    </a:lnTo>
                    <a:lnTo>
                      <a:pt x="399" y="499"/>
                    </a:lnTo>
                    <a:lnTo>
                      <a:pt x="0" y="416"/>
                    </a:lnTo>
                    <a:lnTo>
                      <a:pt x="66" y="617"/>
                    </a:lnTo>
                    <a:lnTo>
                      <a:pt x="38" y="759"/>
                    </a:lnTo>
                    <a:lnTo>
                      <a:pt x="121" y="946"/>
                    </a:lnTo>
                    <a:lnTo>
                      <a:pt x="305" y="1040"/>
                    </a:lnTo>
                    <a:lnTo>
                      <a:pt x="485" y="950"/>
                    </a:lnTo>
                    <a:lnTo>
                      <a:pt x="659" y="1061"/>
                    </a:lnTo>
                    <a:lnTo>
                      <a:pt x="697" y="925"/>
                    </a:lnTo>
                    <a:lnTo>
                      <a:pt x="836" y="912"/>
                    </a:lnTo>
                    <a:lnTo>
                      <a:pt x="877" y="853"/>
                    </a:lnTo>
                    <a:lnTo>
                      <a:pt x="624" y="499"/>
                    </a:lnTo>
                    <a:lnTo>
                      <a:pt x="815" y="676"/>
                    </a:lnTo>
                    <a:lnTo>
                      <a:pt x="1061" y="287"/>
                    </a:lnTo>
                    <a:lnTo>
                      <a:pt x="916" y="149"/>
                    </a:lnTo>
                    <a:lnTo>
                      <a:pt x="911" y="143"/>
                    </a:lnTo>
                    <a:lnTo>
                      <a:pt x="893" y="126"/>
                    </a:lnTo>
                    <a:lnTo>
                      <a:pt x="759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" name="Freeform 317">
                <a:extLst>
                  <a:ext uri="{FF2B5EF4-FFF2-40B4-BE49-F238E27FC236}">
                    <a16:creationId xmlns:a16="http://schemas.microsoft.com/office/drawing/2014/main" id="{AD7F98C6-2598-28F7-ED6C-1014AB29D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6" y="3633"/>
                <a:ext cx="7" cy="6"/>
              </a:xfrm>
              <a:custGeom>
                <a:avLst/>
                <a:gdLst>
                  <a:gd name="T0" fmla="*/ 0 w 35"/>
                  <a:gd name="T1" fmla="*/ 0 h 32"/>
                  <a:gd name="T2" fmla="*/ 18 w 35"/>
                  <a:gd name="T3" fmla="*/ 17 h 32"/>
                  <a:gd name="T4" fmla="*/ 35 w 35"/>
                  <a:gd name="T5" fmla="*/ 32 h 32"/>
                  <a:gd name="T6" fmla="*/ 0 w 35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2">
                    <a:moveTo>
                      <a:pt x="0" y="0"/>
                    </a:moveTo>
                    <a:lnTo>
                      <a:pt x="18" y="17"/>
                    </a:lnTo>
                    <a:lnTo>
                      <a:pt x="35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" name="Freeform 318">
                <a:extLst>
                  <a:ext uri="{FF2B5EF4-FFF2-40B4-BE49-F238E27FC236}">
                    <a16:creationId xmlns:a16="http://schemas.microsoft.com/office/drawing/2014/main" id="{24D1EC45-DC3F-ADE6-3239-89919E986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7" y="3571"/>
                <a:ext cx="95" cy="101"/>
              </a:xfrm>
              <a:custGeom>
                <a:avLst/>
                <a:gdLst>
                  <a:gd name="T0" fmla="*/ 388 w 475"/>
                  <a:gd name="T1" fmla="*/ 0 h 506"/>
                  <a:gd name="T2" fmla="*/ 316 w 475"/>
                  <a:gd name="T3" fmla="*/ 7 h 506"/>
                  <a:gd name="T4" fmla="*/ 0 w 475"/>
                  <a:gd name="T5" fmla="*/ 295 h 506"/>
                  <a:gd name="T6" fmla="*/ 28 w 475"/>
                  <a:gd name="T7" fmla="*/ 506 h 506"/>
                  <a:gd name="T8" fmla="*/ 420 w 475"/>
                  <a:gd name="T9" fmla="*/ 322 h 506"/>
                  <a:gd name="T10" fmla="*/ 475 w 475"/>
                  <a:gd name="T11" fmla="*/ 114 h 506"/>
                  <a:gd name="T12" fmla="*/ 388 w 475"/>
                  <a:gd name="T13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5" h="506">
                    <a:moveTo>
                      <a:pt x="388" y="0"/>
                    </a:moveTo>
                    <a:lnTo>
                      <a:pt x="316" y="7"/>
                    </a:lnTo>
                    <a:lnTo>
                      <a:pt x="0" y="295"/>
                    </a:lnTo>
                    <a:lnTo>
                      <a:pt x="28" y="506"/>
                    </a:lnTo>
                    <a:lnTo>
                      <a:pt x="420" y="322"/>
                    </a:lnTo>
                    <a:lnTo>
                      <a:pt x="475" y="114"/>
                    </a:lnTo>
                    <a:lnTo>
                      <a:pt x="388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" name="Freeform 319">
                <a:extLst>
                  <a:ext uri="{FF2B5EF4-FFF2-40B4-BE49-F238E27FC236}">
                    <a16:creationId xmlns:a16="http://schemas.microsoft.com/office/drawing/2014/main" id="{4FFFC1A1-BF1E-9A05-D8F6-D09707AD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3691"/>
                <a:ext cx="297" cy="257"/>
              </a:xfrm>
              <a:custGeom>
                <a:avLst/>
                <a:gdLst>
                  <a:gd name="T0" fmla="*/ 807 w 1483"/>
                  <a:gd name="T1" fmla="*/ 308 h 1286"/>
                  <a:gd name="T2" fmla="*/ 631 w 1483"/>
                  <a:gd name="T3" fmla="*/ 197 h 1286"/>
                  <a:gd name="T4" fmla="*/ 65 w 1483"/>
                  <a:gd name="T5" fmla="*/ 326 h 1286"/>
                  <a:gd name="T6" fmla="*/ 0 w 1483"/>
                  <a:gd name="T7" fmla="*/ 707 h 1286"/>
                  <a:gd name="T8" fmla="*/ 183 w 1483"/>
                  <a:gd name="T9" fmla="*/ 821 h 1286"/>
                  <a:gd name="T10" fmla="*/ 395 w 1483"/>
                  <a:gd name="T11" fmla="*/ 832 h 1286"/>
                  <a:gd name="T12" fmla="*/ 585 w 1483"/>
                  <a:gd name="T13" fmla="*/ 1043 h 1286"/>
                  <a:gd name="T14" fmla="*/ 606 w 1483"/>
                  <a:gd name="T15" fmla="*/ 1186 h 1286"/>
                  <a:gd name="T16" fmla="*/ 700 w 1483"/>
                  <a:gd name="T17" fmla="*/ 1286 h 1286"/>
                  <a:gd name="T18" fmla="*/ 1005 w 1483"/>
                  <a:gd name="T19" fmla="*/ 1286 h 1286"/>
                  <a:gd name="T20" fmla="*/ 908 w 1483"/>
                  <a:gd name="T21" fmla="*/ 1026 h 1286"/>
                  <a:gd name="T22" fmla="*/ 1112 w 1483"/>
                  <a:gd name="T23" fmla="*/ 967 h 1286"/>
                  <a:gd name="T24" fmla="*/ 1251 w 1483"/>
                  <a:gd name="T25" fmla="*/ 998 h 1286"/>
                  <a:gd name="T26" fmla="*/ 1324 w 1483"/>
                  <a:gd name="T27" fmla="*/ 984 h 1286"/>
                  <a:gd name="T28" fmla="*/ 1345 w 1483"/>
                  <a:gd name="T29" fmla="*/ 697 h 1286"/>
                  <a:gd name="T30" fmla="*/ 1483 w 1483"/>
                  <a:gd name="T31" fmla="*/ 530 h 1286"/>
                  <a:gd name="T32" fmla="*/ 1400 w 1483"/>
                  <a:gd name="T33" fmla="*/ 343 h 1286"/>
                  <a:gd name="T34" fmla="*/ 1428 w 1483"/>
                  <a:gd name="T35" fmla="*/ 201 h 1286"/>
                  <a:gd name="T36" fmla="*/ 1362 w 1483"/>
                  <a:gd name="T37" fmla="*/ 0 h 1286"/>
                  <a:gd name="T38" fmla="*/ 1248 w 1483"/>
                  <a:gd name="T39" fmla="*/ 27 h 1286"/>
                  <a:gd name="T40" fmla="*/ 1119 w 1483"/>
                  <a:gd name="T41" fmla="*/ 86 h 1286"/>
                  <a:gd name="T42" fmla="*/ 953 w 1483"/>
                  <a:gd name="T43" fmla="*/ 308 h 1286"/>
                  <a:gd name="T44" fmla="*/ 807 w 1483"/>
                  <a:gd name="T45" fmla="*/ 308 h 1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83" h="1286">
                    <a:moveTo>
                      <a:pt x="807" y="308"/>
                    </a:moveTo>
                    <a:lnTo>
                      <a:pt x="631" y="197"/>
                    </a:lnTo>
                    <a:lnTo>
                      <a:pt x="65" y="326"/>
                    </a:lnTo>
                    <a:lnTo>
                      <a:pt x="0" y="707"/>
                    </a:lnTo>
                    <a:lnTo>
                      <a:pt x="183" y="821"/>
                    </a:lnTo>
                    <a:lnTo>
                      <a:pt x="395" y="832"/>
                    </a:lnTo>
                    <a:lnTo>
                      <a:pt x="585" y="1043"/>
                    </a:lnTo>
                    <a:lnTo>
                      <a:pt x="606" y="1186"/>
                    </a:lnTo>
                    <a:lnTo>
                      <a:pt x="700" y="1286"/>
                    </a:lnTo>
                    <a:lnTo>
                      <a:pt x="1005" y="1286"/>
                    </a:lnTo>
                    <a:lnTo>
                      <a:pt x="908" y="1026"/>
                    </a:lnTo>
                    <a:lnTo>
                      <a:pt x="1112" y="967"/>
                    </a:lnTo>
                    <a:lnTo>
                      <a:pt x="1251" y="998"/>
                    </a:lnTo>
                    <a:lnTo>
                      <a:pt x="1324" y="984"/>
                    </a:lnTo>
                    <a:lnTo>
                      <a:pt x="1345" y="697"/>
                    </a:lnTo>
                    <a:lnTo>
                      <a:pt x="1483" y="530"/>
                    </a:lnTo>
                    <a:lnTo>
                      <a:pt x="1400" y="343"/>
                    </a:lnTo>
                    <a:lnTo>
                      <a:pt x="1428" y="201"/>
                    </a:lnTo>
                    <a:lnTo>
                      <a:pt x="1362" y="0"/>
                    </a:lnTo>
                    <a:lnTo>
                      <a:pt x="1248" y="27"/>
                    </a:lnTo>
                    <a:lnTo>
                      <a:pt x="1119" y="86"/>
                    </a:lnTo>
                    <a:lnTo>
                      <a:pt x="953" y="308"/>
                    </a:lnTo>
                    <a:lnTo>
                      <a:pt x="807" y="308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" name="Freeform 320">
                <a:extLst>
                  <a:ext uri="{FF2B5EF4-FFF2-40B4-BE49-F238E27FC236}">
                    <a16:creationId xmlns:a16="http://schemas.microsoft.com/office/drawing/2014/main" id="{AB6DD431-F9E5-B2A0-2882-4C0160936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3647"/>
                <a:ext cx="245" cy="109"/>
              </a:xfrm>
              <a:custGeom>
                <a:avLst/>
                <a:gdLst>
                  <a:gd name="T0" fmla="*/ 607 w 1224"/>
                  <a:gd name="T1" fmla="*/ 416 h 545"/>
                  <a:gd name="T2" fmla="*/ 783 w 1224"/>
                  <a:gd name="T3" fmla="*/ 527 h 545"/>
                  <a:gd name="T4" fmla="*/ 929 w 1224"/>
                  <a:gd name="T5" fmla="*/ 527 h 545"/>
                  <a:gd name="T6" fmla="*/ 1095 w 1224"/>
                  <a:gd name="T7" fmla="*/ 305 h 545"/>
                  <a:gd name="T8" fmla="*/ 1224 w 1224"/>
                  <a:gd name="T9" fmla="*/ 246 h 545"/>
                  <a:gd name="T10" fmla="*/ 1068 w 1224"/>
                  <a:gd name="T11" fmla="*/ 0 h 545"/>
                  <a:gd name="T12" fmla="*/ 756 w 1224"/>
                  <a:gd name="T13" fmla="*/ 177 h 545"/>
                  <a:gd name="T14" fmla="*/ 613 w 1224"/>
                  <a:gd name="T15" fmla="*/ 146 h 545"/>
                  <a:gd name="T16" fmla="*/ 184 w 1224"/>
                  <a:gd name="T17" fmla="*/ 236 h 545"/>
                  <a:gd name="T18" fmla="*/ 125 w 1224"/>
                  <a:gd name="T19" fmla="*/ 191 h 545"/>
                  <a:gd name="T20" fmla="*/ 0 w 1224"/>
                  <a:gd name="T21" fmla="*/ 246 h 545"/>
                  <a:gd name="T22" fmla="*/ 41 w 1224"/>
                  <a:gd name="T23" fmla="*/ 545 h 545"/>
                  <a:gd name="T24" fmla="*/ 607 w 1224"/>
                  <a:gd name="T25" fmla="*/ 416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24" h="545">
                    <a:moveTo>
                      <a:pt x="607" y="416"/>
                    </a:moveTo>
                    <a:lnTo>
                      <a:pt x="783" y="527"/>
                    </a:lnTo>
                    <a:lnTo>
                      <a:pt x="929" y="527"/>
                    </a:lnTo>
                    <a:lnTo>
                      <a:pt x="1095" y="305"/>
                    </a:lnTo>
                    <a:lnTo>
                      <a:pt x="1224" y="246"/>
                    </a:lnTo>
                    <a:lnTo>
                      <a:pt x="1068" y="0"/>
                    </a:lnTo>
                    <a:lnTo>
                      <a:pt x="756" y="177"/>
                    </a:lnTo>
                    <a:lnTo>
                      <a:pt x="613" y="146"/>
                    </a:lnTo>
                    <a:lnTo>
                      <a:pt x="184" y="236"/>
                    </a:lnTo>
                    <a:lnTo>
                      <a:pt x="125" y="191"/>
                    </a:lnTo>
                    <a:lnTo>
                      <a:pt x="0" y="246"/>
                    </a:lnTo>
                    <a:lnTo>
                      <a:pt x="41" y="545"/>
                    </a:lnTo>
                    <a:lnTo>
                      <a:pt x="607" y="416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" name="Freeform 321">
                <a:extLst>
                  <a:ext uri="{FF2B5EF4-FFF2-40B4-BE49-F238E27FC236}">
                    <a16:creationId xmlns:a16="http://schemas.microsoft.com/office/drawing/2014/main" id="{986901B4-0445-081A-AB94-FD79FB6FB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" y="3884"/>
                <a:ext cx="150" cy="138"/>
              </a:xfrm>
              <a:custGeom>
                <a:avLst/>
                <a:gdLst>
                  <a:gd name="T0" fmla="*/ 343 w 752"/>
                  <a:gd name="T1" fmla="*/ 31 h 690"/>
                  <a:gd name="T2" fmla="*/ 204 w 752"/>
                  <a:gd name="T3" fmla="*/ 0 h 690"/>
                  <a:gd name="T4" fmla="*/ 0 w 752"/>
                  <a:gd name="T5" fmla="*/ 59 h 690"/>
                  <a:gd name="T6" fmla="*/ 97 w 752"/>
                  <a:gd name="T7" fmla="*/ 319 h 690"/>
                  <a:gd name="T8" fmla="*/ 128 w 752"/>
                  <a:gd name="T9" fmla="*/ 465 h 690"/>
                  <a:gd name="T10" fmla="*/ 128 w 752"/>
                  <a:gd name="T11" fmla="*/ 531 h 690"/>
                  <a:gd name="T12" fmla="*/ 7 w 752"/>
                  <a:gd name="T13" fmla="*/ 628 h 690"/>
                  <a:gd name="T14" fmla="*/ 194 w 752"/>
                  <a:gd name="T15" fmla="*/ 690 h 690"/>
                  <a:gd name="T16" fmla="*/ 752 w 752"/>
                  <a:gd name="T17" fmla="*/ 676 h 690"/>
                  <a:gd name="T18" fmla="*/ 634 w 752"/>
                  <a:gd name="T19" fmla="*/ 493 h 690"/>
                  <a:gd name="T20" fmla="*/ 503 w 752"/>
                  <a:gd name="T21" fmla="*/ 430 h 690"/>
                  <a:gd name="T22" fmla="*/ 343 w 752"/>
                  <a:gd name="T23" fmla="*/ 31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52" h="690">
                    <a:moveTo>
                      <a:pt x="343" y="31"/>
                    </a:moveTo>
                    <a:lnTo>
                      <a:pt x="204" y="0"/>
                    </a:lnTo>
                    <a:lnTo>
                      <a:pt x="0" y="59"/>
                    </a:lnTo>
                    <a:lnTo>
                      <a:pt x="97" y="319"/>
                    </a:lnTo>
                    <a:lnTo>
                      <a:pt x="128" y="465"/>
                    </a:lnTo>
                    <a:lnTo>
                      <a:pt x="128" y="531"/>
                    </a:lnTo>
                    <a:lnTo>
                      <a:pt x="7" y="628"/>
                    </a:lnTo>
                    <a:lnTo>
                      <a:pt x="194" y="690"/>
                    </a:lnTo>
                    <a:lnTo>
                      <a:pt x="752" y="676"/>
                    </a:lnTo>
                    <a:lnTo>
                      <a:pt x="634" y="493"/>
                    </a:lnTo>
                    <a:lnTo>
                      <a:pt x="503" y="430"/>
                    </a:lnTo>
                    <a:lnTo>
                      <a:pt x="343" y="31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" name="Freeform 322">
                <a:extLst>
                  <a:ext uri="{FF2B5EF4-FFF2-40B4-BE49-F238E27FC236}">
                    <a16:creationId xmlns:a16="http://schemas.microsoft.com/office/drawing/2014/main" id="{18C4549E-AB11-5149-9091-6EFAB118C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3797"/>
                <a:ext cx="174" cy="222"/>
              </a:xfrm>
              <a:custGeom>
                <a:avLst/>
                <a:gdLst>
                  <a:gd name="T0" fmla="*/ 94 w 867"/>
                  <a:gd name="T1" fmla="*/ 167 h 1113"/>
                  <a:gd name="T2" fmla="*/ 73 w 867"/>
                  <a:gd name="T3" fmla="*/ 454 h 1113"/>
                  <a:gd name="T4" fmla="*/ 0 w 867"/>
                  <a:gd name="T5" fmla="*/ 468 h 1113"/>
                  <a:gd name="T6" fmla="*/ 160 w 867"/>
                  <a:gd name="T7" fmla="*/ 867 h 1113"/>
                  <a:gd name="T8" fmla="*/ 291 w 867"/>
                  <a:gd name="T9" fmla="*/ 930 h 1113"/>
                  <a:gd name="T10" fmla="*/ 409 w 867"/>
                  <a:gd name="T11" fmla="*/ 1113 h 1113"/>
                  <a:gd name="T12" fmla="*/ 617 w 867"/>
                  <a:gd name="T13" fmla="*/ 1075 h 1113"/>
                  <a:gd name="T14" fmla="*/ 541 w 867"/>
                  <a:gd name="T15" fmla="*/ 760 h 1113"/>
                  <a:gd name="T16" fmla="*/ 593 w 867"/>
                  <a:gd name="T17" fmla="*/ 725 h 1113"/>
                  <a:gd name="T18" fmla="*/ 687 w 867"/>
                  <a:gd name="T19" fmla="*/ 968 h 1113"/>
                  <a:gd name="T20" fmla="*/ 804 w 867"/>
                  <a:gd name="T21" fmla="*/ 884 h 1113"/>
                  <a:gd name="T22" fmla="*/ 867 w 867"/>
                  <a:gd name="T23" fmla="*/ 673 h 1113"/>
                  <a:gd name="T24" fmla="*/ 763 w 867"/>
                  <a:gd name="T25" fmla="*/ 399 h 1113"/>
                  <a:gd name="T26" fmla="*/ 770 w 867"/>
                  <a:gd name="T27" fmla="*/ 115 h 1113"/>
                  <a:gd name="T28" fmla="*/ 596 w 867"/>
                  <a:gd name="T29" fmla="*/ 4 h 1113"/>
                  <a:gd name="T30" fmla="*/ 416 w 867"/>
                  <a:gd name="T31" fmla="*/ 94 h 1113"/>
                  <a:gd name="T32" fmla="*/ 232 w 867"/>
                  <a:gd name="T33" fmla="*/ 0 h 1113"/>
                  <a:gd name="T34" fmla="*/ 94 w 867"/>
                  <a:gd name="T35" fmla="*/ 167 h 1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67" h="1113">
                    <a:moveTo>
                      <a:pt x="94" y="167"/>
                    </a:moveTo>
                    <a:lnTo>
                      <a:pt x="73" y="454"/>
                    </a:lnTo>
                    <a:lnTo>
                      <a:pt x="0" y="468"/>
                    </a:lnTo>
                    <a:lnTo>
                      <a:pt x="160" y="867"/>
                    </a:lnTo>
                    <a:lnTo>
                      <a:pt x="291" y="930"/>
                    </a:lnTo>
                    <a:lnTo>
                      <a:pt x="409" y="1113"/>
                    </a:lnTo>
                    <a:lnTo>
                      <a:pt x="617" y="1075"/>
                    </a:lnTo>
                    <a:lnTo>
                      <a:pt x="541" y="760"/>
                    </a:lnTo>
                    <a:lnTo>
                      <a:pt x="593" y="725"/>
                    </a:lnTo>
                    <a:lnTo>
                      <a:pt x="687" y="968"/>
                    </a:lnTo>
                    <a:lnTo>
                      <a:pt x="804" y="884"/>
                    </a:lnTo>
                    <a:lnTo>
                      <a:pt x="867" y="673"/>
                    </a:lnTo>
                    <a:lnTo>
                      <a:pt x="763" y="399"/>
                    </a:lnTo>
                    <a:lnTo>
                      <a:pt x="770" y="115"/>
                    </a:lnTo>
                    <a:lnTo>
                      <a:pt x="596" y="4"/>
                    </a:lnTo>
                    <a:lnTo>
                      <a:pt x="416" y="94"/>
                    </a:lnTo>
                    <a:lnTo>
                      <a:pt x="232" y="0"/>
                    </a:lnTo>
                    <a:lnTo>
                      <a:pt x="94" y="167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" name="Freeform 323">
                <a:extLst>
                  <a:ext uri="{FF2B5EF4-FFF2-40B4-BE49-F238E27FC236}">
                    <a16:creationId xmlns:a16="http://schemas.microsoft.com/office/drawing/2014/main" id="{44D085C8-9F39-AEC5-B5D3-350F11B14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4" y="3832"/>
                <a:ext cx="231" cy="144"/>
              </a:xfrm>
              <a:custGeom>
                <a:avLst/>
                <a:gdLst>
                  <a:gd name="T0" fmla="*/ 1158 w 1158"/>
                  <a:gd name="T1" fmla="*/ 579 h 718"/>
                  <a:gd name="T2" fmla="*/ 1064 w 1158"/>
                  <a:gd name="T3" fmla="*/ 479 h 718"/>
                  <a:gd name="T4" fmla="*/ 1043 w 1158"/>
                  <a:gd name="T5" fmla="*/ 336 h 718"/>
                  <a:gd name="T6" fmla="*/ 853 w 1158"/>
                  <a:gd name="T7" fmla="*/ 125 h 718"/>
                  <a:gd name="T8" fmla="*/ 641 w 1158"/>
                  <a:gd name="T9" fmla="*/ 114 h 718"/>
                  <a:gd name="T10" fmla="*/ 458 w 1158"/>
                  <a:gd name="T11" fmla="*/ 0 h 718"/>
                  <a:gd name="T12" fmla="*/ 14 w 1158"/>
                  <a:gd name="T13" fmla="*/ 184 h 718"/>
                  <a:gd name="T14" fmla="*/ 0 w 1158"/>
                  <a:gd name="T15" fmla="*/ 257 h 718"/>
                  <a:gd name="T16" fmla="*/ 90 w 1158"/>
                  <a:gd name="T17" fmla="*/ 364 h 718"/>
                  <a:gd name="T18" fmla="*/ 90 w 1158"/>
                  <a:gd name="T19" fmla="*/ 652 h 718"/>
                  <a:gd name="T20" fmla="*/ 731 w 1158"/>
                  <a:gd name="T21" fmla="*/ 718 h 718"/>
                  <a:gd name="T22" fmla="*/ 1092 w 1158"/>
                  <a:gd name="T23" fmla="*/ 690 h 718"/>
                  <a:gd name="T24" fmla="*/ 1158 w 1158"/>
                  <a:gd name="T25" fmla="*/ 579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58" h="718">
                    <a:moveTo>
                      <a:pt x="1158" y="579"/>
                    </a:moveTo>
                    <a:lnTo>
                      <a:pt x="1064" y="479"/>
                    </a:lnTo>
                    <a:lnTo>
                      <a:pt x="1043" y="336"/>
                    </a:lnTo>
                    <a:lnTo>
                      <a:pt x="853" y="125"/>
                    </a:lnTo>
                    <a:lnTo>
                      <a:pt x="641" y="114"/>
                    </a:lnTo>
                    <a:lnTo>
                      <a:pt x="458" y="0"/>
                    </a:lnTo>
                    <a:lnTo>
                      <a:pt x="14" y="184"/>
                    </a:lnTo>
                    <a:lnTo>
                      <a:pt x="0" y="257"/>
                    </a:lnTo>
                    <a:lnTo>
                      <a:pt x="90" y="364"/>
                    </a:lnTo>
                    <a:lnTo>
                      <a:pt x="90" y="652"/>
                    </a:lnTo>
                    <a:lnTo>
                      <a:pt x="731" y="718"/>
                    </a:lnTo>
                    <a:lnTo>
                      <a:pt x="1092" y="690"/>
                    </a:lnTo>
                    <a:lnTo>
                      <a:pt x="1158" y="579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" name="Freeform 324">
                <a:extLst>
                  <a:ext uri="{FF2B5EF4-FFF2-40B4-BE49-F238E27FC236}">
                    <a16:creationId xmlns:a16="http://schemas.microsoft.com/office/drawing/2014/main" id="{EEB6BA48-8996-FB63-F65C-3DD2BD3FD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3948"/>
                <a:ext cx="80" cy="59"/>
              </a:xfrm>
              <a:custGeom>
                <a:avLst/>
                <a:gdLst>
                  <a:gd name="T0" fmla="*/ 66 w 402"/>
                  <a:gd name="T1" fmla="*/ 0 h 298"/>
                  <a:gd name="T2" fmla="*/ 0 w 402"/>
                  <a:gd name="T3" fmla="*/ 111 h 298"/>
                  <a:gd name="T4" fmla="*/ 177 w 402"/>
                  <a:gd name="T5" fmla="*/ 298 h 298"/>
                  <a:gd name="T6" fmla="*/ 402 w 402"/>
                  <a:gd name="T7" fmla="*/ 146 h 298"/>
                  <a:gd name="T8" fmla="*/ 371 w 402"/>
                  <a:gd name="T9" fmla="*/ 0 h 298"/>
                  <a:gd name="T10" fmla="*/ 66 w 402"/>
                  <a:gd name="T11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2" h="298">
                    <a:moveTo>
                      <a:pt x="66" y="0"/>
                    </a:moveTo>
                    <a:lnTo>
                      <a:pt x="0" y="111"/>
                    </a:lnTo>
                    <a:lnTo>
                      <a:pt x="177" y="298"/>
                    </a:lnTo>
                    <a:lnTo>
                      <a:pt x="402" y="146"/>
                    </a:lnTo>
                    <a:lnTo>
                      <a:pt x="371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" name="Freeform 325">
                <a:extLst>
                  <a:ext uri="{FF2B5EF4-FFF2-40B4-BE49-F238E27FC236}">
                    <a16:creationId xmlns:a16="http://schemas.microsoft.com/office/drawing/2014/main" id="{C3586BE1-4D42-3924-0F24-816E52202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5" y="3558"/>
                <a:ext cx="181" cy="187"/>
              </a:xfrm>
              <a:custGeom>
                <a:avLst/>
                <a:gdLst>
                  <a:gd name="T0" fmla="*/ 821 w 905"/>
                  <a:gd name="T1" fmla="*/ 333 h 937"/>
                  <a:gd name="T2" fmla="*/ 787 w 905"/>
                  <a:gd name="T3" fmla="*/ 198 h 937"/>
                  <a:gd name="T4" fmla="*/ 686 w 905"/>
                  <a:gd name="T5" fmla="*/ 98 h 937"/>
                  <a:gd name="T6" fmla="*/ 478 w 905"/>
                  <a:gd name="T7" fmla="*/ 101 h 937"/>
                  <a:gd name="T8" fmla="*/ 287 w 905"/>
                  <a:gd name="T9" fmla="*/ 4 h 937"/>
                  <a:gd name="T10" fmla="*/ 215 w 905"/>
                  <a:gd name="T11" fmla="*/ 0 h 937"/>
                  <a:gd name="T12" fmla="*/ 149 w 905"/>
                  <a:gd name="T13" fmla="*/ 35 h 937"/>
                  <a:gd name="T14" fmla="*/ 7 w 905"/>
                  <a:gd name="T15" fmla="*/ 285 h 937"/>
                  <a:gd name="T16" fmla="*/ 55 w 905"/>
                  <a:gd name="T17" fmla="*/ 337 h 937"/>
                  <a:gd name="T18" fmla="*/ 0 w 905"/>
                  <a:gd name="T19" fmla="*/ 469 h 937"/>
                  <a:gd name="T20" fmla="*/ 66 w 905"/>
                  <a:gd name="T21" fmla="*/ 496 h 937"/>
                  <a:gd name="T22" fmla="*/ 83 w 905"/>
                  <a:gd name="T23" fmla="*/ 638 h 937"/>
                  <a:gd name="T24" fmla="*/ 287 w 905"/>
                  <a:gd name="T25" fmla="*/ 937 h 937"/>
                  <a:gd name="T26" fmla="*/ 762 w 905"/>
                  <a:gd name="T27" fmla="*/ 898 h 937"/>
                  <a:gd name="T28" fmla="*/ 776 w 905"/>
                  <a:gd name="T29" fmla="*/ 687 h 937"/>
                  <a:gd name="T30" fmla="*/ 905 w 905"/>
                  <a:gd name="T31" fmla="*/ 625 h 937"/>
                  <a:gd name="T32" fmla="*/ 780 w 905"/>
                  <a:gd name="T33" fmla="*/ 465 h 937"/>
                  <a:gd name="T34" fmla="*/ 821 w 905"/>
                  <a:gd name="T35" fmla="*/ 333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5" h="937">
                    <a:moveTo>
                      <a:pt x="821" y="333"/>
                    </a:moveTo>
                    <a:lnTo>
                      <a:pt x="787" y="198"/>
                    </a:lnTo>
                    <a:lnTo>
                      <a:pt x="686" y="98"/>
                    </a:lnTo>
                    <a:lnTo>
                      <a:pt x="478" y="101"/>
                    </a:lnTo>
                    <a:lnTo>
                      <a:pt x="287" y="4"/>
                    </a:lnTo>
                    <a:lnTo>
                      <a:pt x="215" y="0"/>
                    </a:lnTo>
                    <a:lnTo>
                      <a:pt x="149" y="35"/>
                    </a:lnTo>
                    <a:lnTo>
                      <a:pt x="7" y="285"/>
                    </a:lnTo>
                    <a:lnTo>
                      <a:pt x="55" y="337"/>
                    </a:lnTo>
                    <a:lnTo>
                      <a:pt x="0" y="469"/>
                    </a:lnTo>
                    <a:lnTo>
                      <a:pt x="66" y="496"/>
                    </a:lnTo>
                    <a:lnTo>
                      <a:pt x="83" y="638"/>
                    </a:lnTo>
                    <a:lnTo>
                      <a:pt x="287" y="937"/>
                    </a:lnTo>
                    <a:lnTo>
                      <a:pt x="762" y="898"/>
                    </a:lnTo>
                    <a:lnTo>
                      <a:pt x="776" y="687"/>
                    </a:lnTo>
                    <a:lnTo>
                      <a:pt x="905" y="625"/>
                    </a:lnTo>
                    <a:lnTo>
                      <a:pt x="780" y="465"/>
                    </a:lnTo>
                    <a:lnTo>
                      <a:pt x="821" y="333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" name="Freeform 326">
                <a:extLst>
                  <a:ext uri="{FF2B5EF4-FFF2-40B4-BE49-F238E27FC236}">
                    <a16:creationId xmlns:a16="http://schemas.microsoft.com/office/drawing/2014/main" id="{7B2123E0-BFA4-FED1-2EE0-0407D7C91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9" y="3652"/>
                <a:ext cx="278" cy="278"/>
              </a:xfrm>
              <a:custGeom>
                <a:avLst/>
                <a:gdLst>
                  <a:gd name="T0" fmla="*/ 735 w 1390"/>
                  <a:gd name="T1" fmla="*/ 153 h 1387"/>
                  <a:gd name="T2" fmla="*/ 606 w 1390"/>
                  <a:gd name="T3" fmla="*/ 215 h 1387"/>
                  <a:gd name="T4" fmla="*/ 592 w 1390"/>
                  <a:gd name="T5" fmla="*/ 426 h 1387"/>
                  <a:gd name="T6" fmla="*/ 117 w 1390"/>
                  <a:gd name="T7" fmla="*/ 465 h 1387"/>
                  <a:gd name="T8" fmla="*/ 0 w 1390"/>
                  <a:gd name="T9" fmla="*/ 617 h 1387"/>
                  <a:gd name="T10" fmla="*/ 13 w 1390"/>
                  <a:gd name="T11" fmla="*/ 749 h 1387"/>
                  <a:gd name="T12" fmla="*/ 301 w 1390"/>
                  <a:gd name="T13" fmla="*/ 1054 h 1387"/>
                  <a:gd name="T14" fmla="*/ 624 w 1390"/>
                  <a:gd name="T15" fmla="*/ 1175 h 1387"/>
                  <a:gd name="T16" fmla="*/ 662 w 1390"/>
                  <a:gd name="T17" fmla="*/ 1366 h 1387"/>
                  <a:gd name="T18" fmla="*/ 1078 w 1390"/>
                  <a:gd name="T19" fmla="*/ 1245 h 1387"/>
                  <a:gd name="T20" fmla="*/ 1244 w 1390"/>
                  <a:gd name="T21" fmla="*/ 1373 h 1387"/>
                  <a:gd name="T22" fmla="*/ 1390 w 1390"/>
                  <a:gd name="T23" fmla="*/ 1387 h 1387"/>
                  <a:gd name="T24" fmla="*/ 1320 w 1390"/>
                  <a:gd name="T25" fmla="*/ 1269 h 1387"/>
                  <a:gd name="T26" fmla="*/ 1369 w 1390"/>
                  <a:gd name="T27" fmla="*/ 915 h 1387"/>
                  <a:gd name="T28" fmla="*/ 1279 w 1390"/>
                  <a:gd name="T29" fmla="*/ 499 h 1387"/>
                  <a:gd name="T30" fmla="*/ 1369 w 1390"/>
                  <a:gd name="T31" fmla="*/ 243 h 1387"/>
                  <a:gd name="T32" fmla="*/ 1158 w 1390"/>
                  <a:gd name="T33" fmla="*/ 52 h 1387"/>
                  <a:gd name="T34" fmla="*/ 877 w 1390"/>
                  <a:gd name="T35" fmla="*/ 0 h 1387"/>
                  <a:gd name="T36" fmla="*/ 735 w 1390"/>
                  <a:gd name="T37" fmla="*/ 153 h 1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90" h="1387">
                    <a:moveTo>
                      <a:pt x="735" y="153"/>
                    </a:moveTo>
                    <a:lnTo>
                      <a:pt x="606" y="215"/>
                    </a:lnTo>
                    <a:lnTo>
                      <a:pt x="592" y="426"/>
                    </a:lnTo>
                    <a:lnTo>
                      <a:pt x="117" y="465"/>
                    </a:lnTo>
                    <a:lnTo>
                      <a:pt x="0" y="617"/>
                    </a:lnTo>
                    <a:lnTo>
                      <a:pt x="13" y="749"/>
                    </a:lnTo>
                    <a:lnTo>
                      <a:pt x="301" y="1054"/>
                    </a:lnTo>
                    <a:lnTo>
                      <a:pt x="624" y="1175"/>
                    </a:lnTo>
                    <a:lnTo>
                      <a:pt x="662" y="1366"/>
                    </a:lnTo>
                    <a:lnTo>
                      <a:pt x="1078" y="1245"/>
                    </a:lnTo>
                    <a:lnTo>
                      <a:pt x="1244" y="1373"/>
                    </a:lnTo>
                    <a:lnTo>
                      <a:pt x="1390" y="1387"/>
                    </a:lnTo>
                    <a:lnTo>
                      <a:pt x="1320" y="1269"/>
                    </a:lnTo>
                    <a:lnTo>
                      <a:pt x="1369" y="915"/>
                    </a:lnTo>
                    <a:lnTo>
                      <a:pt x="1279" y="499"/>
                    </a:lnTo>
                    <a:lnTo>
                      <a:pt x="1369" y="243"/>
                    </a:lnTo>
                    <a:lnTo>
                      <a:pt x="1158" y="52"/>
                    </a:lnTo>
                    <a:lnTo>
                      <a:pt x="877" y="0"/>
                    </a:lnTo>
                    <a:lnTo>
                      <a:pt x="735" y="153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" name="Freeform 327">
                <a:extLst>
                  <a:ext uri="{FF2B5EF4-FFF2-40B4-BE49-F238E27FC236}">
                    <a16:creationId xmlns:a16="http://schemas.microsoft.com/office/drawing/2014/main" id="{16C68D41-AC47-40AF-3171-30B6DC353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3642"/>
                <a:ext cx="175" cy="187"/>
              </a:xfrm>
              <a:custGeom>
                <a:avLst/>
                <a:gdLst>
                  <a:gd name="T0" fmla="*/ 656 w 877"/>
                  <a:gd name="T1" fmla="*/ 76 h 933"/>
                  <a:gd name="T2" fmla="*/ 590 w 877"/>
                  <a:gd name="T3" fmla="*/ 49 h 933"/>
                  <a:gd name="T4" fmla="*/ 319 w 877"/>
                  <a:gd name="T5" fmla="*/ 0 h 933"/>
                  <a:gd name="T6" fmla="*/ 198 w 877"/>
                  <a:gd name="T7" fmla="*/ 153 h 933"/>
                  <a:gd name="T8" fmla="*/ 0 w 877"/>
                  <a:gd name="T9" fmla="*/ 194 h 933"/>
                  <a:gd name="T10" fmla="*/ 108 w 877"/>
                  <a:gd name="T11" fmla="*/ 437 h 933"/>
                  <a:gd name="T12" fmla="*/ 94 w 877"/>
                  <a:gd name="T13" fmla="*/ 711 h 933"/>
                  <a:gd name="T14" fmla="*/ 233 w 877"/>
                  <a:gd name="T15" fmla="*/ 933 h 933"/>
                  <a:gd name="T16" fmla="*/ 371 w 877"/>
                  <a:gd name="T17" fmla="*/ 933 h 933"/>
                  <a:gd name="T18" fmla="*/ 479 w 877"/>
                  <a:gd name="T19" fmla="*/ 863 h 933"/>
                  <a:gd name="T20" fmla="*/ 673 w 877"/>
                  <a:gd name="T21" fmla="*/ 877 h 933"/>
                  <a:gd name="T22" fmla="*/ 773 w 877"/>
                  <a:gd name="T23" fmla="*/ 801 h 933"/>
                  <a:gd name="T24" fmla="*/ 760 w 877"/>
                  <a:gd name="T25" fmla="*/ 669 h 933"/>
                  <a:gd name="T26" fmla="*/ 877 w 877"/>
                  <a:gd name="T27" fmla="*/ 517 h 933"/>
                  <a:gd name="T28" fmla="*/ 673 w 877"/>
                  <a:gd name="T29" fmla="*/ 218 h 933"/>
                  <a:gd name="T30" fmla="*/ 656 w 877"/>
                  <a:gd name="T31" fmla="*/ 76 h 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77" h="933">
                    <a:moveTo>
                      <a:pt x="656" y="76"/>
                    </a:moveTo>
                    <a:lnTo>
                      <a:pt x="590" y="49"/>
                    </a:lnTo>
                    <a:lnTo>
                      <a:pt x="319" y="0"/>
                    </a:lnTo>
                    <a:lnTo>
                      <a:pt x="198" y="153"/>
                    </a:lnTo>
                    <a:lnTo>
                      <a:pt x="0" y="194"/>
                    </a:lnTo>
                    <a:lnTo>
                      <a:pt x="108" y="437"/>
                    </a:lnTo>
                    <a:lnTo>
                      <a:pt x="94" y="711"/>
                    </a:lnTo>
                    <a:lnTo>
                      <a:pt x="233" y="933"/>
                    </a:lnTo>
                    <a:lnTo>
                      <a:pt x="371" y="933"/>
                    </a:lnTo>
                    <a:lnTo>
                      <a:pt x="479" y="863"/>
                    </a:lnTo>
                    <a:lnTo>
                      <a:pt x="673" y="877"/>
                    </a:lnTo>
                    <a:lnTo>
                      <a:pt x="773" y="801"/>
                    </a:lnTo>
                    <a:lnTo>
                      <a:pt x="760" y="669"/>
                    </a:lnTo>
                    <a:lnTo>
                      <a:pt x="877" y="517"/>
                    </a:lnTo>
                    <a:lnTo>
                      <a:pt x="673" y="218"/>
                    </a:lnTo>
                    <a:lnTo>
                      <a:pt x="656" y="76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" name="Freeform 328">
                <a:extLst>
                  <a:ext uri="{FF2B5EF4-FFF2-40B4-BE49-F238E27FC236}">
                    <a16:creationId xmlns:a16="http://schemas.microsoft.com/office/drawing/2014/main" id="{44601B00-C5D0-0FF2-7B7B-3544460E4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" y="3802"/>
                <a:ext cx="210" cy="266"/>
              </a:xfrm>
              <a:custGeom>
                <a:avLst/>
                <a:gdLst>
                  <a:gd name="T0" fmla="*/ 302 w 1051"/>
                  <a:gd name="T1" fmla="*/ 76 h 1328"/>
                  <a:gd name="T2" fmla="*/ 108 w 1051"/>
                  <a:gd name="T3" fmla="*/ 62 h 1328"/>
                  <a:gd name="T4" fmla="*/ 0 w 1051"/>
                  <a:gd name="T5" fmla="*/ 132 h 1328"/>
                  <a:gd name="T6" fmla="*/ 240 w 1051"/>
                  <a:gd name="T7" fmla="*/ 281 h 1328"/>
                  <a:gd name="T8" fmla="*/ 122 w 1051"/>
                  <a:gd name="T9" fmla="*/ 603 h 1328"/>
                  <a:gd name="T10" fmla="*/ 170 w 1051"/>
                  <a:gd name="T11" fmla="*/ 739 h 1328"/>
                  <a:gd name="T12" fmla="*/ 52 w 1051"/>
                  <a:gd name="T13" fmla="*/ 801 h 1328"/>
                  <a:gd name="T14" fmla="*/ 38 w 1051"/>
                  <a:gd name="T15" fmla="*/ 1002 h 1328"/>
                  <a:gd name="T16" fmla="*/ 167 w 1051"/>
                  <a:gd name="T17" fmla="*/ 1172 h 1328"/>
                  <a:gd name="T18" fmla="*/ 409 w 1051"/>
                  <a:gd name="T19" fmla="*/ 1328 h 1328"/>
                  <a:gd name="T20" fmla="*/ 482 w 1051"/>
                  <a:gd name="T21" fmla="*/ 1328 h 1328"/>
                  <a:gd name="T22" fmla="*/ 683 w 1051"/>
                  <a:gd name="T23" fmla="*/ 1123 h 1328"/>
                  <a:gd name="T24" fmla="*/ 898 w 1051"/>
                  <a:gd name="T25" fmla="*/ 1123 h 1328"/>
                  <a:gd name="T26" fmla="*/ 1040 w 1051"/>
                  <a:gd name="T27" fmla="*/ 888 h 1328"/>
                  <a:gd name="T28" fmla="*/ 1051 w 1051"/>
                  <a:gd name="T29" fmla="*/ 617 h 1328"/>
                  <a:gd name="T30" fmla="*/ 1013 w 1051"/>
                  <a:gd name="T31" fmla="*/ 426 h 1328"/>
                  <a:gd name="T32" fmla="*/ 690 w 1051"/>
                  <a:gd name="T33" fmla="*/ 305 h 1328"/>
                  <a:gd name="T34" fmla="*/ 402 w 1051"/>
                  <a:gd name="T35" fmla="*/ 0 h 1328"/>
                  <a:gd name="T36" fmla="*/ 302 w 1051"/>
                  <a:gd name="T37" fmla="*/ 76 h 1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1" h="1328">
                    <a:moveTo>
                      <a:pt x="302" y="76"/>
                    </a:moveTo>
                    <a:lnTo>
                      <a:pt x="108" y="62"/>
                    </a:lnTo>
                    <a:lnTo>
                      <a:pt x="0" y="132"/>
                    </a:lnTo>
                    <a:lnTo>
                      <a:pt x="240" y="281"/>
                    </a:lnTo>
                    <a:lnTo>
                      <a:pt x="122" y="603"/>
                    </a:lnTo>
                    <a:lnTo>
                      <a:pt x="170" y="739"/>
                    </a:lnTo>
                    <a:lnTo>
                      <a:pt x="52" y="801"/>
                    </a:lnTo>
                    <a:lnTo>
                      <a:pt x="38" y="1002"/>
                    </a:lnTo>
                    <a:lnTo>
                      <a:pt x="167" y="1172"/>
                    </a:lnTo>
                    <a:lnTo>
                      <a:pt x="409" y="1328"/>
                    </a:lnTo>
                    <a:lnTo>
                      <a:pt x="482" y="1328"/>
                    </a:lnTo>
                    <a:lnTo>
                      <a:pt x="683" y="1123"/>
                    </a:lnTo>
                    <a:lnTo>
                      <a:pt x="898" y="1123"/>
                    </a:lnTo>
                    <a:lnTo>
                      <a:pt x="1040" y="888"/>
                    </a:lnTo>
                    <a:lnTo>
                      <a:pt x="1051" y="617"/>
                    </a:lnTo>
                    <a:lnTo>
                      <a:pt x="1013" y="426"/>
                    </a:lnTo>
                    <a:lnTo>
                      <a:pt x="690" y="305"/>
                    </a:lnTo>
                    <a:lnTo>
                      <a:pt x="402" y="0"/>
                    </a:lnTo>
                    <a:lnTo>
                      <a:pt x="302" y="76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" name="Freeform 329">
                <a:extLst>
                  <a:ext uri="{FF2B5EF4-FFF2-40B4-BE49-F238E27FC236}">
                    <a16:creationId xmlns:a16="http://schemas.microsoft.com/office/drawing/2014/main" id="{922D3DF0-A239-CCEE-C518-260652380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" y="3784"/>
                <a:ext cx="298" cy="284"/>
              </a:xfrm>
              <a:custGeom>
                <a:avLst/>
                <a:gdLst>
                  <a:gd name="T0" fmla="*/ 1303 w 1491"/>
                  <a:gd name="T1" fmla="*/ 891 h 1418"/>
                  <a:gd name="T2" fmla="*/ 1421 w 1491"/>
                  <a:gd name="T3" fmla="*/ 829 h 1418"/>
                  <a:gd name="T4" fmla="*/ 1373 w 1491"/>
                  <a:gd name="T5" fmla="*/ 693 h 1418"/>
                  <a:gd name="T6" fmla="*/ 1491 w 1491"/>
                  <a:gd name="T7" fmla="*/ 371 h 1418"/>
                  <a:gd name="T8" fmla="*/ 1251 w 1491"/>
                  <a:gd name="T9" fmla="*/ 222 h 1418"/>
                  <a:gd name="T10" fmla="*/ 1113 w 1491"/>
                  <a:gd name="T11" fmla="*/ 222 h 1418"/>
                  <a:gd name="T12" fmla="*/ 974 w 1491"/>
                  <a:gd name="T13" fmla="*/ 0 h 1418"/>
                  <a:gd name="T14" fmla="*/ 707 w 1491"/>
                  <a:gd name="T15" fmla="*/ 93 h 1418"/>
                  <a:gd name="T16" fmla="*/ 305 w 1491"/>
                  <a:gd name="T17" fmla="*/ 475 h 1418"/>
                  <a:gd name="T18" fmla="*/ 319 w 1491"/>
                  <a:gd name="T19" fmla="*/ 683 h 1418"/>
                  <a:gd name="T20" fmla="*/ 0 w 1491"/>
                  <a:gd name="T21" fmla="*/ 926 h 1418"/>
                  <a:gd name="T22" fmla="*/ 34 w 1491"/>
                  <a:gd name="T23" fmla="*/ 988 h 1418"/>
                  <a:gd name="T24" fmla="*/ 315 w 1491"/>
                  <a:gd name="T25" fmla="*/ 992 h 1418"/>
                  <a:gd name="T26" fmla="*/ 329 w 1491"/>
                  <a:gd name="T27" fmla="*/ 1324 h 1418"/>
                  <a:gd name="T28" fmla="*/ 447 w 1491"/>
                  <a:gd name="T29" fmla="*/ 1144 h 1418"/>
                  <a:gd name="T30" fmla="*/ 721 w 1491"/>
                  <a:gd name="T31" fmla="*/ 1359 h 1418"/>
                  <a:gd name="T32" fmla="*/ 897 w 1491"/>
                  <a:gd name="T33" fmla="*/ 1411 h 1418"/>
                  <a:gd name="T34" fmla="*/ 922 w 1491"/>
                  <a:gd name="T35" fmla="*/ 1418 h 1418"/>
                  <a:gd name="T36" fmla="*/ 984 w 1491"/>
                  <a:gd name="T37" fmla="*/ 1123 h 1418"/>
                  <a:gd name="T38" fmla="*/ 1175 w 1491"/>
                  <a:gd name="T39" fmla="*/ 978 h 1418"/>
                  <a:gd name="T40" fmla="*/ 1120 w 1491"/>
                  <a:gd name="T41" fmla="*/ 790 h 1418"/>
                  <a:gd name="T42" fmla="*/ 960 w 1491"/>
                  <a:gd name="T43" fmla="*/ 672 h 1418"/>
                  <a:gd name="T44" fmla="*/ 1016 w 1491"/>
                  <a:gd name="T45" fmla="*/ 489 h 1418"/>
                  <a:gd name="T46" fmla="*/ 1026 w 1491"/>
                  <a:gd name="T47" fmla="*/ 683 h 1418"/>
                  <a:gd name="T48" fmla="*/ 1165 w 1491"/>
                  <a:gd name="T49" fmla="*/ 704 h 1418"/>
                  <a:gd name="T50" fmla="*/ 1251 w 1491"/>
                  <a:gd name="T51" fmla="*/ 877 h 1418"/>
                  <a:gd name="T52" fmla="*/ 1303 w 1491"/>
                  <a:gd name="T53" fmla="*/ 891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91" h="1418">
                    <a:moveTo>
                      <a:pt x="1303" y="891"/>
                    </a:moveTo>
                    <a:lnTo>
                      <a:pt x="1421" y="829"/>
                    </a:lnTo>
                    <a:lnTo>
                      <a:pt x="1373" y="693"/>
                    </a:lnTo>
                    <a:lnTo>
                      <a:pt x="1491" y="371"/>
                    </a:lnTo>
                    <a:lnTo>
                      <a:pt x="1251" y="222"/>
                    </a:lnTo>
                    <a:lnTo>
                      <a:pt x="1113" y="222"/>
                    </a:lnTo>
                    <a:lnTo>
                      <a:pt x="974" y="0"/>
                    </a:lnTo>
                    <a:lnTo>
                      <a:pt x="707" y="93"/>
                    </a:lnTo>
                    <a:lnTo>
                      <a:pt x="305" y="475"/>
                    </a:lnTo>
                    <a:lnTo>
                      <a:pt x="319" y="683"/>
                    </a:lnTo>
                    <a:lnTo>
                      <a:pt x="0" y="926"/>
                    </a:lnTo>
                    <a:lnTo>
                      <a:pt x="34" y="988"/>
                    </a:lnTo>
                    <a:lnTo>
                      <a:pt x="315" y="992"/>
                    </a:lnTo>
                    <a:lnTo>
                      <a:pt x="329" y="1324"/>
                    </a:lnTo>
                    <a:lnTo>
                      <a:pt x="447" y="1144"/>
                    </a:lnTo>
                    <a:lnTo>
                      <a:pt x="721" y="1359"/>
                    </a:lnTo>
                    <a:lnTo>
                      <a:pt x="897" y="1411"/>
                    </a:lnTo>
                    <a:lnTo>
                      <a:pt x="922" y="1418"/>
                    </a:lnTo>
                    <a:lnTo>
                      <a:pt x="984" y="1123"/>
                    </a:lnTo>
                    <a:lnTo>
                      <a:pt x="1175" y="978"/>
                    </a:lnTo>
                    <a:lnTo>
                      <a:pt x="1120" y="790"/>
                    </a:lnTo>
                    <a:lnTo>
                      <a:pt x="960" y="672"/>
                    </a:lnTo>
                    <a:lnTo>
                      <a:pt x="1016" y="489"/>
                    </a:lnTo>
                    <a:lnTo>
                      <a:pt x="1026" y="683"/>
                    </a:lnTo>
                    <a:lnTo>
                      <a:pt x="1165" y="704"/>
                    </a:lnTo>
                    <a:lnTo>
                      <a:pt x="1251" y="877"/>
                    </a:lnTo>
                    <a:lnTo>
                      <a:pt x="1303" y="891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" name="Freeform 330">
                <a:extLst>
                  <a:ext uri="{FF2B5EF4-FFF2-40B4-BE49-F238E27FC236}">
                    <a16:creationId xmlns:a16="http://schemas.microsoft.com/office/drawing/2014/main" id="{E3F9202F-13B2-92E3-8BF0-26AA432E4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8" y="3592"/>
                <a:ext cx="200" cy="287"/>
              </a:xfrm>
              <a:custGeom>
                <a:avLst/>
                <a:gdLst>
                  <a:gd name="T0" fmla="*/ 1002 w 1002"/>
                  <a:gd name="T1" fmla="*/ 687 h 1436"/>
                  <a:gd name="T2" fmla="*/ 894 w 1002"/>
                  <a:gd name="T3" fmla="*/ 444 h 1436"/>
                  <a:gd name="T4" fmla="*/ 565 w 1002"/>
                  <a:gd name="T5" fmla="*/ 184 h 1436"/>
                  <a:gd name="T6" fmla="*/ 360 w 1002"/>
                  <a:gd name="T7" fmla="*/ 115 h 1436"/>
                  <a:gd name="T8" fmla="*/ 208 w 1002"/>
                  <a:gd name="T9" fmla="*/ 0 h 1436"/>
                  <a:gd name="T10" fmla="*/ 42 w 1002"/>
                  <a:gd name="T11" fmla="*/ 94 h 1436"/>
                  <a:gd name="T12" fmla="*/ 121 w 1002"/>
                  <a:gd name="T13" fmla="*/ 278 h 1436"/>
                  <a:gd name="T14" fmla="*/ 14 w 1002"/>
                  <a:gd name="T15" fmla="*/ 607 h 1436"/>
                  <a:gd name="T16" fmla="*/ 69 w 1002"/>
                  <a:gd name="T17" fmla="*/ 742 h 1436"/>
                  <a:gd name="T18" fmla="*/ 0 w 1002"/>
                  <a:gd name="T19" fmla="*/ 1013 h 1436"/>
                  <a:gd name="T20" fmla="*/ 76 w 1002"/>
                  <a:gd name="T21" fmla="*/ 1214 h 1436"/>
                  <a:gd name="T22" fmla="*/ 21 w 1002"/>
                  <a:gd name="T23" fmla="*/ 1297 h 1436"/>
                  <a:gd name="T24" fmla="*/ 73 w 1002"/>
                  <a:gd name="T25" fmla="*/ 1401 h 1436"/>
                  <a:gd name="T26" fmla="*/ 319 w 1002"/>
                  <a:gd name="T27" fmla="*/ 1436 h 1436"/>
                  <a:gd name="T28" fmla="*/ 721 w 1002"/>
                  <a:gd name="T29" fmla="*/ 1054 h 1436"/>
                  <a:gd name="T30" fmla="*/ 988 w 1002"/>
                  <a:gd name="T31" fmla="*/ 961 h 1436"/>
                  <a:gd name="T32" fmla="*/ 1002 w 1002"/>
                  <a:gd name="T33" fmla="*/ 687 h 1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02" h="1436">
                    <a:moveTo>
                      <a:pt x="1002" y="687"/>
                    </a:moveTo>
                    <a:lnTo>
                      <a:pt x="894" y="444"/>
                    </a:lnTo>
                    <a:lnTo>
                      <a:pt x="565" y="184"/>
                    </a:lnTo>
                    <a:lnTo>
                      <a:pt x="360" y="115"/>
                    </a:lnTo>
                    <a:lnTo>
                      <a:pt x="208" y="0"/>
                    </a:lnTo>
                    <a:lnTo>
                      <a:pt x="42" y="94"/>
                    </a:lnTo>
                    <a:lnTo>
                      <a:pt x="121" y="278"/>
                    </a:lnTo>
                    <a:lnTo>
                      <a:pt x="14" y="607"/>
                    </a:lnTo>
                    <a:lnTo>
                      <a:pt x="69" y="742"/>
                    </a:lnTo>
                    <a:lnTo>
                      <a:pt x="0" y="1013"/>
                    </a:lnTo>
                    <a:lnTo>
                      <a:pt x="76" y="1214"/>
                    </a:lnTo>
                    <a:lnTo>
                      <a:pt x="21" y="1297"/>
                    </a:lnTo>
                    <a:lnTo>
                      <a:pt x="73" y="1401"/>
                    </a:lnTo>
                    <a:lnTo>
                      <a:pt x="319" y="1436"/>
                    </a:lnTo>
                    <a:lnTo>
                      <a:pt x="721" y="1054"/>
                    </a:lnTo>
                    <a:lnTo>
                      <a:pt x="988" y="961"/>
                    </a:lnTo>
                    <a:lnTo>
                      <a:pt x="1002" y="687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" name="Freeform 331">
                <a:extLst>
                  <a:ext uri="{FF2B5EF4-FFF2-40B4-BE49-F238E27FC236}">
                    <a16:creationId xmlns:a16="http://schemas.microsoft.com/office/drawing/2014/main" id="{66BC1E65-9A5D-4760-0225-4DC0ABA2C3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3684"/>
                <a:ext cx="236" cy="171"/>
              </a:xfrm>
              <a:custGeom>
                <a:avLst/>
                <a:gdLst>
                  <a:gd name="T0" fmla="*/ 1172 w 1179"/>
                  <a:gd name="T1" fmla="*/ 284 h 856"/>
                  <a:gd name="T2" fmla="*/ 1117 w 1179"/>
                  <a:gd name="T3" fmla="*/ 149 h 856"/>
                  <a:gd name="T4" fmla="*/ 777 w 1179"/>
                  <a:gd name="T5" fmla="*/ 17 h 856"/>
                  <a:gd name="T6" fmla="*/ 347 w 1179"/>
                  <a:gd name="T7" fmla="*/ 0 h 856"/>
                  <a:gd name="T8" fmla="*/ 146 w 1179"/>
                  <a:gd name="T9" fmla="*/ 76 h 856"/>
                  <a:gd name="T10" fmla="*/ 0 w 1179"/>
                  <a:gd name="T11" fmla="*/ 59 h 856"/>
                  <a:gd name="T12" fmla="*/ 0 w 1179"/>
                  <a:gd name="T13" fmla="*/ 132 h 856"/>
                  <a:gd name="T14" fmla="*/ 84 w 1179"/>
                  <a:gd name="T15" fmla="*/ 704 h 856"/>
                  <a:gd name="T16" fmla="*/ 257 w 1179"/>
                  <a:gd name="T17" fmla="*/ 839 h 856"/>
                  <a:gd name="T18" fmla="*/ 475 w 1179"/>
                  <a:gd name="T19" fmla="*/ 856 h 856"/>
                  <a:gd name="T20" fmla="*/ 843 w 1179"/>
                  <a:gd name="T21" fmla="*/ 631 h 856"/>
                  <a:gd name="T22" fmla="*/ 1179 w 1179"/>
                  <a:gd name="T23" fmla="*/ 756 h 856"/>
                  <a:gd name="T24" fmla="*/ 1103 w 1179"/>
                  <a:gd name="T25" fmla="*/ 555 h 856"/>
                  <a:gd name="T26" fmla="*/ 1172 w 1179"/>
                  <a:gd name="T27" fmla="*/ 284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79" h="856">
                    <a:moveTo>
                      <a:pt x="1172" y="284"/>
                    </a:moveTo>
                    <a:lnTo>
                      <a:pt x="1117" y="149"/>
                    </a:lnTo>
                    <a:lnTo>
                      <a:pt x="777" y="17"/>
                    </a:lnTo>
                    <a:lnTo>
                      <a:pt x="347" y="0"/>
                    </a:lnTo>
                    <a:lnTo>
                      <a:pt x="146" y="76"/>
                    </a:lnTo>
                    <a:lnTo>
                      <a:pt x="0" y="59"/>
                    </a:lnTo>
                    <a:lnTo>
                      <a:pt x="0" y="132"/>
                    </a:lnTo>
                    <a:lnTo>
                      <a:pt x="84" y="704"/>
                    </a:lnTo>
                    <a:lnTo>
                      <a:pt x="257" y="839"/>
                    </a:lnTo>
                    <a:lnTo>
                      <a:pt x="475" y="856"/>
                    </a:lnTo>
                    <a:lnTo>
                      <a:pt x="843" y="631"/>
                    </a:lnTo>
                    <a:lnTo>
                      <a:pt x="1179" y="756"/>
                    </a:lnTo>
                    <a:lnTo>
                      <a:pt x="1103" y="555"/>
                    </a:lnTo>
                    <a:lnTo>
                      <a:pt x="1172" y="284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" name="Freeform 332">
                <a:extLst>
                  <a:ext uri="{FF2B5EF4-FFF2-40B4-BE49-F238E27FC236}">
                    <a16:creationId xmlns:a16="http://schemas.microsoft.com/office/drawing/2014/main" id="{0D2F9EEF-01C0-F58C-1EFA-1A0B23FA9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3" y="3710"/>
                <a:ext cx="410" cy="399"/>
              </a:xfrm>
              <a:custGeom>
                <a:avLst/>
                <a:gdLst>
                  <a:gd name="T0" fmla="*/ 1994 w 2049"/>
                  <a:gd name="T1" fmla="*/ 707 h 1994"/>
                  <a:gd name="T2" fmla="*/ 2049 w 2049"/>
                  <a:gd name="T3" fmla="*/ 624 h 1994"/>
                  <a:gd name="T4" fmla="*/ 1713 w 2049"/>
                  <a:gd name="T5" fmla="*/ 499 h 1994"/>
                  <a:gd name="T6" fmla="*/ 1345 w 2049"/>
                  <a:gd name="T7" fmla="*/ 724 h 1994"/>
                  <a:gd name="T8" fmla="*/ 1127 w 2049"/>
                  <a:gd name="T9" fmla="*/ 707 h 1994"/>
                  <a:gd name="T10" fmla="*/ 954 w 2049"/>
                  <a:gd name="T11" fmla="*/ 572 h 1994"/>
                  <a:gd name="T12" fmla="*/ 870 w 2049"/>
                  <a:gd name="T13" fmla="*/ 0 h 1994"/>
                  <a:gd name="T14" fmla="*/ 558 w 2049"/>
                  <a:gd name="T15" fmla="*/ 145 h 1994"/>
                  <a:gd name="T16" fmla="*/ 486 w 2049"/>
                  <a:gd name="T17" fmla="*/ 260 h 1994"/>
                  <a:gd name="T18" fmla="*/ 347 w 2049"/>
                  <a:gd name="T19" fmla="*/ 288 h 1994"/>
                  <a:gd name="T20" fmla="*/ 413 w 2049"/>
                  <a:gd name="T21" fmla="*/ 568 h 1994"/>
                  <a:gd name="T22" fmla="*/ 316 w 2049"/>
                  <a:gd name="T23" fmla="*/ 759 h 1994"/>
                  <a:gd name="T24" fmla="*/ 319 w 2049"/>
                  <a:gd name="T25" fmla="*/ 905 h 1994"/>
                  <a:gd name="T26" fmla="*/ 212 w 2049"/>
                  <a:gd name="T27" fmla="*/ 995 h 1994"/>
                  <a:gd name="T28" fmla="*/ 70 w 2049"/>
                  <a:gd name="T29" fmla="*/ 1005 h 1994"/>
                  <a:gd name="T30" fmla="*/ 32 w 2049"/>
                  <a:gd name="T31" fmla="*/ 1071 h 1994"/>
                  <a:gd name="T32" fmla="*/ 80 w 2049"/>
                  <a:gd name="T33" fmla="*/ 1113 h 1994"/>
                  <a:gd name="T34" fmla="*/ 0 w 2049"/>
                  <a:gd name="T35" fmla="*/ 1279 h 1994"/>
                  <a:gd name="T36" fmla="*/ 90 w 2049"/>
                  <a:gd name="T37" fmla="*/ 1425 h 1994"/>
                  <a:gd name="T38" fmla="*/ 90 w 2049"/>
                  <a:gd name="T39" fmla="*/ 1654 h 1994"/>
                  <a:gd name="T40" fmla="*/ 198 w 2049"/>
                  <a:gd name="T41" fmla="*/ 1994 h 1994"/>
                  <a:gd name="T42" fmla="*/ 624 w 2049"/>
                  <a:gd name="T43" fmla="*/ 1730 h 1994"/>
                  <a:gd name="T44" fmla="*/ 791 w 2049"/>
                  <a:gd name="T45" fmla="*/ 1435 h 1994"/>
                  <a:gd name="T46" fmla="*/ 777 w 2049"/>
                  <a:gd name="T47" fmla="*/ 1640 h 1994"/>
                  <a:gd name="T48" fmla="*/ 1082 w 2049"/>
                  <a:gd name="T49" fmla="*/ 1550 h 1994"/>
                  <a:gd name="T50" fmla="*/ 1366 w 2049"/>
                  <a:gd name="T51" fmla="*/ 1633 h 1994"/>
                  <a:gd name="T52" fmla="*/ 1560 w 2049"/>
                  <a:gd name="T53" fmla="*/ 1532 h 1994"/>
                  <a:gd name="T54" fmla="*/ 1675 w 2049"/>
                  <a:gd name="T55" fmla="*/ 1293 h 1994"/>
                  <a:gd name="T56" fmla="*/ 1758 w 2049"/>
                  <a:gd name="T57" fmla="*/ 1023 h 1994"/>
                  <a:gd name="T58" fmla="*/ 1744 w 2049"/>
                  <a:gd name="T59" fmla="*/ 822 h 1994"/>
                  <a:gd name="T60" fmla="*/ 1994 w 2049"/>
                  <a:gd name="T61" fmla="*/ 707 h 1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49" h="1994">
                    <a:moveTo>
                      <a:pt x="1994" y="707"/>
                    </a:moveTo>
                    <a:lnTo>
                      <a:pt x="2049" y="624"/>
                    </a:lnTo>
                    <a:lnTo>
                      <a:pt x="1713" y="499"/>
                    </a:lnTo>
                    <a:lnTo>
                      <a:pt x="1345" y="724"/>
                    </a:lnTo>
                    <a:lnTo>
                      <a:pt x="1127" y="707"/>
                    </a:lnTo>
                    <a:lnTo>
                      <a:pt x="954" y="572"/>
                    </a:lnTo>
                    <a:lnTo>
                      <a:pt x="870" y="0"/>
                    </a:lnTo>
                    <a:lnTo>
                      <a:pt x="558" y="145"/>
                    </a:lnTo>
                    <a:lnTo>
                      <a:pt x="486" y="260"/>
                    </a:lnTo>
                    <a:lnTo>
                      <a:pt x="347" y="288"/>
                    </a:lnTo>
                    <a:lnTo>
                      <a:pt x="413" y="568"/>
                    </a:lnTo>
                    <a:lnTo>
                      <a:pt x="316" y="759"/>
                    </a:lnTo>
                    <a:lnTo>
                      <a:pt x="319" y="905"/>
                    </a:lnTo>
                    <a:lnTo>
                      <a:pt x="212" y="995"/>
                    </a:lnTo>
                    <a:lnTo>
                      <a:pt x="70" y="1005"/>
                    </a:lnTo>
                    <a:lnTo>
                      <a:pt x="32" y="1071"/>
                    </a:lnTo>
                    <a:lnTo>
                      <a:pt x="80" y="1113"/>
                    </a:lnTo>
                    <a:lnTo>
                      <a:pt x="0" y="1279"/>
                    </a:lnTo>
                    <a:lnTo>
                      <a:pt x="90" y="1425"/>
                    </a:lnTo>
                    <a:lnTo>
                      <a:pt x="90" y="1654"/>
                    </a:lnTo>
                    <a:lnTo>
                      <a:pt x="198" y="1994"/>
                    </a:lnTo>
                    <a:lnTo>
                      <a:pt x="624" y="1730"/>
                    </a:lnTo>
                    <a:lnTo>
                      <a:pt x="791" y="1435"/>
                    </a:lnTo>
                    <a:lnTo>
                      <a:pt x="777" y="1640"/>
                    </a:lnTo>
                    <a:lnTo>
                      <a:pt x="1082" y="1550"/>
                    </a:lnTo>
                    <a:lnTo>
                      <a:pt x="1366" y="1633"/>
                    </a:lnTo>
                    <a:lnTo>
                      <a:pt x="1560" y="1532"/>
                    </a:lnTo>
                    <a:lnTo>
                      <a:pt x="1675" y="1293"/>
                    </a:lnTo>
                    <a:lnTo>
                      <a:pt x="1758" y="1023"/>
                    </a:lnTo>
                    <a:lnTo>
                      <a:pt x="1744" y="822"/>
                    </a:lnTo>
                    <a:lnTo>
                      <a:pt x="1994" y="707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" name="Freeform 333">
                <a:extLst>
                  <a:ext uri="{FF2B5EF4-FFF2-40B4-BE49-F238E27FC236}">
                    <a16:creationId xmlns:a16="http://schemas.microsoft.com/office/drawing/2014/main" id="{8A60B9DF-22F0-769D-8693-CB964A6FE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3851"/>
                <a:ext cx="127" cy="118"/>
              </a:xfrm>
              <a:custGeom>
                <a:avLst/>
                <a:gdLst>
                  <a:gd name="T0" fmla="*/ 371 w 631"/>
                  <a:gd name="T1" fmla="*/ 104 h 590"/>
                  <a:gd name="T2" fmla="*/ 319 w 631"/>
                  <a:gd name="T3" fmla="*/ 0 h 590"/>
                  <a:gd name="T4" fmla="*/ 69 w 631"/>
                  <a:gd name="T5" fmla="*/ 115 h 590"/>
                  <a:gd name="T6" fmla="*/ 83 w 631"/>
                  <a:gd name="T7" fmla="*/ 316 h 590"/>
                  <a:gd name="T8" fmla="*/ 0 w 631"/>
                  <a:gd name="T9" fmla="*/ 586 h 590"/>
                  <a:gd name="T10" fmla="*/ 190 w 631"/>
                  <a:gd name="T11" fmla="*/ 520 h 590"/>
                  <a:gd name="T12" fmla="*/ 312 w 631"/>
                  <a:gd name="T13" fmla="*/ 590 h 590"/>
                  <a:gd name="T14" fmla="*/ 631 w 631"/>
                  <a:gd name="T15" fmla="*/ 347 h 590"/>
                  <a:gd name="T16" fmla="*/ 617 w 631"/>
                  <a:gd name="T17" fmla="*/ 139 h 590"/>
                  <a:gd name="T18" fmla="*/ 371 w 631"/>
                  <a:gd name="T19" fmla="*/ 104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1" h="590">
                    <a:moveTo>
                      <a:pt x="371" y="104"/>
                    </a:moveTo>
                    <a:lnTo>
                      <a:pt x="319" y="0"/>
                    </a:lnTo>
                    <a:lnTo>
                      <a:pt x="69" y="115"/>
                    </a:lnTo>
                    <a:lnTo>
                      <a:pt x="83" y="316"/>
                    </a:lnTo>
                    <a:lnTo>
                      <a:pt x="0" y="586"/>
                    </a:lnTo>
                    <a:lnTo>
                      <a:pt x="190" y="520"/>
                    </a:lnTo>
                    <a:lnTo>
                      <a:pt x="312" y="590"/>
                    </a:lnTo>
                    <a:lnTo>
                      <a:pt x="631" y="347"/>
                    </a:lnTo>
                    <a:lnTo>
                      <a:pt x="617" y="139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" name="Freeform 334">
                <a:extLst>
                  <a:ext uri="{FF2B5EF4-FFF2-40B4-BE49-F238E27FC236}">
                    <a16:creationId xmlns:a16="http://schemas.microsoft.com/office/drawing/2014/main" id="{DEC85324-CAF9-E7F0-49C7-2A0284440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3955"/>
                <a:ext cx="399" cy="315"/>
              </a:xfrm>
              <a:custGeom>
                <a:avLst/>
                <a:gdLst>
                  <a:gd name="T0" fmla="*/ 1515 w 1994"/>
                  <a:gd name="T1" fmla="*/ 0 h 1574"/>
                  <a:gd name="T2" fmla="*/ 1325 w 1994"/>
                  <a:gd name="T3" fmla="*/ 66 h 1574"/>
                  <a:gd name="T4" fmla="*/ 1210 w 1994"/>
                  <a:gd name="T5" fmla="*/ 305 h 1574"/>
                  <a:gd name="T6" fmla="*/ 1054 w 1994"/>
                  <a:gd name="T7" fmla="*/ 455 h 1574"/>
                  <a:gd name="T8" fmla="*/ 968 w 1994"/>
                  <a:gd name="T9" fmla="*/ 444 h 1574"/>
                  <a:gd name="T10" fmla="*/ 756 w 1994"/>
                  <a:gd name="T11" fmla="*/ 382 h 1574"/>
                  <a:gd name="T12" fmla="*/ 337 w 1994"/>
                  <a:gd name="T13" fmla="*/ 468 h 1574"/>
                  <a:gd name="T14" fmla="*/ 323 w 1994"/>
                  <a:gd name="T15" fmla="*/ 649 h 1574"/>
                  <a:gd name="T16" fmla="*/ 229 w 1994"/>
                  <a:gd name="T17" fmla="*/ 562 h 1574"/>
                  <a:gd name="T18" fmla="*/ 0 w 1994"/>
                  <a:gd name="T19" fmla="*/ 756 h 1574"/>
                  <a:gd name="T20" fmla="*/ 0 w 1994"/>
                  <a:gd name="T21" fmla="*/ 864 h 1574"/>
                  <a:gd name="T22" fmla="*/ 586 w 1994"/>
                  <a:gd name="T23" fmla="*/ 1373 h 1574"/>
                  <a:gd name="T24" fmla="*/ 725 w 1994"/>
                  <a:gd name="T25" fmla="*/ 1276 h 1574"/>
                  <a:gd name="T26" fmla="*/ 943 w 1994"/>
                  <a:gd name="T27" fmla="*/ 1332 h 1574"/>
                  <a:gd name="T28" fmla="*/ 1141 w 1994"/>
                  <a:gd name="T29" fmla="*/ 1089 h 1574"/>
                  <a:gd name="T30" fmla="*/ 1006 w 1994"/>
                  <a:gd name="T31" fmla="*/ 1405 h 1574"/>
                  <a:gd name="T32" fmla="*/ 1436 w 1994"/>
                  <a:gd name="T33" fmla="*/ 1574 h 1574"/>
                  <a:gd name="T34" fmla="*/ 1443 w 1994"/>
                  <a:gd name="T35" fmla="*/ 1432 h 1574"/>
                  <a:gd name="T36" fmla="*/ 1675 w 1994"/>
                  <a:gd name="T37" fmla="*/ 902 h 1574"/>
                  <a:gd name="T38" fmla="*/ 1848 w 1994"/>
                  <a:gd name="T39" fmla="*/ 780 h 1574"/>
                  <a:gd name="T40" fmla="*/ 1994 w 1994"/>
                  <a:gd name="T41" fmla="*/ 534 h 1574"/>
                  <a:gd name="T42" fmla="*/ 1966 w 1994"/>
                  <a:gd name="T43" fmla="*/ 468 h 1574"/>
                  <a:gd name="T44" fmla="*/ 1952 w 1994"/>
                  <a:gd name="T45" fmla="*/ 136 h 1574"/>
                  <a:gd name="T46" fmla="*/ 1671 w 1994"/>
                  <a:gd name="T47" fmla="*/ 132 h 1574"/>
                  <a:gd name="T48" fmla="*/ 1637 w 1994"/>
                  <a:gd name="T49" fmla="*/ 70 h 1574"/>
                  <a:gd name="T50" fmla="*/ 1515 w 1994"/>
                  <a:gd name="T51" fmla="*/ 0 h 1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94" h="1574">
                    <a:moveTo>
                      <a:pt x="1515" y="0"/>
                    </a:moveTo>
                    <a:lnTo>
                      <a:pt x="1325" y="66"/>
                    </a:lnTo>
                    <a:lnTo>
                      <a:pt x="1210" y="305"/>
                    </a:lnTo>
                    <a:lnTo>
                      <a:pt x="1054" y="455"/>
                    </a:lnTo>
                    <a:lnTo>
                      <a:pt x="968" y="444"/>
                    </a:lnTo>
                    <a:lnTo>
                      <a:pt x="756" y="382"/>
                    </a:lnTo>
                    <a:lnTo>
                      <a:pt x="337" y="468"/>
                    </a:lnTo>
                    <a:lnTo>
                      <a:pt x="323" y="649"/>
                    </a:lnTo>
                    <a:lnTo>
                      <a:pt x="229" y="562"/>
                    </a:lnTo>
                    <a:lnTo>
                      <a:pt x="0" y="756"/>
                    </a:lnTo>
                    <a:lnTo>
                      <a:pt x="0" y="864"/>
                    </a:lnTo>
                    <a:lnTo>
                      <a:pt x="586" y="1373"/>
                    </a:lnTo>
                    <a:lnTo>
                      <a:pt x="725" y="1276"/>
                    </a:lnTo>
                    <a:lnTo>
                      <a:pt x="943" y="1332"/>
                    </a:lnTo>
                    <a:lnTo>
                      <a:pt x="1141" y="1089"/>
                    </a:lnTo>
                    <a:lnTo>
                      <a:pt x="1006" y="1405"/>
                    </a:lnTo>
                    <a:lnTo>
                      <a:pt x="1436" y="1574"/>
                    </a:lnTo>
                    <a:lnTo>
                      <a:pt x="1443" y="1432"/>
                    </a:lnTo>
                    <a:lnTo>
                      <a:pt x="1675" y="902"/>
                    </a:lnTo>
                    <a:lnTo>
                      <a:pt x="1848" y="780"/>
                    </a:lnTo>
                    <a:lnTo>
                      <a:pt x="1994" y="534"/>
                    </a:lnTo>
                    <a:lnTo>
                      <a:pt x="1966" y="468"/>
                    </a:lnTo>
                    <a:lnTo>
                      <a:pt x="1952" y="136"/>
                    </a:lnTo>
                    <a:lnTo>
                      <a:pt x="1671" y="132"/>
                    </a:lnTo>
                    <a:lnTo>
                      <a:pt x="1637" y="70"/>
                    </a:lnTo>
                    <a:lnTo>
                      <a:pt x="1515" y="0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" name="Freeform 335">
                <a:extLst>
                  <a:ext uri="{FF2B5EF4-FFF2-40B4-BE49-F238E27FC236}">
                    <a16:creationId xmlns:a16="http://schemas.microsoft.com/office/drawing/2014/main" id="{8498EE81-9F03-68B1-6D34-F21A5A8E8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3663"/>
                <a:ext cx="209" cy="262"/>
              </a:xfrm>
              <a:custGeom>
                <a:avLst/>
                <a:gdLst>
                  <a:gd name="T0" fmla="*/ 981 w 1047"/>
                  <a:gd name="T1" fmla="*/ 521 h 1308"/>
                  <a:gd name="T2" fmla="*/ 672 w 1047"/>
                  <a:gd name="T3" fmla="*/ 122 h 1308"/>
                  <a:gd name="T4" fmla="*/ 277 w 1047"/>
                  <a:gd name="T5" fmla="*/ 0 h 1308"/>
                  <a:gd name="T6" fmla="*/ 10 w 1047"/>
                  <a:gd name="T7" fmla="*/ 489 h 1308"/>
                  <a:gd name="T8" fmla="*/ 69 w 1047"/>
                  <a:gd name="T9" fmla="*/ 680 h 1308"/>
                  <a:gd name="T10" fmla="*/ 0 w 1047"/>
                  <a:gd name="T11" fmla="*/ 1107 h 1308"/>
                  <a:gd name="T12" fmla="*/ 104 w 1047"/>
                  <a:gd name="T13" fmla="*/ 1294 h 1308"/>
                  <a:gd name="T14" fmla="*/ 360 w 1047"/>
                  <a:gd name="T15" fmla="*/ 1224 h 1308"/>
                  <a:gd name="T16" fmla="*/ 600 w 1047"/>
                  <a:gd name="T17" fmla="*/ 1308 h 1308"/>
                  <a:gd name="T18" fmla="*/ 704 w 1047"/>
                  <a:gd name="T19" fmla="*/ 1238 h 1308"/>
                  <a:gd name="T20" fmla="*/ 846 w 1047"/>
                  <a:gd name="T21" fmla="*/ 1228 h 1308"/>
                  <a:gd name="T22" fmla="*/ 953 w 1047"/>
                  <a:gd name="T23" fmla="*/ 1138 h 1308"/>
                  <a:gd name="T24" fmla="*/ 950 w 1047"/>
                  <a:gd name="T25" fmla="*/ 992 h 1308"/>
                  <a:gd name="T26" fmla="*/ 1047 w 1047"/>
                  <a:gd name="T27" fmla="*/ 801 h 1308"/>
                  <a:gd name="T28" fmla="*/ 981 w 1047"/>
                  <a:gd name="T29" fmla="*/ 521 h 1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47" h="1308">
                    <a:moveTo>
                      <a:pt x="981" y="521"/>
                    </a:moveTo>
                    <a:lnTo>
                      <a:pt x="672" y="122"/>
                    </a:lnTo>
                    <a:lnTo>
                      <a:pt x="277" y="0"/>
                    </a:lnTo>
                    <a:lnTo>
                      <a:pt x="10" y="489"/>
                    </a:lnTo>
                    <a:lnTo>
                      <a:pt x="69" y="680"/>
                    </a:lnTo>
                    <a:lnTo>
                      <a:pt x="0" y="1107"/>
                    </a:lnTo>
                    <a:lnTo>
                      <a:pt x="104" y="1294"/>
                    </a:lnTo>
                    <a:lnTo>
                      <a:pt x="360" y="1224"/>
                    </a:lnTo>
                    <a:lnTo>
                      <a:pt x="600" y="1308"/>
                    </a:lnTo>
                    <a:lnTo>
                      <a:pt x="704" y="1238"/>
                    </a:lnTo>
                    <a:lnTo>
                      <a:pt x="846" y="1228"/>
                    </a:lnTo>
                    <a:lnTo>
                      <a:pt x="953" y="1138"/>
                    </a:lnTo>
                    <a:lnTo>
                      <a:pt x="950" y="992"/>
                    </a:lnTo>
                    <a:lnTo>
                      <a:pt x="1047" y="801"/>
                    </a:lnTo>
                    <a:lnTo>
                      <a:pt x="981" y="521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" name="Freeform 336">
                <a:extLst>
                  <a:ext uri="{FF2B5EF4-FFF2-40B4-BE49-F238E27FC236}">
                    <a16:creationId xmlns:a16="http://schemas.microsoft.com/office/drawing/2014/main" id="{B6B9FEA8-5A27-1BCC-3F85-495DC0C25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" y="3908"/>
                <a:ext cx="207" cy="244"/>
              </a:xfrm>
              <a:custGeom>
                <a:avLst/>
                <a:gdLst>
                  <a:gd name="T0" fmla="*/ 881 w 1033"/>
                  <a:gd name="T1" fmla="*/ 84 h 1221"/>
                  <a:gd name="T2" fmla="*/ 641 w 1033"/>
                  <a:gd name="T3" fmla="*/ 0 h 1221"/>
                  <a:gd name="T4" fmla="*/ 385 w 1033"/>
                  <a:gd name="T5" fmla="*/ 70 h 1221"/>
                  <a:gd name="T6" fmla="*/ 229 w 1033"/>
                  <a:gd name="T7" fmla="*/ 226 h 1221"/>
                  <a:gd name="T8" fmla="*/ 125 w 1033"/>
                  <a:gd name="T9" fmla="*/ 493 h 1221"/>
                  <a:gd name="T10" fmla="*/ 0 w 1033"/>
                  <a:gd name="T11" fmla="*/ 1062 h 1221"/>
                  <a:gd name="T12" fmla="*/ 42 w 1033"/>
                  <a:gd name="T13" fmla="*/ 1172 h 1221"/>
                  <a:gd name="T14" fmla="*/ 149 w 1033"/>
                  <a:gd name="T15" fmla="*/ 1207 h 1221"/>
                  <a:gd name="T16" fmla="*/ 343 w 1033"/>
                  <a:gd name="T17" fmla="*/ 1148 h 1221"/>
                  <a:gd name="T18" fmla="*/ 700 w 1033"/>
                  <a:gd name="T19" fmla="*/ 1221 h 1221"/>
                  <a:gd name="T20" fmla="*/ 1033 w 1033"/>
                  <a:gd name="T21" fmla="*/ 1065 h 1221"/>
                  <a:gd name="T22" fmla="*/ 957 w 1033"/>
                  <a:gd name="T23" fmla="*/ 694 h 1221"/>
                  <a:gd name="T24" fmla="*/ 808 w 1033"/>
                  <a:gd name="T25" fmla="*/ 642 h 1221"/>
                  <a:gd name="T26" fmla="*/ 967 w 1033"/>
                  <a:gd name="T27" fmla="*/ 625 h 1221"/>
                  <a:gd name="T28" fmla="*/ 964 w 1033"/>
                  <a:gd name="T29" fmla="*/ 458 h 1221"/>
                  <a:gd name="T30" fmla="*/ 815 w 1033"/>
                  <a:gd name="T31" fmla="*/ 250 h 1221"/>
                  <a:gd name="T32" fmla="*/ 943 w 1033"/>
                  <a:gd name="T33" fmla="*/ 125 h 1221"/>
                  <a:gd name="T34" fmla="*/ 881 w 1033"/>
                  <a:gd name="T35" fmla="*/ 84 h 1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3" h="1221">
                    <a:moveTo>
                      <a:pt x="881" y="84"/>
                    </a:moveTo>
                    <a:lnTo>
                      <a:pt x="641" y="0"/>
                    </a:lnTo>
                    <a:lnTo>
                      <a:pt x="385" y="70"/>
                    </a:lnTo>
                    <a:lnTo>
                      <a:pt x="229" y="226"/>
                    </a:lnTo>
                    <a:lnTo>
                      <a:pt x="125" y="493"/>
                    </a:lnTo>
                    <a:lnTo>
                      <a:pt x="0" y="1062"/>
                    </a:lnTo>
                    <a:lnTo>
                      <a:pt x="42" y="1172"/>
                    </a:lnTo>
                    <a:lnTo>
                      <a:pt x="149" y="1207"/>
                    </a:lnTo>
                    <a:lnTo>
                      <a:pt x="343" y="1148"/>
                    </a:lnTo>
                    <a:lnTo>
                      <a:pt x="700" y="1221"/>
                    </a:lnTo>
                    <a:lnTo>
                      <a:pt x="1033" y="1065"/>
                    </a:lnTo>
                    <a:lnTo>
                      <a:pt x="957" y="694"/>
                    </a:lnTo>
                    <a:lnTo>
                      <a:pt x="808" y="642"/>
                    </a:lnTo>
                    <a:lnTo>
                      <a:pt x="967" y="625"/>
                    </a:lnTo>
                    <a:lnTo>
                      <a:pt x="964" y="458"/>
                    </a:lnTo>
                    <a:lnTo>
                      <a:pt x="815" y="250"/>
                    </a:lnTo>
                    <a:lnTo>
                      <a:pt x="943" y="125"/>
                    </a:lnTo>
                    <a:lnTo>
                      <a:pt x="881" y="84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" name="Freeform 337">
                <a:extLst>
                  <a:ext uri="{FF2B5EF4-FFF2-40B4-BE49-F238E27FC236}">
                    <a16:creationId xmlns:a16="http://schemas.microsoft.com/office/drawing/2014/main" id="{40171986-AEC8-886F-52EF-8BC01A2A0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1" y="4013"/>
                <a:ext cx="276" cy="302"/>
              </a:xfrm>
              <a:custGeom>
                <a:avLst/>
                <a:gdLst>
                  <a:gd name="T0" fmla="*/ 1352 w 1380"/>
                  <a:gd name="T1" fmla="*/ 572 h 1512"/>
                  <a:gd name="T2" fmla="*/ 1206 w 1380"/>
                  <a:gd name="T3" fmla="*/ 454 h 1512"/>
                  <a:gd name="T4" fmla="*/ 1196 w 1380"/>
                  <a:gd name="T5" fmla="*/ 295 h 1512"/>
                  <a:gd name="T6" fmla="*/ 1133 w 1380"/>
                  <a:gd name="T7" fmla="*/ 276 h 1512"/>
                  <a:gd name="T8" fmla="*/ 1123 w 1380"/>
                  <a:gd name="T9" fmla="*/ 274 h 1512"/>
                  <a:gd name="T10" fmla="*/ 1098 w 1380"/>
                  <a:gd name="T11" fmla="*/ 267 h 1512"/>
                  <a:gd name="T12" fmla="*/ 922 w 1380"/>
                  <a:gd name="T13" fmla="*/ 215 h 1512"/>
                  <a:gd name="T14" fmla="*/ 648 w 1380"/>
                  <a:gd name="T15" fmla="*/ 0 h 1512"/>
                  <a:gd name="T16" fmla="*/ 530 w 1380"/>
                  <a:gd name="T17" fmla="*/ 180 h 1512"/>
                  <a:gd name="T18" fmla="*/ 558 w 1380"/>
                  <a:gd name="T19" fmla="*/ 246 h 1512"/>
                  <a:gd name="T20" fmla="*/ 412 w 1380"/>
                  <a:gd name="T21" fmla="*/ 492 h 1512"/>
                  <a:gd name="T22" fmla="*/ 239 w 1380"/>
                  <a:gd name="T23" fmla="*/ 614 h 1512"/>
                  <a:gd name="T24" fmla="*/ 7 w 1380"/>
                  <a:gd name="T25" fmla="*/ 1144 h 1512"/>
                  <a:gd name="T26" fmla="*/ 0 w 1380"/>
                  <a:gd name="T27" fmla="*/ 1286 h 1512"/>
                  <a:gd name="T28" fmla="*/ 76 w 1380"/>
                  <a:gd name="T29" fmla="*/ 1283 h 1512"/>
                  <a:gd name="T30" fmla="*/ 693 w 1380"/>
                  <a:gd name="T31" fmla="*/ 1366 h 1512"/>
                  <a:gd name="T32" fmla="*/ 1095 w 1380"/>
                  <a:gd name="T33" fmla="*/ 1512 h 1512"/>
                  <a:gd name="T34" fmla="*/ 1203 w 1380"/>
                  <a:gd name="T35" fmla="*/ 1377 h 1512"/>
                  <a:gd name="T36" fmla="*/ 1172 w 1380"/>
                  <a:gd name="T37" fmla="*/ 1252 h 1512"/>
                  <a:gd name="T38" fmla="*/ 1265 w 1380"/>
                  <a:gd name="T39" fmla="*/ 1030 h 1512"/>
                  <a:gd name="T40" fmla="*/ 1237 w 1380"/>
                  <a:gd name="T41" fmla="*/ 947 h 1512"/>
                  <a:gd name="T42" fmla="*/ 1380 w 1380"/>
                  <a:gd name="T43" fmla="*/ 707 h 1512"/>
                  <a:gd name="T44" fmla="*/ 1272 w 1380"/>
                  <a:gd name="T45" fmla="*/ 655 h 1512"/>
                  <a:gd name="T46" fmla="*/ 1352 w 1380"/>
                  <a:gd name="T47" fmla="*/ 572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80" h="1512">
                    <a:moveTo>
                      <a:pt x="1352" y="572"/>
                    </a:moveTo>
                    <a:lnTo>
                      <a:pt x="1206" y="454"/>
                    </a:lnTo>
                    <a:lnTo>
                      <a:pt x="1196" y="295"/>
                    </a:lnTo>
                    <a:lnTo>
                      <a:pt x="1133" y="276"/>
                    </a:lnTo>
                    <a:lnTo>
                      <a:pt x="1123" y="274"/>
                    </a:lnTo>
                    <a:lnTo>
                      <a:pt x="1098" y="267"/>
                    </a:lnTo>
                    <a:lnTo>
                      <a:pt x="922" y="215"/>
                    </a:lnTo>
                    <a:lnTo>
                      <a:pt x="648" y="0"/>
                    </a:lnTo>
                    <a:lnTo>
                      <a:pt x="530" y="180"/>
                    </a:lnTo>
                    <a:lnTo>
                      <a:pt x="558" y="246"/>
                    </a:lnTo>
                    <a:lnTo>
                      <a:pt x="412" y="492"/>
                    </a:lnTo>
                    <a:lnTo>
                      <a:pt x="239" y="614"/>
                    </a:lnTo>
                    <a:lnTo>
                      <a:pt x="7" y="1144"/>
                    </a:lnTo>
                    <a:lnTo>
                      <a:pt x="0" y="1286"/>
                    </a:lnTo>
                    <a:lnTo>
                      <a:pt x="76" y="1283"/>
                    </a:lnTo>
                    <a:lnTo>
                      <a:pt x="693" y="1366"/>
                    </a:lnTo>
                    <a:lnTo>
                      <a:pt x="1095" y="1512"/>
                    </a:lnTo>
                    <a:lnTo>
                      <a:pt x="1203" y="1377"/>
                    </a:lnTo>
                    <a:lnTo>
                      <a:pt x="1172" y="1252"/>
                    </a:lnTo>
                    <a:lnTo>
                      <a:pt x="1265" y="1030"/>
                    </a:lnTo>
                    <a:lnTo>
                      <a:pt x="1237" y="947"/>
                    </a:lnTo>
                    <a:lnTo>
                      <a:pt x="1380" y="707"/>
                    </a:lnTo>
                    <a:lnTo>
                      <a:pt x="1272" y="655"/>
                    </a:lnTo>
                    <a:lnTo>
                      <a:pt x="1352" y="572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" name="Freeform 338">
                <a:extLst>
                  <a:ext uri="{FF2B5EF4-FFF2-40B4-BE49-F238E27FC236}">
                    <a16:creationId xmlns:a16="http://schemas.microsoft.com/office/drawing/2014/main" id="{ABC718A8-CA85-FDB7-5A5B-0650FDF82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0" y="4066"/>
                <a:ext cx="5" cy="2"/>
              </a:xfrm>
              <a:custGeom>
                <a:avLst/>
                <a:gdLst>
                  <a:gd name="T0" fmla="*/ 25 w 25"/>
                  <a:gd name="T1" fmla="*/ 7 h 7"/>
                  <a:gd name="T2" fmla="*/ 0 w 25"/>
                  <a:gd name="T3" fmla="*/ 0 h 7"/>
                  <a:gd name="T4" fmla="*/ 25 w 2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7">
                    <a:moveTo>
                      <a:pt x="25" y="7"/>
                    </a:moveTo>
                    <a:lnTo>
                      <a:pt x="0" y="0"/>
                    </a:lnTo>
                    <a:lnTo>
                      <a:pt x="25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2" name="Freeform 339">
                <a:extLst>
                  <a:ext uri="{FF2B5EF4-FFF2-40B4-BE49-F238E27FC236}">
                    <a16:creationId xmlns:a16="http://schemas.microsoft.com/office/drawing/2014/main" id="{5296CF68-2098-9370-B2E6-094288E41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" y="3745"/>
                <a:ext cx="310" cy="376"/>
              </a:xfrm>
              <a:custGeom>
                <a:avLst/>
                <a:gdLst>
                  <a:gd name="T0" fmla="*/ 1133 w 1553"/>
                  <a:gd name="T1" fmla="*/ 0 h 1876"/>
                  <a:gd name="T2" fmla="*/ 787 w 1553"/>
                  <a:gd name="T3" fmla="*/ 48 h 1876"/>
                  <a:gd name="T4" fmla="*/ 738 w 1553"/>
                  <a:gd name="T5" fmla="*/ 242 h 1876"/>
                  <a:gd name="T6" fmla="*/ 600 w 1553"/>
                  <a:gd name="T7" fmla="*/ 242 h 1876"/>
                  <a:gd name="T8" fmla="*/ 398 w 1553"/>
                  <a:gd name="T9" fmla="*/ 423 h 1876"/>
                  <a:gd name="T10" fmla="*/ 333 w 1553"/>
                  <a:gd name="T11" fmla="*/ 419 h 1876"/>
                  <a:gd name="T12" fmla="*/ 149 w 1553"/>
                  <a:gd name="T13" fmla="*/ 547 h 1876"/>
                  <a:gd name="T14" fmla="*/ 111 w 1553"/>
                  <a:gd name="T15" fmla="*/ 690 h 1876"/>
                  <a:gd name="T16" fmla="*/ 0 w 1553"/>
                  <a:gd name="T17" fmla="*/ 783 h 1876"/>
                  <a:gd name="T18" fmla="*/ 7 w 1553"/>
                  <a:gd name="T19" fmla="*/ 925 h 1876"/>
                  <a:gd name="T20" fmla="*/ 554 w 1553"/>
                  <a:gd name="T21" fmla="*/ 1629 h 1876"/>
                  <a:gd name="T22" fmla="*/ 606 w 1553"/>
                  <a:gd name="T23" fmla="*/ 1844 h 1876"/>
                  <a:gd name="T24" fmla="*/ 814 w 1553"/>
                  <a:gd name="T25" fmla="*/ 1799 h 1876"/>
                  <a:gd name="T26" fmla="*/ 1168 w 1553"/>
                  <a:gd name="T27" fmla="*/ 1876 h 1876"/>
                  <a:gd name="T28" fmla="*/ 1293 w 1553"/>
                  <a:gd name="T29" fmla="*/ 1307 h 1876"/>
                  <a:gd name="T30" fmla="*/ 1397 w 1553"/>
                  <a:gd name="T31" fmla="*/ 1040 h 1876"/>
                  <a:gd name="T32" fmla="*/ 1553 w 1553"/>
                  <a:gd name="T33" fmla="*/ 884 h 1876"/>
                  <a:gd name="T34" fmla="*/ 1449 w 1553"/>
                  <a:gd name="T35" fmla="*/ 697 h 1876"/>
                  <a:gd name="T36" fmla="*/ 1518 w 1553"/>
                  <a:gd name="T37" fmla="*/ 270 h 1876"/>
                  <a:gd name="T38" fmla="*/ 1265 w 1553"/>
                  <a:gd name="T39" fmla="*/ 388 h 1876"/>
                  <a:gd name="T40" fmla="*/ 1133 w 1553"/>
                  <a:gd name="T41" fmla="*/ 0 h 1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53" h="1876">
                    <a:moveTo>
                      <a:pt x="1133" y="0"/>
                    </a:moveTo>
                    <a:lnTo>
                      <a:pt x="787" y="48"/>
                    </a:lnTo>
                    <a:lnTo>
                      <a:pt x="738" y="242"/>
                    </a:lnTo>
                    <a:lnTo>
                      <a:pt x="600" y="242"/>
                    </a:lnTo>
                    <a:lnTo>
                      <a:pt x="398" y="423"/>
                    </a:lnTo>
                    <a:lnTo>
                      <a:pt x="333" y="419"/>
                    </a:lnTo>
                    <a:lnTo>
                      <a:pt x="149" y="547"/>
                    </a:lnTo>
                    <a:lnTo>
                      <a:pt x="111" y="690"/>
                    </a:lnTo>
                    <a:lnTo>
                      <a:pt x="0" y="783"/>
                    </a:lnTo>
                    <a:lnTo>
                      <a:pt x="7" y="925"/>
                    </a:lnTo>
                    <a:lnTo>
                      <a:pt x="554" y="1629"/>
                    </a:lnTo>
                    <a:lnTo>
                      <a:pt x="606" y="1844"/>
                    </a:lnTo>
                    <a:lnTo>
                      <a:pt x="814" y="1799"/>
                    </a:lnTo>
                    <a:lnTo>
                      <a:pt x="1168" y="1876"/>
                    </a:lnTo>
                    <a:lnTo>
                      <a:pt x="1293" y="1307"/>
                    </a:lnTo>
                    <a:lnTo>
                      <a:pt x="1397" y="1040"/>
                    </a:lnTo>
                    <a:lnTo>
                      <a:pt x="1553" y="884"/>
                    </a:lnTo>
                    <a:lnTo>
                      <a:pt x="1449" y="697"/>
                    </a:lnTo>
                    <a:lnTo>
                      <a:pt x="1518" y="270"/>
                    </a:lnTo>
                    <a:lnTo>
                      <a:pt x="1265" y="388"/>
                    </a:lnTo>
                    <a:lnTo>
                      <a:pt x="1133" y="0"/>
                    </a:lnTo>
                    <a:close/>
                  </a:path>
                </a:pathLst>
              </a:custGeom>
              <a:solidFill>
                <a:srgbClr val="DFFB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" name="Freeform 340">
                <a:extLst>
                  <a:ext uri="{FF2B5EF4-FFF2-40B4-BE49-F238E27FC236}">
                    <a16:creationId xmlns:a16="http://schemas.microsoft.com/office/drawing/2014/main" id="{3EF7F832-A51E-EF2B-D4E3-83BC9F652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58"/>
                <a:ext cx="134" cy="75"/>
              </a:xfrm>
              <a:custGeom>
                <a:avLst/>
                <a:gdLst>
                  <a:gd name="T0" fmla="*/ 430 w 669"/>
                  <a:gd name="T1" fmla="*/ 24 h 375"/>
                  <a:gd name="T2" fmla="*/ 250 w 669"/>
                  <a:gd name="T3" fmla="*/ 0 h 375"/>
                  <a:gd name="T4" fmla="*/ 14 w 669"/>
                  <a:gd name="T5" fmla="*/ 108 h 375"/>
                  <a:gd name="T6" fmla="*/ 0 w 669"/>
                  <a:gd name="T7" fmla="*/ 142 h 375"/>
                  <a:gd name="T8" fmla="*/ 18 w 669"/>
                  <a:gd name="T9" fmla="*/ 177 h 375"/>
                  <a:gd name="T10" fmla="*/ 45 w 669"/>
                  <a:gd name="T11" fmla="*/ 198 h 375"/>
                  <a:gd name="T12" fmla="*/ 180 w 669"/>
                  <a:gd name="T13" fmla="*/ 260 h 375"/>
                  <a:gd name="T14" fmla="*/ 250 w 669"/>
                  <a:gd name="T15" fmla="*/ 267 h 375"/>
                  <a:gd name="T16" fmla="*/ 305 w 669"/>
                  <a:gd name="T17" fmla="*/ 215 h 375"/>
                  <a:gd name="T18" fmla="*/ 375 w 669"/>
                  <a:gd name="T19" fmla="*/ 208 h 375"/>
                  <a:gd name="T20" fmla="*/ 427 w 669"/>
                  <a:gd name="T21" fmla="*/ 264 h 375"/>
                  <a:gd name="T22" fmla="*/ 576 w 669"/>
                  <a:gd name="T23" fmla="*/ 284 h 375"/>
                  <a:gd name="T24" fmla="*/ 624 w 669"/>
                  <a:gd name="T25" fmla="*/ 375 h 375"/>
                  <a:gd name="T26" fmla="*/ 669 w 669"/>
                  <a:gd name="T27" fmla="*/ 316 h 375"/>
                  <a:gd name="T28" fmla="*/ 652 w 669"/>
                  <a:gd name="T29" fmla="*/ 208 h 375"/>
                  <a:gd name="T30" fmla="*/ 524 w 669"/>
                  <a:gd name="T31" fmla="*/ 142 h 375"/>
                  <a:gd name="T32" fmla="*/ 430 w 669"/>
                  <a:gd name="T33" fmla="*/ 24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9" h="375">
                    <a:moveTo>
                      <a:pt x="430" y="24"/>
                    </a:moveTo>
                    <a:lnTo>
                      <a:pt x="250" y="0"/>
                    </a:lnTo>
                    <a:lnTo>
                      <a:pt x="14" y="108"/>
                    </a:lnTo>
                    <a:lnTo>
                      <a:pt x="0" y="142"/>
                    </a:lnTo>
                    <a:lnTo>
                      <a:pt x="18" y="177"/>
                    </a:lnTo>
                    <a:lnTo>
                      <a:pt x="45" y="198"/>
                    </a:lnTo>
                    <a:lnTo>
                      <a:pt x="180" y="260"/>
                    </a:lnTo>
                    <a:lnTo>
                      <a:pt x="250" y="267"/>
                    </a:lnTo>
                    <a:lnTo>
                      <a:pt x="305" y="215"/>
                    </a:lnTo>
                    <a:lnTo>
                      <a:pt x="375" y="208"/>
                    </a:lnTo>
                    <a:lnTo>
                      <a:pt x="427" y="264"/>
                    </a:lnTo>
                    <a:lnTo>
                      <a:pt x="576" y="284"/>
                    </a:lnTo>
                    <a:lnTo>
                      <a:pt x="624" y="375"/>
                    </a:lnTo>
                    <a:lnTo>
                      <a:pt x="669" y="316"/>
                    </a:lnTo>
                    <a:lnTo>
                      <a:pt x="652" y="208"/>
                    </a:lnTo>
                    <a:lnTo>
                      <a:pt x="524" y="142"/>
                    </a:lnTo>
                    <a:lnTo>
                      <a:pt x="430" y="24"/>
                    </a:lnTo>
                    <a:close/>
                  </a:path>
                </a:pathLst>
              </a:custGeom>
              <a:solidFill>
                <a:srgbClr val="FFF2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" name="Freeform 341">
                <a:extLst>
                  <a:ext uri="{FF2B5EF4-FFF2-40B4-BE49-F238E27FC236}">
                    <a16:creationId xmlns:a16="http://schemas.microsoft.com/office/drawing/2014/main" id="{F371FA63-F9FA-92BD-F999-F72B91AA4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" y="908"/>
                <a:ext cx="292" cy="185"/>
              </a:xfrm>
              <a:custGeom>
                <a:avLst/>
                <a:gdLst>
                  <a:gd name="T0" fmla="*/ 1092 w 1460"/>
                  <a:gd name="T1" fmla="*/ 41 h 929"/>
                  <a:gd name="T2" fmla="*/ 992 w 1460"/>
                  <a:gd name="T3" fmla="*/ 0 h 929"/>
                  <a:gd name="T4" fmla="*/ 957 w 1460"/>
                  <a:gd name="T5" fmla="*/ 14 h 929"/>
                  <a:gd name="T6" fmla="*/ 988 w 1460"/>
                  <a:gd name="T7" fmla="*/ 76 h 929"/>
                  <a:gd name="T8" fmla="*/ 974 w 1460"/>
                  <a:gd name="T9" fmla="*/ 111 h 929"/>
                  <a:gd name="T10" fmla="*/ 915 w 1460"/>
                  <a:gd name="T11" fmla="*/ 159 h 929"/>
                  <a:gd name="T12" fmla="*/ 842 w 1460"/>
                  <a:gd name="T13" fmla="*/ 180 h 929"/>
                  <a:gd name="T14" fmla="*/ 700 w 1460"/>
                  <a:gd name="T15" fmla="*/ 142 h 929"/>
                  <a:gd name="T16" fmla="*/ 517 w 1460"/>
                  <a:gd name="T17" fmla="*/ 184 h 929"/>
                  <a:gd name="T18" fmla="*/ 430 w 1460"/>
                  <a:gd name="T19" fmla="*/ 301 h 929"/>
                  <a:gd name="T20" fmla="*/ 114 w 1460"/>
                  <a:gd name="T21" fmla="*/ 423 h 929"/>
                  <a:gd name="T22" fmla="*/ 0 w 1460"/>
                  <a:gd name="T23" fmla="*/ 568 h 929"/>
                  <a:gd name="T24" fmla="*/ 3 w 1460"/>
                  <a:gd name="T25" fmla="*/ 600 h 929"/>
                  <a:gd name="T26" fmla="*/ 38 w 1460"/>
                  <a:gd name="T27" fmla="*/ 610 h 929"/>
                  <a:gd name="T28" fmla="*/ 114 w 1460"/>
                  <a:gd name="T29" fmla="*/ 617 h 929"/>
                  <a:gd name="T30" fmla="*/ 478 w 1460"/>
                  <a:gd name="T31" fmla="*/ 530 h 929"/>
                  <a:gd name="T32" fmla="*/ 517 w 1460"/>
                  <a:gd name="T33" fmla="*/ 527 h 929"/>
                  <a:gd name="T34" fmla="*/ 582 w 1460"/>
                  <a:gd name="T35" fmla="*/ 558 h 929"/>
                  <a:gd name="T36" fmla="*/ 628 w 1460"/>
                  <a:gd name="T37" fmla="*/ 613 h 929"/>
                  <a:gd name="T38" fmla="*/ 607 w 1460"/>
                  <a:gd name="T39" fmla="*/ 683 h 929"/>
                  <a:gd name="T40" fmla="*/ 409 w 1460"/>
                  <a:gd name="T41" fmla="*/ 780 h 929"/>
                  <a:gd name="T42" fmla="*/ 302 w 1460"/>
                  <a:gd name="T43" fmla="*/ 880 h 929"/>
                  <a:gd name="T44" fmla="*/ 472 w 1460"/>
                  <a:gd name="T45" fmla="*/ 929 h 929"/>
                  <a:gd name="T46" fmla="*/ 520 w 1460"/>
                  <a:gd name="T47" fmla="*/ 874 h 929"/>
                  <a:gd name="T48" fmla="*/ 666 w 1460"/>
                  <a:gd name="T49" fmla="*/ 849 h 929"/>
                  <a:gd name="T50" fmla="*/ 808 w 1460"/>
                  <a:gd name="T51" fmla="*/ 683 h 929"/>
                  <a:gd name="T52" fmla="*/ 1099 w 1460"/>
                  <a:gd name="T53" fmla="*/ 697 h 929"/>
                  <a:gd name="T54" fmla="*/ 1262 w 1460"/>
                  <a:gd name="T55" fmla="*/ 548 h 929"/>
                  <a:gd name="T56" fmla="*/ 1408 w 1460"/>
                  <a:gd name="T57" fmla="*/ 548 h 929"/>
                  <a:gd name="T58" fmla="*/ 1460 w 1460"/>
                  <a:gd name="T59" fmla="*/ 499 h 929"/>
                  <a:gd name="T60" fmla="*/ 1460 w 1460"/>
                  <a:gd name="T61" fmla="*/ 461 h 929"/>
                  <a:gd name="T62" fmla="*/ 1432 w 1460"/>
                  <a:gd name="T63" fmla="*/ 440 h 929"/>
                  <a:gd name="T64" fmla="*/ 1286 w 1460"/>
                  <a:gd name="T65" fmla="*/ 416 h 929"/>
                  <a:gd name="T66" fmla="*/ 1193 w 1460"/>
                  <a:gd name="T67" fmla="*/ 357 h 929"/>
                  <a:gd name="T68" fmla="*/ 1255 w 1460"/>
                  <a:gd name="T69" fmla="*/ 152 h 929"/>
                  <a:gd name="T70" fmla="*/ 1148 w 1460"/>
                  <a:gd name="T71" fmla="*/ 138 h 929"/>
                  <a:gd name="T72" fmla="*/ 1092 w 1460"/>
                  <a:gd name="T73" fmla="*/ 41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0" h="929">
                    <a:moveTo>
                      <a:pt x="1092" y="41"/>
                    </a:moveTo>
                    <a:lnTo>
                      <a:pt x="992" y="0"/>
                    </a:lnTo>
                    <a:lnTo>
                      <a:pt x="957" y="14"/>
                    </a:lnTo>
                    <a:lnTo>
                      <a:pt x="988" y="76"/>
                    </a:lnTo>
                    <a:lnTo>
                      <a:pt x="974" y="111"/>
                    </a:lnTo>
                    <a:lnTo>
                      <a:pt x="915" y="159"/>
                    </a:lnTo>
                    <a:lnTo>
                      <a:pt x="842" y="180"/>
                    </a:lnTo>
                    <a:lnTo>
                      <a:pt x="700" y="142"/>
                    </a:lnTo>
                    <a:lnTo>
                      <a:pt x="517" y="184"/>
                    </a:lnTo>
                    <a:lnTo>
                      <a:pt x="430" y="301"/>
                    </a:lnTo>
                    <a:lnTo>
                      <a:pt x="114" y="423"/>
                    </a:lnTo>
                    <a:lnTo>
                      <a:pt x="0" y="568"/>
                    </a:lnTo>
                    <a:lnTo>
                      <a:pt x="3" y="600"/>
                    </a:lnTo>
                    <a:lnTo>
                      <a:pt x="38" y="610"/>
                    </a:lnTo>
                    <a:lnTo>
                      <a:pt x="114" y="617"/>
                    </a:lnTo>
                    <a:lnTo>
                      <a:pt x="478" y="530"/>
                    </a:lnTo>
                    <a:lnTo>
                      <a:pt x="517" y="527"/>
                    </a:lnTo>
                    <a:lnTo>
                      <a:pt x="582" y="558"/>
                    </a:lnTo>
                    <a:lnTo>
                      <a:pt x="628" y="613"/>
                    </a:lnTo>
                    <a:lnTo>
                      <a:pt x="607" y="683"/>
                    </a:lnTo>
                    <a:lnTo>
                      <a:pt x="409" y="780"/>
                    </a:lnTo>
                    <a:lnTo>
                      <a:pt x="302" y="880"/>
                    </a:lnTo>
                    <a:lnTo>
                      <a:pt x="472" y="929"/>
                    </a:lnTo>
                    <a:lnTo>
                      <a:pt x="520" y="874"/>
                    </a:lnTo>
                    <a:lnTo>
                      <a:pt x="666" y="849"/>
                    </a:lnTo>
                    <a:lnTo>
                      <a:pt x="808" y="683"/>
                    </a:lnTo>
                    <a:lnTo>
                      <a:pt x="1099" y="697"/>
                    </a:lnTo>
                    <a:lnTo>
                      <a:pt x="1262" y="548"/>
                    </a:lnTo>
                    <a:lnTo>
                      <a:pt x="1408" y="548"/>
                    </a:lnTo>
                    <a:lnTo>
                      <a:pt x="1460" y="499"/>
                    </a:lnTo>
                    <a:lnTo>
                      <a:pt x="1460" y="461"/>
                    </a:lnTo>
                    <a:lnTo>
                      <a:pt x="1432" y="440"/>
                    </a:lnTo>
                    <a:lnTo>
                      <a:pt x="1286" y="416"/>
                    </a:lnTo>
                    <a:lnTo>
                      <a:pt x="1193" y="357"/>
                    </a:lnTo>
                    <a:lnTo>
                      <a:pt x="1255" y="152"/>
                    </a:lnTo>
                    <a:lnTo>
                      <a:pt x="1148" y="138"/>
                    </a:lnTo>
                    <a:lnTo>
                      <a:pt x="1092" y="41"/>
                    </a:lnTo>
                    <a:close/>
                  </a:path>
                </a:pathLst>
              </a:custGeom>
              <a:solidFill>
                <a:srgbClr val="D5F0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" name="Freeform 342">
                <a:extLst>
                  <a:ext uri="{FF2B5EF4-FFF2-40B4-BE49-F238E27FC236}">
                    <a16:creationId xmlns:a16="http://schemas.microsoft.com/office/drawing/2014/main" id="{C9F25A6E-AD0E-3CAB-0F59-D77AA211B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" y="1279"/>
                <a:ext cx="34" cy="50"/>
              </a:xfrm>
              <a:custGeom>
                <a:avLst/>
                <a:gdLst>
                  <a:gd name="T0" fmla="*/ 80 w 170"/>
                  <a:gd name="T1" fmla="*/ 253 h 253"/>
                  <a:gd name="T2" fmla="*/ 170 w 170"/>
                  <a:gd name="T3" fmla="*/ 145 h 253"/>
                  <a:gd name="T4" fmla="*/ 73 w 170"/>
                  <a:gd name="T5" fmla="*/ 0 h 253"/>
                  <a:gd name="T6" fmla="*/ 0 w 170"/>
                  <a:gd name="T7" fmla="*/ 73 h 253"/>
                  <a:gd name="T8" fmla="*/ 24 w 170"/>
                  <a:gd name="T9" fmla="*/ 211 h 253"/>
                  <a:gd name="T10" fmla="*/ 80 w 170"/>
                  <a:gd name="T11" fmla="*/ 2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53">
                    <a:moveTo>
                      <a:pt x="80" y="253"/>
                    </a:moveTo>
                    <a:lnTo>
                      <a:pt x="170" y="145"/>
                    </a:lnTo>
                    <a:lnTo>
                      <a:pt x="73" y="0"/>
                    </a:lnTo>
                    <a:lnTo>
                      <a:pt x="0" y="73"/>
                    </a:lnTo>
                    <a:lnTo>
                      <a:pt x="24" y="211"/>
                    </a:lnTo>
                    <a:lnTo>
                      <a:pt x="80" y="25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" name="Freeform 343">
                <a:extLst>
                  <a:ext uri="{FF2B5EF4-FFF2-40B4-BE49-F238E27FC236}">
                    <a16:creationId xmlns:a16="http://schemas.microsoft.com/office/drawing/2014/main" id="{6D4FF6F2-FF18-8CAB-8A10-EB5874490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" y="2799"/>
                <a:ext cx="78" cy="58"/>
              </a:xfrm>
              <a:custGeom>
                <a:avLst/>
                <a:gdLst>
                  <a:gd name="T0" fmla="*/ 114 w 388"/>
                  <a:gd name="T1" fmla="*/ 55 h 291"/>
                  <a:gd name="T2" fmla="*/ 49 w 388"/>
                  <a:gd name="T3" fmla="*/ 0 h 291"/>
                  <a:gd name="T4" fmla="*/ 0 w 388"/>
                  <a:gd name="T5" fmla="*/ 69 h 291"/>
                  <a:gd name="T6" fmla="*/ 49 w 388"/>
                  <a:gd name="T7" fmla="*/ 131 h 291"/>
                  <a:gd name="T8" fmla="*/ 90 w 388"/>
                  <a:gd name="T9" fmla="*/ 86 h 291"/>
                  <a:gd name="T10" fmla="*/ 194 w 388"/>
                  <a:gd name="T11" fmla="*/ 131 h 291"/>
                  <a:gd name="T12" fmla="*/ 267 w 388"/>
                  <a:gd name="T13" fmla="*/ 280 h 291"/>
                  <a:gd name="T14" fmla="*/ 326 w 388"/>
                  <a:gd name="T15" fmla="*/ 291 h 291"/>
                  <a:gd name="T16" fmla="*/ 388 w 388"/>
                  <a:gd name="T17" fmla="*/ 284 h 291"/>
                  <a:gd name="T18" fmla="*/ 284 w 388"/>
                  <a:gd name="T19" fmla="*/ 253 h 291"/>
                  <a:gd name="T20" fmla="*/ 281 w 388"/>
                  <a:gd name="T21" fmla="*/ 97 h 291"/>
                  <a:gd name="T22" fmla="*/ 229 w 388"/>
                  <a:gd name="T23" fmla="*/ 114 h 291"/>
                  <a:gd name="T24" fmla="*/ 177 w 388"/>
                  <a:gd name="T25" fmla="*/ 62 h 291"/>
                  <a:gd name="T26" fmla="*/ 114 w 388"/>
                  <a:gd name="T27" fmla="*/ 55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8" h="291">
                    <a:moveTo>
                      <a:pt x="114" y="55"/>
                    </a:moveTo>
                    <a:lnTo>
                      <a:pt x="49" y="0"/>
                    </a:lnTo>
                    <a:lnTo>
                      <a:pt x="0" y="69"/>
                    </a:lnTo>
                    <a:lnTo>
                      <a:pt x="49" y="131"/>
                    </a:lnTo>
                    <a:lnTo>
                      <a:pt x="90" y="86"/>
                    </a:lnTo>
                    <a:lnTo>
                      <a:pt x="194" y="131"/>
                    </a:lnTo>
                    <a:lnTo>
                      <a:pt x="267" y="280"/>
                    </a:lnTo>
                    <a:lnTo>
                      <a:pt x="326" y="291"/>
                    </a:lnTo>
                    <a:lnTo>
                      <a:pt x="388" y="284"/>
                    </a:lnTo>
                    <a:lnTo>
                      <a:pt x="284" y="253"/>
                    </a:lnTo>
                    <a:lnTo>
                      <a:pt x="281" y="97"/>
                    </a:lnTo>
                    <a:lnTo>
                      <a:pt x="229" y="114"/>
                    </a:lnTo>
                    <a:lnTo>
                      <a:pt x="177" y="62"/>
                    </a:lnTo>
                    <a:lnTo>
                      <a:pt x="114" y="55"/>
                    </a:lnTo>
                    <a:close/>
                  </a:path>
                </a:pathLst>
              </a:custGeom>
              <a:solidFill>
                <a:srgbClr val="B5D1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" name="Freeform 344">
                <a:extLst>
                  <a:ext uri="{FF2B5EF4-FFF2-40B4-BE49-F238E27FC236}">
                    <a16:creationId xmlns:a16="http://schemas.microsoft.com/office/drawing/2014/main" id="{DA152891-9855-16F4-846C-DA5E39C73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3" y="817"/>
                <a:ext cx="134" cy="156"/>
              </a:xfrm>
              <a:custGeom>
                <a:avLst/>
                <a:gdLst>
                  <a:gd name="T0" fmla="*/ 0 w 673"/>
                  <a:gd name="T1" fmla="*/ 0 h 777"/>
                  <a:gd name="T2" fmla="*/ 71 w 673"/>
                  <a:gd name="T3" fmla="*/ 83 h 777"/>
                  <a:gd name="T4" fmla="*/ 94 w 673"/>
                  <a:gd name="T5" fmla="*/ 111 h 777"/>
                  <a:gd name="T6" fmla="*/ 312 w 673"/>
                  <a:gd name="T7" fmla="*/ 111 h 777"/>
                  <a:gd name="T8" fmla="*/ 499 w 673"/>
                  <a:gd name="T9" fmla="*/ 225 h 777"/>
                  <a:gd name="T10" fmla="*/ 572 w 673"/>
                  <a:gd name="T11" fmla="*/ 208 h 777"/>
                  <a:gd name="T12" fmla="*/ 673 w 673"/>
                  <a:gd name="T13" fmla="*/ 478 h 777"/>
                  <a:gd name="T14" fmla="*/ 470 w 673"/>
                  <a:gd name="T15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3" h="777">
                    <a:moveTo>
                      <a:pt x="0" y="0"/>
                    </a:moveTo>
                    <a:lnTo>
                      <a:pt x="71" y="83"/>
                    </a:lnTo>
                    <a:lnTo>
                      <a:pt x="94" y="111"/>
                    </a:lnTo>
                    <a:lnTo>
                      <a:pt x="312" y="111"/>
                    </a:lnTo>
                    <a:lnTo>
                      <a:pt x="499" y="225"/>
                    </a:lnTo>
                    <a:lnTo>
                      <a:pt x="572" y="208"/>
                    </a:lnTo>
                    <a:lnTo>
                      <a:pt x="673" y="478"/>
                    </a:lnTo>
                    <a:lnTo>
                      <a:pt x="470" y="77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" name="Freeform 345">
                <a:extLst>
                  <a:ext uri="{FF2B5EF4-FFF2-40B4-BE49-F238E27FC236}">
                    <a16:creationId xmlns:a16="http://schemas.microsoft.com/office/drawing/2014/main" id="{7D9944CA-E737-D5E4-86F2-6BB7C0494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7" y="971"/>
                <a:ext cx="30" cy="46"/>
              </a:xfrm>
              <a:custGeom>
                <a:avLst/>
                <a:gdLst>
                  <a:gd name="T0" fmla="*/ 0 w 151"/>
                  <a:gd name="T1" fmla="*/ 229 h 229"/>
                  <a:gd name="T2" fmla="*/ 139 w 151"/>
                  <a:gd name="T3" fmla="*/ 0 h 229"/>
                  <a:gd name="T4" fmla="*/ 151 w 151"/>
                  <a:gd name="T5" fmla="*/ 7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229">
                    <a:moveTo>
                      <a:pt x="0" y="229"/>
                    </a:moveTo>
                    <a:lnTo>
                      <a:pt x="139" y="0"/>
                    </a:lnTo>
                    <a:lnTo>
                      <a:pt x="151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" name="Freeform 346">
                <a:extLst>
                  <a:ext uri="{FF2B5EF4-FFF2-40B4-BE49-F238E27FC236}">
                    <a16:creationId xmlns:a16="http://schemas.microsoft.com/office/drawing/2014/main" id="{5CDED3B6-B315-9606-F94A-C4A88159F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" y="973"/>
                <a:ext cx="177" cy="250"/>
              </a:xfrm>
              <a:custGeom>
                <a:avLst/>
                <a:gdLst>
                  <a:gd name="T0" fmla="*/ 92 w 881"/>
                  <a:gd name="T1" fmla="*/ 0 h 1251"/>
                  <a:gd name="T2" fmla="*/ 319 w 881"/>
                  <a:gd name="T3" fmla="*/ 111 h 1251"/>
                  <a:gd name="T4" fmla="*/ 447 w 881"/>
                  <a:gd name="T5" fmla="*/ 62 h 1251"/>
                  <a:gd name="T6" fmla="*/ 683 w 881"/>
                  <a:gd name="T7" fmla="*/ 409 h 1251"/>
                  <a:gd name="T8" fmla="*/ 881 w 881"/>
                  <a:gd name="T9" fmla="*/ 489 h 1251"/>
                  <a:gd name="T10" fmla="*/ 579 w 881"/>
                  <a:gd name="T11" fmla="*/ 700 h 1251"/>
                  <a:gd name="T12" fmla="*/ 187 w 881"/>
                  <a:gd name="T13" fmla="*/ 1140 h 1251"/>
                  <a:gd name="T14" fmla="*/ 0 w 881"/>
                  <a:gd name="T15" fmla="*/ 1251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1" h="1251">
                    <a:moveTo>
                      <a:pt x="92" y="0"/>
                    </a:moveTo>
                    <a:lnTo>
                      <a:pt x="319" y="111"/>
                    </a:lnTo>
                    <a:lnTo>
                      <a:pt x="447" y="62"/>
                    </a:lnTo>
                    <a:lnTo>
                      <a:pt x="683" y="409"/>
                    </a:lnTo>
                    <a:lnTo>
                      <a:pt x="881" y="489"/>
                    </a:lnTo>
                    <a:lnTo>
                      <a:pt x="579" y="700"/>
                    </a:lnTo>
                    <a:lnTo>
                      <a:pt x="187" y="1140"/>
                    </a:lnTo>
                    <a:lnTo>
                      <a:pt x="0" y="125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" name="Freeform 347">
                <a:extLst>
                  <a:ext uri="{FF2B5EF4-FFF2-40B4-BE49-F238E27FC236}">
                    <a16:creationId xmlns:a16="http://schemas.microsoft.com/office/drawing/2014/main" id="{D4F5CE3C-43DB-9ADA-9A84-2C0F3BDAD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8" y="1339"/>
                <a:ext cx="163" cy="294"/>
              </a:xfrm>
              <a:custGeom>
                <a:avLst/>
                <a:gdLst>
                  <a:gd name="T0" fmla="*/ 174 w 815"/>
                  <a:gd name="T1" fmla="*/ 0 h 1470"/>
                  <a:gd name="T2" fmla="*/ 236 w 815"/>
                  <a:gd name="T3" fmla="*/ 13 h 1470"/>
                  <a:gd name="T4" fmla="*/ 264 w 815"/>
                  <a:gd name="T5" fmla="*/ 142 h 1470"/>
                  <a:gd name="T6" fmla="*/ 451 w 815"/>
                  <a:gd name="T7" fmla="*/ 194 h 1470"/>
                  <a:gd name="T8" fmla="*/ 441 w 815"/>
                  <a:gd name="T9" fmla="*/ 260 h 1470"/>
                  <a:gd name="T10" fmla="*/ 569 w 815"/>
                  <a:gd name="T11" fmla="*/ 409 h 1470"/>
                  <a:gd name="T12" fmla="*/ 770 w 815"/>
                  <a:gd name="T13" fmla="*/ 409 h 1470"/>
                  <a:gd name="T14" fmla="*/ 815 w 815"/>
                  <a:gd name="T15" fmla="*/ 537 h 1470"/>
                  <a:gd name="T16" fmla="*/ 579 w 815"/>
                  <a:gd name="T17" fmla="*/ 707 h 1470"/>
                  <a:gd name="T18" fmla="*/ 309 w 815"/>
                  <a:gd name="T19" fmla="*/ 807 h 1470"/>
                  <a:gd name="T20" fmla="*/ 101 w 815"/>
                  <a:gd name="T21" fmla="*/ 1009 h 1470"/>
                  <a:gd name="T22" fmla="*/ 45 w 815"/>
                  <a:gd name="T23" fmla="*/ 1432 h 1470"/>
                  <a:gd name="T24" fmla="*/ 0 w 815"/>
                  <a:gd name="T25" fmla="*/ 1470 h 1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5" h="1470">
                    <a:moveTo>
                      <a:pt x="174" y="0"/>
                    </a:moveTo>
                    <a:lnTo>
                      <a:pt x="236" y="13"/>
                    </a:lnTo>
                    <a:lnTo>
                      <a:pt x="264" y="142"/>
                    </a:lnTo>
                    <a:lnTo>
                      <a:pt x="451" y="194"/>
                    </a:lnTo>
                    <a:lnTo>
                      <a:pt x="441" y="260"/>
                    </a:lnTo>
                    <a:lnTo>
                      <a:pt x="569" y="409"/>
                    </a:lnTo>
                    <a:lnTo>
                      <a:pt x="770" y="409"/>
                    </a:lnTo>
                    <a:lnTo>
                      <a:pt x="815" y="537"/>
                    </a:lnTo>
                    <a:lnTo>
                      <a:pt x="579" y="707"/>
                    </a:lnTo>
                    <a:lnTo>
                      <a:pt x="309" y="807"/>
                    </a:lnTo>
                    <a:lnTo>
                      <a:pt x="101" y="1009"/>
                    </a:lnTo>
                    <a:lnTo>
                      <a:pt x="45" y="1432"/>
                    </a:lnTo>
                    <a:lnTo>
                      <a:pt x="0" y="147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" name="Freeform 348">
                <a:extLst>
                  <a:ext uri="{FF2B5EF4-FFF2-40B4-BE49-F238E27FC236}">
                    <a16:creationId xmlns:a16="http://schemas.microsoft.com/office/drawing/2014/main" id="{B3D923DE-F898-4C1B-0543-86C7EFEEC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" y="312"/>
                <a:ext cx="123" cy="86"/>
              </a:xfrm>
              <a:custGeom>
                <a:avLst/>
                <a:gdLst>
                  <a:gd name="T0" fmla="*/ 0 w 614"/>
                  <a:gd name="T1" fmla="*/ 0 h 430"/>
                  <a:gd name="T2" fmla="*/ 357 w 614"/>
                  <a:gd name="T3" fmla="*/ 76 h 430"/>
                  <a:gd name="T4" fmla="*/ 614 w 614"/>
                  <a:gd name="T5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4" h="430">
                    <a:moveTo>
                      <a:pt x="0" y="0"/>
                    </a:moveTo>
                    <a:lnTo>
                      <a:pt x="357" y="76"/>
                    </a:lnTo>
                    <a:lnTo>
                      <a:pt x="614" y="4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" name="Freeform 349">
                <a:extLst>
                  <a:ext uri="{FF2B5EF4-FFF2-40B4-BE49-F238E27FC236}">
                    <a16:creationId xmlns:a16="http://schemas.microsoft.com/office/drawing/2014/main" id="{0D372C12-01D4-95F5-70A3-6B799C4F0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7" y="243"/>
                <a:ext cx="208" cy="244"/>
              </a:xfrm>
              <a:custGeom>
                <a:avLst/>
                <a:gdLst>
                  <a:gd name="T0" fmla="*/ 1040 w 1040"/>
                  <a:gd name="T1" fmla="*/ 430 h 1220"/>
                  <a:gd name="T2" fmla="*/ 867 w 1040"/>
                  <a:gd name="T3" fmla="*/ 395 h 1220"/>
                  <a:gd name="T4" fmla="*/ 784 w 1040"/>
                  <a:gd name="T5" fmla="*/ 173 h 1220"/>
                  <a:gd name="T6" fmla="*/ 659 w 1040"/>
                  <a:gd name="T7" fmla="*/ 194 h 1220"/>
                  <a:gd name="T8" fmla="*/ 461 w 1040"/>
                  <a:gd name="T9" fmla="*/ 0 h 1220"/>
                  <a:gd name="T10" fmla="*/ 513 w 1040"/>
                  <a:gd name="T11" fmla="*/ 406 h 1220"/>
                  <a:gd name="T12" fmla="*/ 319 w 1040"/>
                  <a:gd name="T13" fmla="*/ 139 h 1220"/>
                  <a:gd name="T14" fmla="*/ 0 w 1040"/>
                  <a:gd name="T15" fmla="*/ 634 h 1220"/>
                  <a:gd name="T16" fmla="*/ 42 w 1040"/>
                  <a:gd name="T17" fmla="*/ 1220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0" h="1220">
                    <a:moveTo>
                      <a:pt x="1040" y="430"/>
                    </a:moveTo>
                    <a:lnTo>
                      <a:pt x="867" y="395"/>
                    </a:lnTo>
                    <a:lnTo>
                      <a:pt x="784" y="173"/>
                    </a:lnTo>
                    <a:lnTo>
                      <a:pt x="659" y="194"/>
                    </a:lnTo>
                    <a:lnTo>
                      <a:pt x="461" y="0"/>
                    </a:lnTo>
                    <a:lnTo>
                      <a:pt x="513" y="406"/>
                    </a:lnTo>
                    <a:lnTo>
                      <a:pt x="319" y="139"/>
                    </a:lnTo>
                    <a:lnTo>
                      <a:pt x="0" y="634"/>
                    </a:lnTo>
                    <a:lnTo>
                      <a:pt x="42" y="12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" name="Freeform 350">
                <a:extLst>
                  <a:ext uri="{FF2B5EF4-FFF2-40B4-BE49-F238E27FC236}">
                    <a16:creationId xmlns:a16="http://schemas.microsoft.com/office/drawing/2014/main" id="{287F8DB8-48DF-1DCA-E40F-B119B4BBA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303"/>
                <a:ext cx="90" cy="26"/>
              </a:xfrm>
              <a:custGeom>
                <a:avLst/>
                <a:gdLst>
                  <a:gd name="T0" fmla="*/ 0 w 451"/>
                  <a:gd name="T1" fmla="*/ 132 h 132"/>
                  <a:gd name="T2" fmla="*/ 243 w 451"/>
                  <a:gd name="T3" fmla="*/ 0 h 132"/>
                  <a:gd name="T4" fmla="*/ 451 w 451"/>
                  <a:gd name="T5" fmla="*/ 4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1" h="132">
                    <a:moveTo>
                      <a:pt x="0" y="132"/>
                    </a:moveTo>
                    <a:lnTo>
                      <a:pt x="243" y="0"/>
                    </a:lnTo>
                    <a:lnTo>
                      <a:pt x="451" y="4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" name="Freeform 351">
                <a:extLst>
                  <a:ext uri="{FF2B5EF4-FFF2-40B4-BE49-F238E27FC236}">
                    <a16:creationId xmlns:a16="http://schemas.microsoft.com/office/drawing/2014/main" id="{920621D6-5727-ADF8-8E18-A758C2D42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" y="329"/>
                <a:ext cx="49" cy="264"/>
              </a:xfrm>
              <a:custGeom>
                <a:avLst/>
                <a:gdLst>
                  <a:gd name="T0" fmla="*/ 20 w 249"/>
                  <a:gd name="T1" fmla="*/ 1318 h 1318"/>
                  <a:gd name="T2" fmla="*/ 65 w 249"/>
                  <a:gd name="T3" fmla="*/ 1186 h 1318"/>
                  <a:gd name="T4" fmla="*/ 0 w 249"/>
                  <a:gd name="T5" fmla="*/ 978 h 1318"/>
                  <a:gd name="T6" fmla="*/ 201 w 249"/>
                  <a:gd name="T7" fmla="*/ 680 h 1318"/>
                  <a:gd name="T8" fmla="*/ 156 w 249"/>
                  <a:gd name="T9" fmla="*/ 399 h 1318"/>
                  <a:gd name="T10" fmla="*/ 249 w 249"/>
                  <a:gd name="T11" fmla="*/ 135 h 1318"/>
                  <a:gd name="T12" fmla="*/ 197 w 249"/>
                  <a:gd name="T13" fmla="*/ 0 h 1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1318">
                    <a:moveTo>
                      <a:pt x="20" y="1318"/>
                    </a:moveTo>
                    <a:lnTo>
                      <a:pt x="65" y="1186"/>
                    </a:lnTo>
                    <a:lnTo>
                      <a:pt x="0" y="978"/>
                    </a:lnTo>
                    <a:lnTo>
                      <a:pt x="201" y="680"/>
                    </a:lnTo>
                    <a:lnTo>
                      <a:pt x="156" y="399"/>
                    </a:lnTo>
                    <a:lnTo>
                      <a:pt x="249" y="135"/>
                    </a:lnTo>
                    <a:lnTo>
                      <a:pt x="19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" name="Freeform 352">
                <a:extLst>
                  <a:ext uri="{FF2B5EF4-FFF2-40B4-BE49-F238E27FC236}">
                    <a16:creationId xmlns:a16="http://schemas.microsoft.com/office/drawing/2014/main" id="{779B93FE-B0A6-C8DE-4153-5EB7060FB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8" y="411"/>
                <a:ext cx="164" cy="156"/>
              </a:xfrm>
              <a:custGeom>
                <a:avLst/>
                <a:gdLst>
                  <a:gd name="T0" fmla="*/ 821 w 821"/>
                  <a:gd name="T1" fmla="*/ 780 h 780"/>
                  <a:gd name="T2" fmla="*/ 710 w 821"/>
                  <a:gd name="T3" fmla="*/ 707 h 780"/>
                  <a:gd name="T4" fmla="*/ 603 w 821"/>
                  <a:gd name="T5" fmla="*/ 603 h 780"/>
                  <a:gd name="T6" fmla="*/ 533 w 821"/>
                  <a:gd name="T7" fmla="*/ 388 h 780"/>
                  <a:gd name="T8" fmla="*/ 520 w 821"/>
                  <a:gd name="T9" fmla="*/ 253 h 780"/>
                  <a:gd name="T10" fmla="*/ 748 w 821"/>
                  <a:gd name="T11" fmla="*/ 187 h 780"/>
                  <a:gd name="T12" fmla="*/ 738 w 821"/>
                  <a:gd name="T13" fmla="*/ 90 h 780"/>
                  <a:gd name="T14" fmla="*/ 322 w 821"/>
                  <a:gd name="T15" fmla="*/ 0 h 780"/>
                  <a:gd name="T16" fmla="*/ 194 w 821"/>
                  <a:gd name="T17" fmla="*/ 316 h 780"/>
                  <a:gd name="T18" fmla="*/ 0 w 821"/>
                  <a:gd name="T19" fmla="*/ 368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1" h="780">
                    <a:moveTo>
                      <a:pt x="821" y="780"/>
                    </a:moveTo>
                    <a:lnTo>
                      <a:pt x="710" y="707"/>
                    </a:lnTo>
                    <a:lnTo>
                      <a:pt x="603" y="603"/>
                    </a:lnTo>
                    <a:lnTo>
                      <a:pt x="533" y="388"/>
                    </a:lnTo>
                    <a:lnTo>
                      <a:pt x="520" y="253"/>
                    </a:lnTo>
                    <a:lnTo>
                      <a:pt x="748" y="187"/>
                    </a:lnTo>
                    <a:lnTo>
                      <a:pt x="738" y="90"/>
                    </a:lnTo>
                    <a:lnTo>
                      <a:pt x="322" y="0"/>
                    </a:lnTo>
                    <a:lnTo>
                      <a:pt x="194" y="316"/>
                    </a:lnTo>
                    <a:lnTo>
                      <a:pt x="0" y="36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" name="Freeform 353">
                <a:extLst>
                  <a:ext uri="{FF2B5EF4-FFF2-40B4-BE49-F238E27FC236}">
                    <a16:creationId xmlns:a16="http://schemas.microsoft.com/office/drawing/2014/main" id="{FB470EC8-7A31-5E14-1475-356B00ABD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1" y="566"/>
                <a:ext cx="41" cy="14"/>
              </a:xfrm>
              <a:custGeom>
                <a:avLst/>
                <a:gdLst>
                  <a:gd name="T0" fmla="*/ 0 w 204"/>
                  <a:gd name="T1" fmla="*/ 0 h 69"/>
                  <a:gd name="T2" fmla="*/ 100 w 204"/>
                  <a:gd name="T3" fmla="*/ 69 h 69"/>
                  <a:gd name="T4" fmla="*/ 202 w 204"/>
                  <a:gd name="T5" fmla="*/ 6 h 69"/>
                  <a:gd name="T6" fmla="*/ 204 w 204"/>
                  <a:gd name="T7" fmla="*/ 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" h="69">
                    <a:moveTo>
                      <a:pt x="0" y="0"/>
                    </a:moveTo>
                    <a:lnTo>
                      <a:pt x="100" y="69"/>
                    </a:lnTo>
                    <a:lnTo>
                      <a:pt x="202" y="6"/>
                    </a:lnTo>
                    <a:lnTo>
                      <a:pt x="204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" name="Freeform 354">
                <a:extLst>
                  <a:ext uri="{FF2B5EF4-FFF2-40B4-BE49-F238E27FC236}">
                    <a16:creationId xmlns:a16="http://schemas.microsoft.com/office/drawing/2014/main" id="{D9A70E6D-9752-36F7-821A-B8F6799FC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4" y="429"/>
                <a:ext cx="127" cy="198"/>
              </a:xfrm>
              <a:custGeom>
                <a:avLst/>
                <a:gdLst>
                  <a:gd name="T0" fmla="*/ 208 w 634"/>
                  <a:gd name="T1" fmla="*/ 291 h 988"/>
                  <a:gd name="T2" fmla="*/ 114 w 634"/>
                  <a:gd name="T3" fmla="*/ 239 h 988"/>
                  <a:gd name="T4" fmla="*/ 107 w 634"/>
                  <a:gd name="T5" fmla="*/ 0 h 988"/>
                  <a:gd name="T6" fmla="*/ 0 w 634"/>
                  <a:gd name="T7" fmla="*/ 24 h 988"/>
                  <a:gd name="T8" fmla="*/ 135 w 634"/>
                  <a:gd name="T9" fmla="*/ 926 h 988"/>
                  <a:gd name="T10" fmla="*/ 634 w 634"/>
                  <a:gd name="T11" fmla="*/ 988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4" h="988">
                    <a:moveTo>
                      <a:pt x="208" y="291"/>
                    </a:moveTo>
                    <a:lnTo>
                      <a:pt x="114" y="239"/>
                    </a:lnTo>
                    <a:lnTo>
                      <a:pt x="107" y="0"/>
                    </a:lnTo>
                    <a:lnTo>
                      <a:pt x="0" y="24"/>
                    </a:lnTo>
                    <a:lnTo>
                      <a:pt x="135" y="926"/>
                    </a:lnTo>
                    <a:lnTo>
                      <a:pt x="634" y="98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" name="Freeform 355">
                <a:extLst>
                  <a:ext uri="{FF2B5EF4-FFF2-40B4-BE49-F238E27FC236}">
                    <a16:creationId xmlns:a16="http://schemas.microsoft.com/office/drawing/2014/main" id="{C279409B-F961-96A5-776C-349C594FB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487"/>
                <a:ext cx="165" cy="106"/>
              </a:xfrm>
              <a:custGeom>
                <a:avLst/>
                <a:gdLst>
                  <a:gd name="T0" fmla="*/ 0 w 821"/>
                  <a:gd name="T1" fmla="*/ 0 h 528"/>
                  <a:gd name="T2" fmla="*/ 242 w 821"/>
                  <a:gd name="T3" fmla="*/ 271 h 528"/>
                  <a:gd name="T4" fmla="*/ 679 w 821"/>
                  <a:gd name="T5" fmla="*/ 517 h 528"/>
                  <a:gd name="T6" fmla="*/ 821 w 821"/>
                  <a:gd name="T7" fmla="*/ 528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1" h="528">
                    <a:moveTo>
                      <a:pt x="0" y="0"/>
                    </a:moveTo>
                    <a:lnTo>
                      <a:pt x="242" y="271"/>
                    </a:lnTo>
                    <a:lnTo>
                      <a:pt x="679" y="517"/>
                    </a:lnTo>
                    <a:lnTo>
                      <a:pt x="821" y="5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" name="Line 356">
                <a:extLst>
                  <a:ext uri="{FF2B5EF4-FFF2-40B4-BE49-F238E27FC236}">
                    <a16:creationId xmlns:a16="http://schemas.microsoft.com/office/drawing/2014/main" id="{B4C805CC-AFB6-4D61-86ED-916F498818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37" y="616"/>
                <a:ext cx="4" cy="4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" name="Freeform 357">
                <a:extLst>
                  <a:ext uri="{FF2B5EF4-FFF2-40B4-BE49-F238E27FC236}">
                    <a16:creationId xmlns:a16="http://schemas.microsoft.com/office/drawing/2014/main" id="{C58CCB1D-12B1-3F0D-093D-E8CCB4FAF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661"/>
                <a:ext cx="40" cy="56"/>
              </a:xfrm>
              <a:custGeom>
                <a:avLst/>
                <a:gdLst>
                  <a:gd name="T0" fmla="*/ 0 w 197"/>
                  <a:gd name="T1" fmla="*/ 281 h 281"/>
                  <a:gd name="T2" fmla="*/ 162 w 197"/>
                  <a:gd name="T3" fmla="*/ 177 h 281"/>
                  <a:gd name="T4" fmla="*/ 128 w 197"/>
                  <a:gd name="T5" fmla="*/ 108 h 281"/>
                  <a:gd name="T6" fmla="*/ 197 w 197"/>
                  <a:gd name="T7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7" h="281">
                    <a:moveTo>
                      <a:pt x="0" y="281"/>
                    </a:moveTo>
                    <a:lnTo>
                      <a:pt x="162" y="177"/>
                    </a:lnTo>
                    <a:lnTo>
                      <a:pt x="128" y="108"/>
                    </a:lnTo>
                    <a:lnTo>
                      <a:pt x="19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" name="Freeform 358">
                <a:extLst>
                  <a:ext uri="{FF2B5EF4-FFF2-40B4-BE49-F238E27FC236}">
                    <a16:creationId xmlns:a16="http://schemas.microsoft.com/office/drawing/2014/main" id="{E1EF7E87-329A-667A-1D03-2DF1BB3FD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" y="616"/>
                <a:ext cx="38" cy="45"/>
              </a:xfrm>
              <a:custGeom>
                <a:avLst/>
                <a:gdLst>
                  <a:gd name="T0" fmla="*/ 170 w 191"/>
                  <a:gd name="T1" fmla="*/ 222 h 222"/>
                  <a:gd name="T2" fmla="*/ 0 w 191"/>
                  <a:gd name="T3" fmla="*/ 129 h 222"/>
                  <a:gd name="T4" fmla="*/ 4 w 191"/>
                  <a:gd name="T5" fmla="*/ 59 h 222"/>
                  <a:gd name="T6" fmla="*/ 191 w 191"/>
                  <a:gd name="T7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222">
                    <a:moveTo>
                      <a:pt x="170" y="222"/>
                    </a:moveTo>
                    <a:lnTo>
                      <a:pt x="0" y="129"/>
                    </a:lnTo>
                    <a:lnTo>
                      <a:pt x="4" y="59"/>
                    </a:lnTo>
                    <a:lnTo>
                      <a:pt x="19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" name="Freeform 359">
                <a:extLst>
                  <a:ext uri="{FF2B5EF4-FFF2-40B4-BE49-F238E27FC236}">
                    <a16:creationId xmlns:a16="http://schemas.microsoft.com/office/drawing/2014/main" id="{4D34CBD6-30B5-F419-4FF2-C6361DDA7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2" y="567"/>
                <a:ext cx="59" cy="49"/>
              </a:xfrm>
              <a:custGeom>
                <a:avLst/>
                <a:gdLst>
                  <a:gd name="T0" fmla="*/ 295 w 295"/>
                  <a:gd name="T1" fmla="*/ 246 h 246"/>
                  <a:gd name="T2" fmla="*/ 253 w 295"/>
                  <a:gd name="T3" fmla="*/ 177 h 246"/>
                  <a:gd name="T4" fmla="*/ 126 w 295"/>
                  <a:gd name="T5" fmla="*/ 89 h 246"/>
                  <a:gd name="T6" fmla="*/ 0 w 295"/>
                  <a:gd name="T7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5" h="246">
                    <a:moveTo>
                      <a:pt x="295" y="246"/>
                    </a:moveTo>
                    <a:lnTo>
                      <a:pt x="253" y="177"/>
                    </a:lnTo>
                    <a:lnTo>
                      <a:pt x="126" y="8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" name="Freeform 360">
                <a:extLst>
                  <a:ext uri="{FF2B5EF4-FFF2-40B4-BE49-F238E27FC236}">
                    <a16:creationId xmlns:a16="http://schemas.microsoft.com/office/drawing/2014/main" id="{B2566ACD-A52F-FE91-4EA7-ECC86BE9B7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706"/>
                <a:ext cx="59" cy="17"/>
              </a:xfrm>
              <a:custGeom>
                <a:avLst/>
                <a:gdLst>
                  <a:gd name="T0" fmla="*/ 291 w 291"/>
                  <a:gd name="T1" fmla="*/ 86 h 86"/>
                  <a:gd name="T2" fmla="*/ 190 w 291"/>
                  <a:gd name="T3" fmla="*/ 0 h 86"/>
                  <a:gd name="T4" fmla="*/ 0 w 291"/>
                  <a:gd name="T5" fmla="*/ 5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1" h="86">
                    <a:moveTo>
                      <a:pt x="291" y="86"/>
                    </a:moveTo>
                    <a:lnTo>
                      <a:pt x="190" y="0"/>
                    </a:lnTo>
                    <a:lnTo>
                      <a:pt x="0" y="5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" name="Freeform 361">
                <a:extLst>
                  <a:ext uri="{FF2B5EF4-FFF2-40B4-BE49-F238E27FC236}">
                    <a16:creationId xmlns:a16="http://schemas.microsoft.com/office/drawing/2014/main" id="{7B25B602-E386-5B14-0AE8-700446E53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9" y="717"/>
                <a:ext cx="18" cy="91"/>
              </a:xfrm>
              <a:custGeom>
                <a:avLst/>
                <a:gdLst>
                  <a:gd name="T0" fmla="*/ 25 w 91"/>
                  <a:gd name="T1" fmla="*/ 454 h 454"/>
                  <a:gd name="T2" fmla="*/ 0 w 91"/>
                  <a:gd name="T3" fmla="*/ 319 h 454"/>
                  <a:gd name="T4" fmla="*/ 91 w 91"/>
                  <a:gd name="T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454">
                    <a:moveTo>
                      <a:pt x="25" y="454"/>
                    </a:moveTo>
                    <a:lnTo>
                      <a:pt x="0" y="319"/>
                    </a:lnTo>
                    <a:lnTo>
                      <a:pt x="9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" name="Freeform 362">
                <a:extLst>
                  <a:ext uri="{FF2B5EF4-FFF2-40B4-BE49-F238E27FC236}">
                    <a16:creationId xmlns:a16="http://schemas.microsoft.com/office/drawing/2014/main" id="{C5DE0966-773E-E60C-39F2-CB1127FD1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6" y="723"/>
                <a:ext cx="25" cy="153"/>
              </a:xfrm>
              <a:custGeom>
                <a:avLst/>
                <a:gdLst>
                  <a:gd name="T0" fmla="*/ 111 w 125"/>
                  <a:gd name="T1" fmla="*/ 767 h 767"/>
                  <a:gd name="T2" fmla="*/ 34 w 125"/>
                  <a:gd name="T3" fmla="*/ 649 h 767"/>
                  <a:gd name="T4" fmla="*/ 125 w 125"/>
                  <a:gd name="T5" fmla="*/ 319 h 767"/>
                  <a:gd name="T6" fmla="*/ 86 w 125"/>
                  <a:gd name="T7" fmla="*/ 111 h 767"/>
                  <a:gd name="T8" fmla="*/ 0 w 125"/>
                  <a:gd name="T9" fmla="*/ 0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767">
                    <a:moveTo>
                      <a:pt x="111" y="767"/>
                    </a:moveTo>
                    <a:lnTo>
                      <a:pt x="34" y="649"/>
                    </a:lnTo>
                    <a:lnTo>
                      <a:pt x="125" y="319"/>
                    </a:lnTo>
                    <a:lnTo>
                      <a:pt x="86" y="1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" name="Freeform 363">
                <a:extLst>
                  <a:ext uri="{FF2B5EF4-FFF2-40B4-BE49-F238E27FC236}">
                    <a16:creationId xmlns:a16="http://schemas.microsoft.com/office/drawing/2014/main" id="{C6E3A199-C095-E42D-3B6B-2AB1C07E0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627"/>
                <a:ext cx="138" cy="96"/>
              </a:xfrm>
              <a:custGeom>
                <a:avLst/>
                <a:gdLst>
                  <a:gd name="T0" fmla="*/ 690 w 690"/>
                  <a:gd name="T1" fmla="*/ 0 h 482"/>
                  <a:gd name="T2" fmla="*/ 181 w 690"/>
                  <a:gd name="T3" fmla="*/ 14 h 482"/>
                  <a:gd name="T4" fmla="*/ 0 w 690"/>
                  <a:gd name="T5" fmla="*/ 247 h 482"/>
                  <a:gd name="T6" fmla="*/ 115 w 690"/>
                  <a:gd name="T7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81" y="14"/>
                    </a:lnTo>
                    <a:lnTo>
                      <a:pt x="0" y="247"/>
                    </a:lnTo>
                    <a:lnTo>
                      <a:pt x="115" y="48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" name="Freeform 364">
                <a:extLst>
                  <a:ext uri="{FF2B5EF4-FFF2-40B4-BE49-F238E27FC236}">
                    <a16:creationId xmlns:a16="http://schemas.microsoft.com/office/drawing/2014/main" id="{C77191E0-3304-17AF-74CA-AF3ECD1E2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0" y="593"/>
                <a:ext cx="47" cy="54"/>
              </a:xfrm>
              <a:custGeom>
                <a:avLst/>
                <a:gdLst>
                  <a:gd name="T0" fmla="*/ 191 w 236"/>
                  <a:gd name="T1" fmla="*/ 273 h 273"/>
                  <a:gd name="T2" fmla="*/ 236 w 236"/>
                  <a:gd name="T3" fmla="*/ 138 h 273"/>
                  <a:gd name="T4" fmla="*/ 198 w 236"/>
                  <a:gd name="T5" fmla="*/ 79 h 273"/>
                  <a:gd name="T6" fmla="*/ 0 w 236"/>
                  <a:gd name="T7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" h="273">
                    <a:moveTo>
                      <a:pt x="191" y="273"/>
                    </a:moveTo>
                    <a:lnTo>
                      <a:pt x="236" y="138"/>
                    </a:lnTo>
                    <a:lnTo>
                      <a:pt x="198" y="7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" name="Freeform 365">
                <a:extLst>
                  <a:ext uri="{FF2B5EF4-FFF2-40B4-BE49-F238E27FC236}">
                    <a16:creationId xmlns:a16="http://schemas.microsoft.com/office/drawing/2014/main" id="{7F0CF241-9E7D-AA47-0253-202458FBB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647"/>
                <a:ext cx="69" cy="55"/>
              </a:xfrm>
              <a:custGeom>
                <a:avLst/>
                <a:gdLst>
                  <a:gd name="T0" fmla="*/ 0 w 343"/>
                  <a:gd name="T1" fmla="*/ 274 h 274"/>
                  <a:gd name="T2" fmla="*/ 180 w 343"/>
                  <a:gd name="T3" fmla="*/ 215 h 274"/>
                  <a:gd name="T4" fmla="*/ 343 w 343"/>
                  <a:gd name="T5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3" h="274">
                    <a:moveTo>
                      <a:pt x="0" y="274"/>
                    </a:moveTo>
                    <a:lnTo>
                      <a:pt x="180" y="215"/>
                    </a:lnTo>
                    <a:lnTo>
                      <a:pt x="34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" name="Freeform 366">
                <a:extLst>
                  <a:ext uri="{FF2B5EF4-FFF2-40B4-BE49-F238E27FC236}">
                    <a16:creationId xmlns:a16="http://schemas.microsoft.com/office/drawing/2014/main" id="{B0A6E14F-4896-7469-5A2C-F483DD085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8" y="632"/>
                <a:ext cx="53" cy="16"/>
              </a:xfrm>
              <a:custGeom>
                <a:avLst/>
                <a:gdLst>
                  <a:gd name="T0" fmla="*/ 0 w 267"/>
                  <a:gd name="T1" fmla="*/ 79 h 83"/>
                  <a:gd name="T2" fmla="*/ 146 w 267"/>
                  <a:gd name="T3" fmla="*/ 83 h 83"/>
                  <a:gd name="T4" fmla="*/ 267 w 267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7" h="83">
                    <a:moveTo>
                      <a:pt x="0" y="79"/>
                    </a:moveTo>
                    <a:lnTo>
                      <a:pt x="146" y="83"/>
                    </a:lnTo>
                    <a:lnTo>
                      <a:pt x="26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" name="Freeform 367">
                <a:extLst>
                  <a:ext uri="{FF2B5EF4-FFF2-40B4-BE49-F238E27FC236}">
                    <a16:creationId xmlns:a16="http://schemas.microsoft.com/office/drawing/2014/main" id="{3ECDD388-5E7D-3554-A815-B61596000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4" y="702"/>
                <a:ext cx="31" cy="129"/>
              </a:xfrm>
              <a:custGeom>
                <a:avLst/>
                <a:gdLst>
                  <a:gd name="T0" fmla="*/ 27 w 156"/>
                  <a:gd name="T1" fmla="*/ 645 h 645"/>
                  <a:gd name="T2" fmla="*/ 0 w 156"/>
                  <a:gd name="T3" fmla="*/ 503 h 645"/>
                  <a:gd name="T4" fmla="*/ 111 w 156"/>
                  <a:gd name="T5" fmla="*/ 413 h 645"/>
                  <a:gd name="T6" fmla="*/ 156 w 156"/>
                  <a:gd name="T7" fmla="*/ 278 h 645"/>
                  <a:gd name="T8" fmla="*/ 76 w 156"/>
                  <a:gd name="T9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645">
                    <a:moveTo>
                      <a:pt x="27" y="645"/>
                    </a:moveTo>
                    <a:lnTo>
                      <a:pt x="0" y="503"/>
                    </a:lnTo>
                    <a:lnTo>
                      <a:pt x="111" y="413"/>
                    </a:lnTo>
                    <a:lnTo>
                      <a:pt x="156" y="278"/>
                    </a:lnTo>
                    <a:lnTo>
                      <a:pt x="7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" name="Line 368">
                <a:extLst>
                  <a:ext uri="{FF2B5EF4-FFF2-40B4-BE49-F238E27FC236}">
                    <a16:creationId xmlns:a16="http://schemas.microsoft.com/office/drawing/2014/main" id="{F154C52F-9144-2AE8-6FC8-68784158B7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71" y="627"/>
                <a:ext cx="48" cy="7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" name="Freeform 369">
                <a:extLst>
                  <a:ext uri="{FF2B5EF4-FFF2-40B4-BE49-F238E27FC236}">
                    <a16:creationId xmlns:a16="http://schemas.microsoft.com/office/drawing/2014/main" id="{04F10E8D-3C8F-B56D-959A-411143C23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8" y="385"/>
                <a:ext cx="168" cy="122"/>
              </a:xfrm>
              <a:custGeom>
                <a:avLst/>
                <a:gdLst>
                  <a:gd name="T0" fmla="*/ 0 w 839"/>
                  <a:gd name="T1" fmla="*/ 62 h 610"/>
                  <a:gd name="T2" fmla="*/ 173 w 839"/>
                  <a:gd name="T3" fmla="*/ 34 h 610"/>
                  <a:gd name="T4" fmla="*/ 305 w 839"/>
                  <a:gd name="T5" fmla="*/ 145 h 610"/>
                  <a:gd name="T6" fmla="*/ 637 w 839"/>
                  <a:gd name="T7" fmla="*/ 0 h 610"/>
                  <a:gd name="T8" fmla="*/ 828 w 839"/>
                  <a:gd name="T9" fmla="*/ 45 h 610"/>
                  <a:gd name="T10" fmla="*/ 627 w 839"/>
                  <a:gd name="T11" fmla="*/ 291 h 610"/>
                  <a:gd name="T12" fmla="*/ 839 w 839"/>
                  <a:gd name="T13" fmla="*/ 468 h 610"/>
                  <a:gd name="T14" fmla="*/ 617 w 839"/>
                  <a:gd name="T15" fmla="*/ 61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9" h="610">
                    <a:moveTo>
                      <a:pt x="0" y="62"/>
                    </a:moveTo>
                    <a:lnTo>
                      <a:pt x="173" y="34"/>
                    </a:lnTo>
                    <a:lnTo>
                      <a:pt x="305" y="145"/>
                    </a:lnTo>
                    <a:lnTo>
                      <a:pt x="637" y="0"/>
                    </a:lnTo>
                    <a:lnTo>
                      <a:pt x="828" y="45"/>
                    </a:lnTo>
                    <a:lnTo>
                      <a:pt x="627" y="291"/>
                    </a:lnTo>
                    <a:lnTo>
                      <a:pt x="839" y="468"/>
                    </a:lnTo>
                    <a:lnTo>
                      <a:pt x="617" y="6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" name="Freeform 370">
                <a:extLst>
                  <a:ext uri="{FF2B5EF4-FFF2-40B4-BE49-F238E27FC236}">
                    <a16:creationId xmlns:a16="http://schemas.microsoft.com/office/drawing/2014/main" id="{7F58FEFA-DDB3-DB2A-3034-C13F7032E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8" y="398"/>
                <a:ext cx="123" cy="109"/>
              </a:xfrm>
              <a:custGeom>
                <a:avLst/>
                <a:gdLst>
                  <a:gd name="T0" fmla="*/ 617 w 617"/>
                  <a:gd name="T1" fmla="*/ 548 h 548"/>
                  <a:gd name="T2" fmla="*/ 610 w 617"/>
                  <a:gd name="T3" fmla="*/ 479 h 548"/>
                  <a:gd name="T4" fmla="*/ 388 w 617"/>
                  <a:gd name="T5" fmla="*/ 302 h 548"/>
                  <a:gd name="T6" fmla="*/ 346 w 617"/>
                  <a:gd name="T7" fmla="*/ 163 h 548"/>
                  <a:gd name="T8" fmla="*/ 156 w 617"/>
                  <a:gd name="T9" fmla="*/ 239 h 548"/>
                  <a:gd name="T10" fmla="*/ 27 w 617"/>
                  <a:gd name="T11" fmla="*/ 198 h 548"/>
                  <a:gd name="T12" fmla="*/ 0 w 617"/>
                  <a:gd name="T13" fmla="*/ 0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7" h="548">
                    <a:moveTo>
                      <a:pt x="617" y="548"/>
                    </a:moveTo>
                    <a:lnTo>
                      <a:pt x="610" y="479"/>
                    </a:lnTo>
                    <a:lnTo>
                      <a:pt x="388" y="302"/>
                    </a:lnTo>
                    <a:lnTo>
                      <a:pt x="346" y="163"/>
                    </a:lnTo>
                    <a:lnTo>
                      <a:pt x="156" y="239"/>
                    </a:lnTo>
                    <a:lnTo>
                      <a:pt x="27" y="19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" name="Freeform 371">
                <a:extLst>
                  <a:ext uri="{FF2B5EF4-FFF2-40B4-BE49-F238E27FC236}">
                    <a16:creationId xmlns:a16="http://schemas.microsoft.com/office/drawing/2014/main" id="{3843E2C8-F1FD-E7E7-450A-BF5CD3C62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440"/>
                <a:ext cx="151" cy="102"/>
              </a:xfrm>
              <a:custGeom>
                <a:avLst/>
                <a:gdLst>
                  <a:gd name="T0" fmla="*/ 759 w 759"/>
                  <a:gd name="T1" fmla="*/ 509 h 509"/>
                  <a:gd name="T2" fmla="*/ 742 w 759"/>
                  <a:gd name="T3" fmla="*/ 367 h 509"/>
                  <a:gd name="T4" fmla="*/ 548 w 759"/>
                  <a:gd name="T5" fmla="*/ 263 h 509"/>
                  <a:gd name="T6" fmla="*/ 475 w 759"/>
                  <a:gd name="T7" fmla="*/ 267 h 509"/>
                  <a:gd name="T8" fmla="*/ 229 w 759"/>
                  <a:gd name="T9" fmla="*/ 419 h 509"/>
                  <a:gd name="T10" fmla="*/ 170 w 759"/>
                  <a:gd name="T11" fmla="*/ 378 h 509"/>
                  <a:gd name="T12" fmla="*/ 142 w 759"/>
                  <a:gd name="T13" fmla="*/ 163 h 509"/>
                  <a:gd name="T14" fmla="*/ 0 w 759"/>
                  <a:gd name="T15" fmla="*/ 0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9" h="509">
                    <a:moveTo>
                      <a:pt x="759" y="509"/>
                    </a:moveTo>
                    <a:lnTo>
                      <a:pt x="742" y="367"/>
                    </a:lnTo>
                    <a:lnTo>
                      <a:pt x="548" y="263"/>
                    </a:lnTo>
                    <a:lnTo>
                      <a:pt x="475" y="267"/>
                    </a:lnTo>
                    <a:lnTo>
                      <a:pt x="229" y="419"/>
                    </a:lnTo>
                    <a:lnTo>
                      <a:pt x="170" y="378"/>
                    </a:lnTo>
                    <a:lnTo>
                      <a:pt x="142" y="16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" name="Line 372">
                <a:extLst>
                  <a:ext uri="{FF2B5EF4-FFF2-40B4-BE49-F238E27FC236}">
                    <a16:creationId xmlns:a16="http://schemas.microsoft.com/office/drawing/2014/main" id="{68C15B69-B656-B223-136A-680BD0F644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637" y="542"/>
                <a:ext cx="53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" name="Line 373">
                <a:extLst>
                  <a:ext uri="{FF2B5EF4-FFF2-40B4-BE49-F238E27FC236}">
                    <a16:creationId xmlns:a16="http://schemas.microsoft.com/office/drawing/2014/main" id="{CC1F7A86-1C43-0196-2134-4DCC6EC3EB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0" y="507"/>
                <a:ext cx="31" cy="5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" name="Freeform 374">
                <a:extLst>
                  <a:ext uri="{FF2B5EF4-FFF2-40B4-BE49-F238E27FC236}">
                    <a16:creationId xmlns:a16="http://schemas.microsoft.com/office/drawing/2014/main" id="{0A1E4B96-CA24-D135-7069-FA4D6F1F4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6" y="440"/>
                <a:ext cx="50" cy="192"/>
              </a:xfrm>
              <a:custGeom>
                <a:avLst/>
                <a:gdLst>
                  <a:gd name="T0" fmla="*/ 24 w 246"/>
                  <a:gd name="T1" fmla="*/ 957 h 957"/>
                  <a:gd name="T2" fmla="*/ 0 w 246"/>
                  <a:gd name="T3" fmla="*/ 665 h 957"/>
                  <a:gd name="T4" fmla="*/ 93 w 246"/>
                  <a:gd name="T5" fmla="*/ 239 h 957"/>
                  <a:gd name="T6" fmla="*/ 138 w 246"/>
                  <a:gd name="T7" fmla="*/ 97 h 957"/>
                  <a:gd name="T8" fmla="*/ 246 w 246"/>
                  <a:gd name="T9" fmla="*/ 0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" h="957">
                    <a:moveTo>
                      <a:pt x="24" y="957"/>
                    </a:moveTo>
                    <a:lnTo>
                      <a:pt x="0" y="665"/>
                    </a:lnTo>
                    <a:lnTo>
                      <a:pt x="93" y="239"/>
                    </a:lnTo>
                    <a:lnTo>
                      <a:pt x="138" y="97"/>
                    </a:lnTo>
                    <a:lnTo>
                      <a:pt x="24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" name="Freeform 375">
                <a:extLst>
                  <a:ext uri="{FF2B5EF4-FFF2-40B4-BE49-F238E27FC236}">
                    <a16:creationId xmlns:a16="http://schemas.microsoft.com/office/drawing/2014/main" id="{1BFA7DEA-64C1-AE1A-4764-9F13C2DB7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" y="312"/>
                <a:ext cx="15" cy="128"/>
              </a:xfrm>
              <a:custGeom>
                <a:avLst/>
                <a:gdLst>
                  <a:gd name="T0" fmla="*/ 52 w 76"/>
                  <a:gd name="T1" fmla="*/ 642 h 642"/>
                  <a:gd name="T2" fmla="*/ 76 w 76"/>
                  <a:gd name="T3" fmla="*/ 350 h 642"/>
                  <a:gd name="T4" fmla="*/ 0 w 76"/>
                  <a:gd name="T5" fmla="*/ 0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42">
                    <a:moveTo>
                      <a:pt x="52" y="642"/>
                    </a:moveTo>
                    <a:lnTo>
                      <a:pt x="76" y="35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" name="Freeform 376">
                <a:extLst>
                  <a:ext uri="{FF2B5EF4-FFF2-40B4-BE49-F238E27FC236}">
                    <a16:creationId xmlns:a16="http://schemas.microsoft.com/office/drawing/2014/main" id="{8C714745-5110-8FA3-D76A-6F6015555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1" y="632"/>
                <a:ext cx="13" cy="87"/>
              </a:xfrm>
              <a:custGeom>
                <a:avLst/>
                <a:gdLst>
                  <a:gd name="T0" fmla="*/ 0 w 66"/>
                  <a:gd name="T1" fmla="*/ 0 h 437"/>
                  <a:gd name="T2" fmla="*/ 66 w 66"/>
                  <a:gd name="T3" fmla="*/ 183 h 437"/>
                  <a:gd name="T4" fmla="*/ 14 w 66"/>
                  <a:gd name="T5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437">
                    <a:moveTo>
                      <a:pt x="0" y="0"/>
                    </a:moveTo>
                    <a:lnTo>
                      <a:pt x="66" y="183"/>
                    </a:lnTo>
                    <a:lnTo>
                      <a:pt x="14" y="4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" name="Freeform 377">
                <a:extLst>
                  <a:ext uri="{FF2B5EF4-FFF2-40B4-BE49-F238E27FC236}">
                    <a16:creationId xmlns:a16="http://schemas.microsoft.com/office/drawing/2014/main" id="{CD048AC2-94F7-C7BE-F78A-365B69106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9" y="719"/>
                <a:ext cx="136" cy="112"/>
              </a:xfrm>
              <a:custGeom>
                <a:avLst/>
                <a:gdLst>
                  <a:gd name="T0" fmla="*/ 673 w 676"/>
                  <a:gd name="T1" fmla="*/ 0 h 561"/>
                  <a:gd name="T2" fmla="*/ 631 w 676"/>
                  <a:gd name="T3" fmla="*/ 59 h 561"/>
                  <a:gd name="T4" fmla="*/ 676 w 676"/>
                  <a:gd name="T5" fmla="*/ 402 h 561"/>
                  <a:gd name="T6" fmla="*/ 208 w 676"/>
                  <a:gd name="T7" fmla="*/ 558 h 561"/>
                  <a:gd name="T8" fmla="*/ 0 w 676"/>
                  <a:gd name="T9" fmla="*/ 561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6" h="561">
                    <a:moveTo>
                      <a:pt x="673" y="0"/>
                    </a:moveTo>
                    <a:lnTo>
                      <a:pt x="631" y="59"/>
                    </a:lnTo>
                    <a:lnTo>
                      <a:pt x="676" y="402"/>
                    </a:lnTo>
                    <a:lnTo>
                      <a:pt x="208" y="558"/>
                    </a:lnTo>
                    <a:lnTo>
                      <a:pt x="0" y="56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" name="Freeform 378">
                <a:extLst>
                  <a:ext uri="{FF2B5EF4-FFF2-40B4-BE49-F238E27FC236}">
                    <a16:creationId xmlns:a16="http://schemas.microsoft.com/office/drawing/2014/main" id="{0875CF93-DC83-BE0A-E6F1-300636E1C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4" y="698"/>
                <a:ext cx="142" cy="21"/>
              </a:xfrm>
              <a:custGeom>
                <a:avLst/>
                <a:gdLst>
                  <a:gd name="T0" fmla="*/ 0 w 711"/>
                  <a:gd name="T1" fmla="*/ 104 h 104"/>
                  <a:gd name="T2" fmla="*/ 586 w 711"/>
                  <a:gd name="T3" fmla="*/ 83 h 104"/>
                  <a:gd name="T4" fmla="*/ 711 w 711"/>
                  <a:gd name="T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1" h="104">
                    <a:moveTo>
                      <a:pt x="0" y="104"/>
                    </a:moveTo>
                    <a:lnTo>
                      <a:pt x="586" y="83"/>
                    </a:lnTo>
                    <a:lnTo>
                      <a:pt x="7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" name="Freeform 379">
                <a:extLst>
                  <a:ext uri="{FF2B5EF4-FFF2-40B4-BE49-F238E27FC236}">
                    <a16:creationId xmlns:a16="http://schemas.microsoft.com/office/drawing/2014/main" id="{BD73077C-28CE-D0AC-1C81-2A6A2C9AB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6" y="698"/>
                <a:ext cx="147" cy="119"/>
              </a:xfrm>
              <a:custGeom>
                <a:avLst/>
                <a:gdLst>
                  <a:gd name="T0" fmla="*/ 0 w 735"/>
                  <a:gd name="T1" fmla="*/ 0 h 596"/>
                  <a:gd name="T2" fmla="*/ 131 w 735"/>
                  <a:gd name="T3" fmla="*/ 41 h 596"/>
                  <a:gd name="T4" fmla="*/ 163 w 735"/>
                  <a:gd name="T5" fmla="*/ 107 h 596"/>
                  <a:gd name="T6" fmla="*/ 138 w 735"/>
                  <a:gd name="T7" fmla="*/ 326 h 596"/>
                  <a:gd name="T8" fmla="*/ 197 w 735"/>
                  <a:gd name="T9" fmla="*/ 454 h 596"/>
                  <a:gd name="T10" fmla="*/ 603 w 735"/>
                  <a:gd name="T11" fmla="*/ 596 h 596"/>
                  <a:gd name="T12" fmla="*/ 735 w 735"/>
                  <a:gd name="T13" fmla="*/ 534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5" h="596">
                    <a:moveTo>
                      <a:pt x="0" y="0"/>
                    </a:moveTo>
                    <a:lnTo>
                      <a:pt x="131" y="41"/>
                    </a:lnTo>
                    <a:lnTo>
                      <a:pt x="163" y="107"/>
                    </a:lnTo>
                    <a:lnTo>
                      <a:pt x="138" y="326"/>
                    </a:lnTo>
                    <a:lnTo>
                      <a:pt x="197" y="454"/>
                    </a:lnTo>
                    <a:lnTo>
                      <a:pt x="603" y="596"/>
                    </a:lnTo>
                    <a:lnTo>
                      <a:pt x="735" y="53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" name="Freeform 380">
                <a:extLst>
                  <a:ext uri="{FF2B5EF4-FFF2-40B4-BE49-F238E27FC236}">
                    <a16:creationId xmlns:a16="http://schemas.microsoft.com/office/drawing/2014/main" id="{B5B1D7F7-6300-E677-4A51-DCC75EFF1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3" y="542"/>
                <a:ext cx="54" cy="156"/>
              </a:xfrm>
              <a:custGeom>
                <a:avLst/>
                <a:gdLst>
                  <a:gd name="T0" fmla="*/ 274 w 274"/>
                  <a:gd name="T1" fmla="*/ 0 h 781"/>
                  <a:gd name="T2" fmla="*/ 233 w 274"/>
                  <a:gd name="T3" fmla="*/ 215 h 781"/>
                  <a:gd name="T4" fmla="*/ 0 w 274"/>
                  <a:gd name="T5" fmla="*/ 493 h 781"/>
                  <a:gd name="T6" fmla="*/ 18 w 274"/>
                  <a:gd name="T7" fmla="*/ 781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4" h="781">
                    <a:moveTo>
                      <a:pt x="274" y="0"/>
                    </a:moveTo>
                    <a:lnTo>
                      <a:pt x="233" y="215"/>
                    </a:lnTo>
                    <a:lnTo>
                      <a:pt x="0" y="493"/>
                    </a:lnTo>
                    <a:lnTo>
                      <a:pt x="18" y="78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" name="Freeform 381">
                <a:extLst>
                  <a:ext uri="{FF2B5EF4-FFF2-40B4-BE49-F238E27FC236}">
                    <a16:creationId xmlns:a16="http://schemas.microsoft.com/office/drawing/2014/main" id="{CF1B5B98-8677-CD88-4C88-078C571D4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0" y="557"/>
                <a:ext cx="49" cy="248"/>
              </a:xfrm>
              <a:custGeom>
                <a:avLst/>
                <a:gdLst>
                  <a:gd name="T0" fmla="*/ 0 w 246"/>
                  <a:gd name="T1" fmla="*/ 0 h 1238"/>
                  <a:gd name="T2" fmla="*/ 62 w 246"/>
                  <a:gd name="T3" fmla="*/ 776 h 1238"/>
                  <a:gd name="T4" fmla="*/ 124 w 246"/>
                  <a:gd name="T5" fmla="*/ 901 h 1238"/>
                  <a:gd name="T6" fmla="*/ 246 w 246"/>
                  <a:gd name="T7" fmla="*/ 964 h 1238"/>
                  <a:gd name="T8" fmla="*/ 215 w 246"/>
                  <a:gd name="T9" fmla="*/ 1238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" h="1238">
                    <a:moveTo>
                      <a:pt x="0" y="0"/>
                    </a:moveTo>
                    <a:lnTo>
                      <a:pt x="62" y="776"/>
                    </a:lnTo>
                    <a:lnTo>
                      <a:pt x="124" y="901"/>
                    </a:lnTo>
                    <a:lnTo>
                      <a:pt x="246" y="964"/>
                    </a:lnTo>
                    <a:lnTo>
                      <a:pt x="215" y="123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" name="Freeform 382">
                <a:extLst>
                  <a:ext uri="{FF2B5EF4-FFF2-40B4-BE49-F238E27FC236}">
                    <a16:creationId xmlns:a16="http://schemas.microsoft.com/office/drawing/2014/main" id="{48C328C2-EA14-CF42-A42F-20D76BCA3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58"/>
                <a:ext cx="134" cy="75"/>
              </a:xfrm>
              <a:custGeom>
                <a:avLst/>
                <a:gdLst>
                  <a:gd name="T0" fmla="*/ 250 w 669"/>
                  <a:gd name="T1" fmla="*/ 0 h 375"/>
                  <a:gd name="T2" fmla="*/ 14 w 669"/>
                  <a:gd name="T3" fmla="*/ 108 h 375"/>
                  <a:gd name="T4" fmla="*/ 0 w 669"/>
                  <a:gd name="T5" fmla="*/ 142 h 375"/>
                  <a:gd name="T6" fmla="*/ 18 w 669"/>
                  <a:gd name="T7" fmla="*/ 177 h 375"/>
                  <a:gd name="T8" fmla="*/ 45 w 669"/>
                  <a:gd name="T9" fmla="*/ 198 h 375"/>
                  <a:gd name="T10" fmla="*/ 180 w 669"/>
                  <a:gd name="T11" fmla="*/ 260 h 375"/>
                  <a:gd name="T12" fmla="*/ 250 w 669"/>
                  <a:gd name="T13" fmla="*/ 267 h 375"/>
                  <a:gd name="T14" fmla="*/ 305 w 669"/>
                  <a:gd name="T15" fmla="*/ 215 h 375"/>
                  <a:gd name="T16" fmla="*/ 375 w 669"/>
                  <a:gd name="T17" fmla="*/ 208 h 375"/>
                  <a:gd name="T18" fmla="*/ 427 w 669"/>
                  <a:gd name="T19" fmla="*/ 264 h 375"/>
                  <a:gd name="T20" fmla="*/ 576 w 669"/>
                  <a:gd name="T21" fmla="*/ 284 h 375"/>
                  <a:gd name="T22" fmla="*/ 624 w 669"/>
                  <a:gd name="T23" fmla="*/ 375 h 375"/>
                  <a:gd name="T24" fmla="*/ 669 w 669"/>
                  <a:gd name="T25" fmla="*/ 316 h 375"/>
                  <a:gd name="T26" fmla="*/ 652 w 669"/>
                  <a:gd name="T27" fmla="*/ 208 h 375"/>
                  <a:gd name="T28" fmla="*/ 524 w 669"/>
                  <a:gd name="T29" fmla="*/ 142 h 375"/>
                  <a:gd name="T30" fmla="*/ 430 w 669"/>
                  <a:gd name="T31" fmla="*/ 24 h 375"/>
                  <a:gd name="T32" fmla="*/ 250 w 669"/>
                  <a:gd name="T33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9" h="375">
                    <a:moveTo>
                      <a:pt x="250" y="0"/>
                    </a:moveTo>
                    <a:lnTo>
                      <a:pt x="14" y="108"/>
                    </a:lnTo>
                    <a:lnTo>
                      <a:pt x="0" y="142"/>
                    </a:lnTo>
                    <a:lnTo>
                      <a:pt x="18" y="177"/>
                    </a:lnTo>
                    <a:lnTo>
                      <a:pt x="45" y="198"/>
                    </a:lnTo>
                    <a:lnTo>
                      <a:pt x="180" y="260"/>
                    </a:lnTo>
                    <a:lnTo>
                      <a:pt x="250" y="267"/>
                    </a:lnTo>
                    <a:lnTo>
                      <a:pt x="305" y="215"/>
                    </a:lnTo>
                    <a:lnTo>
                      <a:pt x="375" y="208"/>
                    </a:lnTo>
                    <a:lnTo>
                      <a:pt x="427" y="264"/>
                    </a:lnTo>
                    <a:lnTo>
                      <a:pt x="576" y="284"/>
                    </a:lnTo>
                    <a:lnTo>
                      <a:pt x="624" y="375"/>
                    </a:lnTo>
                    <a:lnTo>
                      <a:pt x="669" y="316"/>
                    </a:lnTo>
                    <a:lnTo>
                      <a:pt x="652" y="208"/>
                    </a:lnTo>
                    <a:lnTo>
                      <a:pt x="524" y="142"/>
                    </a:lnTo>
                    <a:lnTo>
                      <a:pt x="430" y="24"/>
                    </a:lnTo>
                    <a:lnTo>
                      <a:pt x="25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" name="Freeform 383">
                <a:extLst>
                  <a:ext uri="{FF2B5EF4-FFF2-40B4-BE49-F238E27FC236}">
                    <a16:creationId xmlns:a16="http://schemas.microsoft.com/office/drawing/2014/main" id="{12F49AA1-4AF1-5DF0-5BA9-37E925AE3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168"/>
                <a:ext cx="116" cy="106"/>
              </a:xfrm>
              <a:custGeom>
                <a:avLst/>
                <a:gdLst>
                  <a:gd name="T0" fmla="*/ 420 w 576"/>
                  <a:gd name="T1" fmla="*/ 530 h 530"/>
                  <a:gd name="T2" fmla="*/ 576 w 576"/>
                  <a:gd name="T3" fmla="*/ 170 h 530"/>
                  <a:gd name="T4" fmla="*/ 281 w 576"/>
                  <a:gd name="T5" fmla="*/ 0 h 530"/>
                  <a:gd name="T6" fmla="*/ 63 w 576"/>
                  <a:gd name="T7" fmla="*/ 326 h 530"/>
                  <a:gd name="T8" fmla="*/ 52 w 576"/>
                  <a:gd name="T9" fmla="*/ 21 h 530"/>
                  <a:gd name="T10" fmla="*/ 0 w 576"/>
                  <a:gd name="T11" fmla="*/ 28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6" h="530">
                    <a:moveTo>
                      <a:pt x="420" y="530"/>
                    </a:moveTo>
                    <a:lnTo>
                      <a:pt x="576" y="170"/>
                    </a:lnTo>
                    <a:lnTo>
                      <a:pt x="281" y="0"/>
                    </a:lnTo>
                    <a:lnTo>
                      <a:pt x="63" y="326"/>
                    </a:lnTo>
                    <a:lnTo>
                      <a:pt x="52" y="21"/>
                    </a:lnTo>
                    <a:lnTo>
                      <a:pt x="0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" name="Freeform 384">
                <a:extLst>
                  <a:ext uri="{FF2B5EF4-FFF2-40B4-BE49-F238E27FC236}">
                    <a16:creationId xmlns:a16="http://schemas.microsoft.com/office/drawing/2014/main" id="{0F9DA59F-EC59-C441-EE3C-D357AC181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4" y="173"/>
                <a:ext cx="150" cy="154"/>
              </a:xfrm>
              <a:custGeom>
                <a:avLst/>
                <a:gdLst>
                  <a:gd name="T0" fmla="*/ 752 w 752"/>
                  <a:gd name="T1" fmla="*/ 0 h 769"/>
                  <a:gd name="T2" fmla="*/ 614 w 752"/>
                  <a:gd name="T3" fmla="*/ 249 h 769"/>
                  <a:gd name="T4" fmla="*/ 329 w 752"/>
                  <a:gd name="T5" fmla="*/ 267 h 769"/>
                  <a:gd name="T6" fmla="*/ 264 w 752"/>
                  <a:gd name="T7" fmla="*/ 392 h 769"/>
                  <a:gd name="T8" fmla="*/ 59 w 752"/>
                  <a:gd name="T9" fmla="*/ 437 h 769"/>
                  <a:gd name="T10" fmla="*/ 0 w 752"/>
                  <a:gd name="T11" fmla="*/ 714 h 769"/>
                  <a:gd name="T12" fmla="*/ 274 w 752"/>
                  <a:gd name="T13" fmla="*/ 769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2" h="769">
                    <a:moveTo>
                      <a:pt x="752" y="0"/>
                    </a:moveTo>
                    <a:lnTo>
                      <a:pt x="614" y="249"/>
                    </a:lnTo>
                    <a:lnTo>
                      <a:pt x="329" y="267"/>
                    </a:lnTo>
                    <a:lnTo>
                      <a:pt x="264" y="392"/>
                    </a:lnTo>
                    <a:lnTo>
                      <a:pt x="59" y="437"/>
                    </a:lnTo>
                    <a:lnTo>
                      <a:pt x="0" y="714"/>
                    </a:lnTo>
                    <a:lnTo>
                      <a:pt x="274" y="76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" name="Freeform 385">
                <a:extLst>
                  <a:ext uri="{FF2B5EF4-FFF2-40B4-BE49-F238E27FC236}">
                    <a16:creationId xmlns:a16="http://schemas.microsoft.com/office/drawing/2014/main" id="{C214C7E4-C6D6-8E7A-F9AE-E2056C58A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2" y="173"/>
                <a:ext cx="12" cy="124"/>
              </a:xfrm>
              <a:custGeom>
                <a:avLst/>
                <a:gdLst>
                  <a:gd name="T0" fmla="*/ 0 w 62"/>
                  <a:gd name="T1" fmla="*/ 617 h 617"/>
                  <a:gd name="T2" fmla="*/ 0 w 62"/>
                  <a:gd name="T3" fmla="*/ 201 h 617"/>
                  <a:gd name="T4" fmla="*/ 62 w 62"/>
                  <a:gd name="T5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617">
                    <a:moveTo>
                      <a:pt x="0" y="617"/>
                    </a:moveTo>
                    <a:lnTo>
                      <a:pt x="0" y="201"/>
                    </a:lnTo>
                    <a:lnTo>
                      <a:pt x="6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" name="Freeform 386">
                <a:extLst>
                  <a:ext uri="{FF2B5EF4-FFF2-40B4-BE49-F238E27FC236}">
                    <a16:creationId xmlns:a16="http://schemas.microsoft.com/office/drawing/2014/main" id="{DA4A14B9-08CD-77F3-0C52-28D854E02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2" y="274"/>
                <a:ext cx="96" cy="28"/>
              </a:xfrm>
              <a:custGeom>
                <a:avLst/>
                <a:gdLst>
                  <a:gd name="T0" fmla="*/ 0 w 482"/>
                  <a:gd name="T1" fmla="*/ 115 h 143"/>
                  <a:gd name="T2" fmla="*/ 132 w 482"/>
                  <a:gd name="T3" fmla="*/ 143 h 143"/>
                  <a:gd name="T4" fmla="*/ 284 w 482"/>
                  <a:gd name="T5" fmla="*/ 14 h 143"/>
                  <a:gd name="T6" fmla="*/ 482 w 482"/>
                  <a:gd name="T7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2" h="143">
                    <a:moveTo>
                      <a:pt x="0" y="115"/>
                    </a:moveTo>
                    <a:lnTo>
                      <a:pt x="132" y="143"/>
                    </a:lnTo>
                    <a:lnTo>
                      <a:pt x="284" y="14"/>
                    </a:lnTo>
                    <a:lnTo>
                      <a:pt x="48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" name="Freeform 387">
                <a:extLst>
                  <a:ext uri="{FF2B5EF4-FFF2-40B4-BE49-F238E27FC236}">
                    <a16:creationId xmlns:a16="http://schemas.microsoft.com/office/drawing/2014/main" id="{1492F8B5-CB1C-9F55-397B-E463889A8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" y="296"/>
                <a:ext cx="51" cy="37"/>
              </a:xfrm>
              <a:custGeom>
                <a:avLst/>
                <a:gdLst>
                  <a:gd name="T0" fmla="*/ 0 w 257"/>
                  <a:gd name="T1" fmla="*/ 188 h 188"/>
                  <a:gd name="T2" fmla="*/ 191 w 257"/>
                  <a:gd name="T3" fmla="*/ 0 h 188"/>
                  <a:gd name="T4" fmla="*/ 257 w 257"/>
                  <a:gd name="T5" fmla="*/ 4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7" h="188">
                    <a:moveTo>
                      <a:pt x="0" y="188"/>
                    </a:moveTo>
                    <a:lnTo>
                      <a:pt x="191" y="0"/>
                    </a:lnTo>
                    <a:lnTo>
                      <a:pt x="257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" name="Freeform 388">
                <a:extLst>
                  <a:ext uri="{FF2B5EF4-FFF2-40B4-BE49-F238E27FC236}">
                    <a16:creationId xmlns:a16="http://schemas.microsoft.com/office/drawing/2014/main" id="{DF1B715A-4F0B-A332-CCCD-BE1B85B1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7" y="274"/>
                <a:ext cx="46" cy="238"/>
              </a:xfrm>
              <a:custGeom>
                <a:avLst/>
                <a:gdLst>
                  <a:gd name="T0" fmla="*/ 132 w 232"/>
                  <a:gd name="T1" fmla="*/ 1193 h 1193"/>
                  <a:gd name="T2" fmla="*/ 215 w 232"/>
                  <a:gd name="T3" fmla="*/ 989 h 1193"/>
                  <a:gd name="T4" fmla="*/ 232 w 232"/>
                  <a:gd name="T5" fmla="*/ 697 h 1193"/>
                  <a:gd name="T6" fmla="*/ 21 w 232"/>
                  <a:gd name="T7" fmla="*/ 517 h 1193"/>
                  <a:gd name="T8" fmla="*/ 114 w 232"/>
                  <a:gd name="T9" fmla="*/ 330 h 1193"/>
                  <a:gd name="T10" fmla="*/ 0 w 232"/>
                  <a:gd name="T11" fmla="*/ 143 h 1193"/>
                  <a:gd name="T12" fmla="*/ 7 w 232"/>
                  <a:gd name="T13" fmla="*/ 0 h 1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1193">
                    <a:moveTo>
                      <a:pt x="132" y="1193"/>
                    </a:moveTo>
                    <a:lnTo>
                      <a:pt x="215" y="989"/>
                    </a:lnTo>
                    <a:lnTo>
                      <a:pt x="232" y="697"/>
                    </a:lnTo>
                    <a:lnTo>
                      <a:pt x="21" y="517"/>
                    </a:lnTo>
                    <a:lnTo>
                      <a:pt x="114" y="330"/>
                    </a:lnTo>
                    <a:lnTo>
                      <a:pt x="0" y="143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" name="Freeform 389">
                <a:extLst>
                  <a:ext uri="{FF2B5EF4-FFF2-40B4-BE49-F238E27FC236}">
                    <a16:creationId xmlns:a16="http://schemas.microsoft.com/office/drawing/2014/main" id="{9851D251-8686-9D5A-2207-4359C215C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0" y="285"/>
                <a:ext cx="19" cy="187"/>
              </a:xfrm>
              <a:custGeom>
                <a:avLst/>
                <a:gdLst>
                  <a:gd name="T0" fmla="*/ 0 w 97"/>
                  <a:gd name="T1" fmla="*/ 0 h 933"/>
                  <a:gd name="T2" fmla="*/ 0 w 97"/>
                  <a:gd name="T3" fmla="*/ 5 h 933"/>
                  <a:gd name="T4" fmla="*/ 4 w 97"/>
                  <a:gd name="T5" fmla="*/ 430 h 933"/>
                  <a:gd name="T6" fmla="*/ 97 w 97"/>
                  <a:gd name="T7" fmla="*/ 843 h 933"/>
                  <a:gd name="T8" fmla="*/ 4 w 97"/>
                  <a:gd name="T9" fmla="*/ 933 h 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33">
                    <a:moveTo>
                      <a:pt x="0" y="0"/>
                    </a:moveTo>
                    <a:lnTo>
                      <a:pt x="0" y="5"/>
                    </a:lnTo>
                    <a:lnTo>
                      <a:pt x="4" y="430"/>
                    </a:lnTo>
                    <a:lnTo>
                      <a:pt x="97" y="843"/>
                    </a:lnTo>
                    <a:lnTo>
                      <a:pt x="4" y="9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" name="Freeform 390">
                <a:extLst>
                  <a:ext uri="{FF2B5EF4-FFF2-40B4-BE49-F238E27FC236}">
                    <a16:creationId xmlns:a16="http://schemas.microsoft.com/office/drawing/2014/main" id="{81E27AFC-5EAB-2E42-43C4-2ECCB8CD6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0" y="270"/>
                <a:ext cx="187" cy="42"/>
              </a:xfrm>
              <a:custGeom>
                <a:avLst/>
                <a:gdLst>
                  <a:gd name="T0" fmla="*/ 0 w 936"/>
                  <a:gd name="T1" fmla="*/ 76 h 208"/>
                  <a:gd name="T2" fmla="*/ 208 w 936"/>
                  <a:gd name="T3" fmla="*/ 39 h 208"/>
                  <a:gd name="T4" fmla="*/ 416 w 936"/>
                  <a:gd name="T5" fmla="*/ 0 h 208"/>
                  <a:gd name="T6" fmla="*/ 915 w 936"/>
                  <a:gd name="T7" fmla="*/ 66 h 208"/>
                  <a:gd name="T8" fmla="*/ 936 w 936"/>
                  <a:gd name="T9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6" h="208">
                    <a:moveTo>
                      <a:pt x="0" y="76"/>
                    </a:moveTo>
                    <a:lnTo>
                      <a:pt x="208" y="39"/>
                    </a:lnTo>
                    <a:lnTo>
                      <a:pt x="416" y="0"/>
                    </a:lnTo>
                    <a:lnTo>
                      <a:pt x="915" y="66"/>
                    </a:lnTo>
                    <a:lnTo>
                      <a:pt x="936" y="20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" name="Freeform 391">
                <a:extLst>
                  <a:ext uri="{FF2B5EF4-FFF2-40B4-BE49-F238E27FC236}">
                    <a16:creationId xmlns:a16="http://schemas.microsoft.com/office/drawing/2014/main" id="{7C7ECFBC-B697-BC4D-CC32-953D2DD5D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7" y="298"/>
                <a:ext cx="112" cy="174"/>
              </a:xfrm>
              <a:custGeom>
                <a:avLst/>
                <a:gdLst>
                  <a:gd name="T0" fmla="*/ 0 w 560"/>
                  <a:gd name="T1" fmla="*/ 69 h 868"/>
                  <a:gd name="T2" fmla="*/ 35 w 560"/>
                  <a:gd name="T3" fmla="*/ 3 h 868"/>
                  <a:gd name="T4" fmla="*/ 181 w 560"/>
                  <a:gd name="T5" fmla="*/ 0 h 868"/>
                  <a:gd name="T6" fmla="*/ 447 w 560"/>
                  <a:gd name="T7" fmla="*/ 354 h 868"/>
                  <a:gd name="T8" fmla="*/ 551 w 560"/>
                  <a:gd name="T9" fmla="*/ 831 h 868"/>
                  <a:gd name="T10" fmla="*/ 560 w 560"/>
                  <a:gd name="T11" fmla="*/ 868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0" h="868">
                    <a:moveTo>
                      <a:pt x="0" y="69"/>
                    </a:moveTo>
                    <a:lnTo>
                      <a:pt x="35" y="3"/>
                    </a:lnTo>
                    <a:lnTo>
                      <a:pt x="181" y="0"/>
                    </a:lnTo>
                    <a:lnTo>
                      <a:pt x="447" y="354"/>
                    </a:lnTo>
                    <a:lnTo>
                      <a:pt x="551" y="831"/>
                    </a:lnTo>
                    <a:lnTo>
                      <a:pt x="560" y="86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" name="Freeform 392">
                <a:extLst>
                  <a:ext uri="{FF2B5EF4-FFF2-40B4-BE49-F238E27FC236}">
                    <a16:creationId xmlns:a16="http://schemas.microsoft.com/office/drawing/2014/main" id="{9BA36BA4-5046-3291-50CF-C4E630C9F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9" y="326"/>
                <a:ext cx="32" cy="7"/>
              </a:xfrm>
              <a:custGeom>
                <a:avLst/>
                <a:gdLst>
                  <a:gd name="T0" fmla="*/ 0 w 159"/>
                  <a:gd name="T1" fmla="*/ 3 h 35"/>
                  <a:gd name="T2" fmla="*/ 7 w 159"/>
                  <a:gd name="T3" fmla="*/ 0 h 35"/>
                  <a:gd name="T4" fmla="*/ 159 w 159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9" h="35">
                    <a:moveTo>
                      <a:pt x="0" y="3"/>
                    </a:moveTo>
                    <a:lnTo>
                      <a:pt x="7" y="0"/>
                    </a:lnTo>
                    <a:lnTo>
                      <a:pt x="159" y="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" name="Line 393">
                <a:extLst>
                  <a:ext uri="{FF2B5EF4-FFF2-40B4-BE49-F238E27FC236}">
                    <a16:creationId xmlns:a16="http://schemas.microsoft.com/office/drawing/2014/main" id="{92F4609C-E967-0334-FD05-2EDC34ABF5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69" y="327"/>
                <a:ext cx="32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" name="Freeform 394">
                <a:extLst>
                  <a:ext uri="{FF2B5EF4-FFF2-40B4-BE49-F238E27FC236}">
                    <a16:creationId xmlns:a16="http://schemas.microsoft.com/office/drawing/2014/main" id="{A2AF72A1-B4A4-C25F-851D-8C0C8908E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6" y="322"/>
                <a:ext cx="83" cy="143"/>
              </a:xfrm>
              <a:custGeom>
                <a:avLst/>
                <a:gdLst>
                  <a:gd name="T0" fmla="*/ 159 w 413"/>
                  <a:gd name="T1" fmla="*/ 718 h 718"/>
                  <a:gd name="T2" fmla="*/ 91 w 413"/>
                  <a:gd name="T3" fmla="*/ 374 h 718"/>
                  <a:gd name="T4" fmla="*/ 115 w 413"/>
                  <a:gd name="T5" fmla="*/ 319 h 718"/>
                  <a:gd name="T6" fmla="*/ 0 w 413"/>
                  <a:gd name="T7" fmla="*/ 41 h 718"/>
                  <a:gd name="T8" fmla="*/ 70 w 413"/>
                  <a:gd name="T9" fmla="*/ 0 h 718"/>
                  <a:gd name="T10" fmla="*/ 375 w 413"/>
                  <a:gd name="T11" fmla="*/ 41 h 718"/>
                  <a:gd name="T12" fmla="*/ 404 w 413"/>
                  <a:gd name="T13" fmla="*/ 31 h 718"/>
                  <a:gd name="T14" fmla="*/ 413 w 413"/>
                  <a:gd name="T15" fmla="*/ 27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3" h="718">
                    <a:moveTo>
                      <a:pt x="159" y="718"/>
                    </a:moveTo>
                    <a:lnTo>
                      <a:pt x="91" y="374"/>
                    </a:lnTo>
                    <a:lnTo>
                      <a:pt x="115" y="319"/>
                    </a:lnTo>
                    <a:lnTo>
                      <a:pt x="0" y="41"/>
                    </a:lnTo>
                    <a:lnTo>
                      <a:pt x="70" y="0"/>
                    </a:lnTo>
                    <a:lnTo>
                      <a:pt x="375" y="41"/>
                    </a:lnTo>
                    <a:lnTo>
                      <a:pt x="404" y="31"/>
                    </a:lnTo>
                    <a:lnTo>
                      <a:pt x="413" y="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" name="Freeform 395">
                <a:extLst>
                  <a:ext uri="{FF2B5EF4-FFF2-40B4-BE49-F238E27FC236}">
                    <a16:creationId xmlns:a16="http://schemas.microsoft.com/office/drawing/2014/main" id="{BE3D9301-49B4-6D27-6A6E-462A052FF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312"/>
                <a:ext cx="34" cy="195"/>
              </a:xfrm>
              <a:custGeom>
                <a:avLst/>
                <a:gdLst>
                  <a:gd name="T0" fmla="*/ 0 w 169"/>
                  <a:gd name="T1" fmla="*/ 978 h 978"/>
                  <a:gd name="T2" fmla="*/ 169 w 169"/>
                  <a:gd name="T3" fmla="*/ 753 h 978"/>
                  <a:gd name="T4" fmla="*/ 121 w 169"/>
                  <a:gd name="T5" fmla="*/ 701 h 978"/>
                  <a:gd name="T6" fmla="*/ 114 w 169"/>
                  <a:gd name="T7" fmla="*/ 264 h 978"/>
                  <a:gd name="T8" fmla="*/ 27 w 169"/>
                  <a:gd name="T9" fmla="*/ 0 h 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978">
                    <a:moveTo>
                      <a:pt x="0" y="978"/>
                    </a:moveTo>
                    <a:lnTo>
                      <a:pt x="169" y="753"/>
                    </a:lnTo>
                    <a:lnTo>
                      <a:pt x="121" y="701"/>
                    </a:lnTo>
                    <a:lnTo>
                      <a:pt x="114" y="264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" name="Line 396">
                <a:extLst>
                  <a:ext uri="{FF2B5EF4-FFF2-40B4-BE49-F238E27FC236}">
                    <a16:creationId xmlns:a16="http://schemas.microsoft.com/office/drawing/2014/main" id="{ED08E659-A87C-0497-B617-5AD44F5B37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02" y="507"/>
                <a:ext cx="27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" name="Freeform 397">
                <a:extLst>
                  <a:ext uri="{FF2B5EF4-FFF2-40B4-BE49-F238E27FC236}">
                    <a16:creationId xmlns:a16="http://schemas.microsoft.com/office/drawing/2014/main" id="{4C8525AB-03D6-64B3-1513-2A925CD16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8" y="507"/>
                <a:ext cx="42" cy="91"/>
              </a:xfrm>
              <a:custGeom>
                <a:avLst/>
                <a:gdLst>
                  <a:gd name="T0" fmla="*/ 0 w 212"/>
                  <a:gd name="T1" fmla="*/ 457 h 457"/>
                  <a:gd name="T2" fmla="*/ 0 w 212"/>
                  <a:gd name="T3" fmla="*/ 315 h 457"/>
                  <a:gd name="T4" fmla="*/ 212 w 212"/>
                  <a:gd name="T5" fmla="*/ 131 h 457"/>
                  <a:gd name="T6" fmla="*/ 208 w 212"/>
                  <a:gd name="T7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" h="457">
                    <a:moveTo>
                      <a:pt x="0" y="457"/>
                    </a:moveTo>
                    <a:lnTo>
                      <a:pt x="0" y="315"/>
                    </a:lnTo>
                    <a:lnTo>
                      <a:pt x="212" y="131"/>
                    </a:lnTo>
                    <a:lnTo>
                      <a:pt x="20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" name="Line 398">
                <a:extLst>
                  <a:ext uri="{FF2B5EF4-FFF2-40B4-BE49-F238E27FC236}">
                    <a16:creationId xmlns:a16="http://schemas.microsoft.com/office/drawing/2014/main" id="{48838E99-BEF1-CF8A-D4E1-852FC4E140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29" y="507"/>
                <a:ext cx="4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" name="Line 399">
                <a:extLst>
                  <a:ext uri="{FF2B5EF4-FFF2-40B4-BE49-F238E27FC236}">
                    <a16:creationId xmlns:a16="http://schemas.microsoft.com/office/drawing/2014/main" id="{93BC517F-92BA-E02E-1BB5-F8420BD3A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9" y="472"/>
                <a:ext cx="4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" name="Freeform 400">
                <a:extLst>
                  <a:ext uri="{FF2B5EF4-FFF2-40B4-BE49-F238E27FC236}">
                    <a16:creationId xmlns:a16="http://schemas.microsoft.com/office/drawing/2014/main" id="{B4ADDCCF-9921-C015-E0F9-6095B4DB6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" y="573"/>
                <a:ext cx="102" cy="28"/>
              </a:xfrm>
              <a:custGeom>
                <a:avLst/>
                <a:gdLst>
                  <a:gd name="T0" fmla="*/ 513 w 513"/>
                  <a:gd name="T1" fmla="*/ 0 h 139"/>
                  <a:gd name="T2" fmla="*/ 377 w 513"/>
                  <a:gd name="T3" fmla="*/ 11 h 139"/>
                  <a:gd name="T4" fmla="*/ 312 w 513"/>
                  <a:gd name="T5" fmla="*/ 129 h 139"/>
                  <a:gd name="T6" fmla="*/ 190 w 513"/>
                  <a:gd name="T7" fmla="*/ 66 h 139"/>
                  <a:gd name="T8" fmla="*/ 0 w 513"/>
                  <a:gd name="T9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3" h="139">
                    <a:moveTo>
                      <a:pt x="513" y="0"/>
                    </a:moveTo>
                    <a:lnTo>
                      <a:pt x="377" y="11"/>
                    </a:lnTo>
                    <a:lnTo>
                      <a:pt x="312" y="129"/>
                    </a:lnTo>
                    <a:lnTo>
                      <a:pt x="190" y="66"/>
                    </a:lnTo>
                    <a:lnTo>
                      <a:pt x="0" y="1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" name="Freeform 401">
                <a:extLst>
                  <a:ext uri="{FF2B5EF4-FFF2-40B4-BE49-F238E27FC236}">
                    <a16:creationId xmlns:a16="http://schemas.microsoft.com/office/drawing/2014/main" id="{E351330C-11B8-9CE2-E0F6-2D7894738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486"/>
                <a:ext cx="104" cy="87"/>
              </a:xfrm>
              <a:custGeom>
                <a:avLst/>
                <a:gdLst>
                  <a:gd name="T0" fmla="*/ 520 w 520"/>
                  <a:gd name="T1" fmla="*/ 0 h 436"/>
                  <a:gd name="T2" fmla="*/ 454 w 520"/>
                  <a:gd name="T3" fmla="*/ 121 h 436"/>
                  <a:gd name="T4" fmla="*/ 264 w 520"/>
                  <a:gd name="T5" fmla="*/ 211 h 436"/>
                  <a:gd name="T6" fmla="*/ 0 w 520"/>
                  <a:gd name="T7" fmla="*/ 232 h 436"/>
                  <a:gd name="T8" fmla="*/ 4 w 520"/>
                  <a:gd name="T9" fmla="*/ 436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0" h="436">
                    <a:moveTo>
                      <a:pt x="520" y="0"/>
                    </a:moveTo>
                    <a:lnTo>
                      <a:pt x="454" y="121"/>
                    </a:lnTo>
                    <a:lnTo>
                      <a:pt x="264" y="211"/>
                    </a:lnTo>
                    <a:lnTo>
                      <a:pt x="0" y="232"/>
                    </a:lnTo>
                    <a:lnTo>
                      <a:pt x="4" y="4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" name="Line 402">
                <a:extLst>
                  <a:ext uri="{FF2B5EF4-FFF2-40B4-BE49-F238E27FC236}">
                    <a16:creationId xmlns:a16="http://schemas.microsoft.com/office/drawing/2014/main" id="{E61E16DF-4A1A-FBCE-0FEA-724EA5344D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8" y="467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" name="Line 403">
                <a:extLst>
                  <a:ext uri="{FF2B5EF4-FFF2-40B4-BE49-F238E27FC236}">
                    <a16:creationId xmlns:a16="http://schemas.microsoft.com/office/drawing/2014/main" id="{19FD703D-E585-98D3-FDD3-E102DBFC0D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29" y="491"/>
                <a:ext cx="94" cy="2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" name="Line 404">
                <a:extLst>
                  <a:ext uri="{FF2B5EF4-FFF2-40B4-BE49-F238E27FC236}">
                    <a16:creationId xmlns:a16="http://schemas.microsoft.com/office/drawing/2014/main" id="{4ABE0625-80A4-184C-1C1F-70533276C4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70" y="491"/>
                <a:ext cx="53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" name="Freeform 405">
                <a:extLst>
                  <a:ext uri="{FF2B5EF4-FFF2-40B4-BE49-F238E27FC236}">
                    <a16:creationId xmlns:a16="http://schemas.microsoft.com/office/drawing/2014/main" id="{FF296CB7-3BD8-AACC-36D2-086B72744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4" y="507"/>
                <a:ext cx="148" cy="83"/>
              </a:xfrm>
              <a:custGeom>
                <a:avLst/>
                <a:gdLst>
                  <a:gd name="T0" fmla="*/ 0 w 739"/>
                  <a:gd name="T1" fmla="*/ 413 h 413"/>
                  <a:gd name="T2" fmla="*/ 97 w 739"/>
                  <a:gd name="T3" fmla="*/ 316 h 413"/>
                  <a:gd name="T4" fmla="*/ 437 w 739"/>
                  <a:gd name="T5" fmla="*/ 239 h 413"/>
                  <a:gd name="T6" fmla="*/ 600 w 739"/>
                  <a:gd name="T7" fmla="*/ 17 h 413"/>
                  <a:gd name="T8" fmla="*/ 739 w 739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9" h="413">
                    <a:moveTo>
                      <a:pt x="0" y="413"/>
                    </a:moveTo>
                    <a:lnTo>
                      <a:pt x="97" y="316"/>
                    </a:lnTo>
                    <a:lnTo>
                      <a:pt x="437" y="239"/>
                    </a:lnTo>
                    <a:lnTo>
                      <a:pt x="600" y="17"/>
                    </a:lnTo>
                    <a:lnTo>
                      <a:pt x="73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8" name="Group 607">
              <a:extLst>
                <a:ext uri="{FF2B5EF4-FFF2-40B4-BE49-F238E27FC236}">
                  <a16:creationId xmlns:a16="http://schemas.microsoft.com/office/drawing/2014/main" id="{06B76A31-421E-1AAD-0AF3-2FE41BCE6D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4" y="333"/>
              <a:ext cx="1621" cy="2324"/>
              <a:chOff x="4254" y="333"/>
              <a:chExt cx="1621" cy="2324"/>
            </a:xfrm>
          </p:grpSpPr>
          <p:sp>
            <p:nvSpPr>
              <p:cNvPr id="1209" name="Freeform 407">
                <a:extLst>
                  <a:ext uri="{FF2B5EF4-FFF2-40B4-BE49-F238E27FC236}">
                    <a16:creationId xmlns:a16="http://schemas.microsoft.com/office/drawing/2014/main" id="{26A17F4D-41F7-42F3-5DBE-878906764A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0" y="598"/>
                <a:ext cx="58" cy="7"/>
              </a:xfrm>
              <a:custGeom>
                <a:avLst/>
                <a:gdLst>
                  <a:gd name="T0" fmla="*/ 0 w 292"/>
                  <a:gd name="T1" fmla="*/ 1 h 35"/>
                  <a:gd name="T2" fmla="*/ 105 w 292"/>
                  <a:gd name="T3" fmla="*/ 35 h 35"/>
                  <a:gd name="T4" fmla="*/ 292 w 292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2" h="35">
                    <a:moveTo>
                      <a:pt x="0" y="1"/>
                    </a:moveTo>
                    <a:lnTo>
                      <a:pt x="105" y="35"/>
                    </a:lnTo>
                    <a:lnTo>
                      <a:pt x="29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0" name="Line 408">
                <a:extLst>
                  <a:ext uri="{FF2B5EF4-FFF2-40B4-BE49-F238E27FC236}">
                    <a16:creationId xmlns:a16="http://schemas.microsoft.com/office/drawing/2014/main" id="{5E97418D-755C-CF5D-780C-518BC744EA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7" y="595"/>
                <a:ext cx="1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1" name="Line 409">
                <a:extLst>
                  <a:ext uri="{FF2B5EF4-FFF2-40B4-BE49-F238E27FC236}">
                    <a16:creationId xmlns:a16="http://schemas.microsoft.com/office/drawing/2014/main" id="{F66D8306-0E8B-7E60-110E-7EDED358FA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57" y="594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2" name="Freeform 410">
                <a:extLst>
                  <a:ext uri="{FF2B5EF4-FFF2-40B4-BE49-F238E27FC236}">
                    <a16:creationId xmlns:a16="http://schemas.microsoft.com/office/drawing/2014/main" id="{3EF79221-7BD2-12C9-FCEB-77D78F7A2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8" y="595"/>
                <a:ext cx="120" cy="89"/>
              </a:xfrm>
              <a:custGeom>
                <a:avLst/>
                <a:gdLst>
                  <a:gd name="T0" fmla="*/ 599 w 599"/>
                  <a:gd name="T1" fmla="*/ 386 h 445"/>
                  <a:gd name="T2" fmla="*/ 468 w 599"/>
                  <a:gd name="T3" fmla="*/ 445 h 445"/>
                  <a:gd name="T4" fmla="*/ 65 w 599"/>
                  <a:gd name="T5" fmla="*/ 296 h 445"/>
                  <a:gd name="T6" fmla="*/ 0 w 599"/>
                  <a:gd name="T7" fmla="*/ 181 h 445"/>
                  <a:gd name="T8" fmla="*/ 79 w 599"/>
                  <a:gd name="T9" fmla="*/ 60 h 445"/>
                  <a:gd name="T10" fmla="*/ 42 w 599"/>
                  <a:gd name="T1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9" h="445">
                    <a:moveTo>
                      <a:pt x="599" y="386"/>
                    </a:moveTo>
                    <a:lnTo>
                      <a:pt x="468" y="445"/>
                    </a:lnTo>
                    <a:lnTo>
                      <a:pt x="65" y="296"/>
                    </a:lnTo>
                    <a:lnTo>
                      <a:pt x="0" y="181"/>
                    </a:lnTo>
                    <a:lnTo>
                      <a:pt x="79" y="60"/>
                    </a:lnTo>
                    <a:lnTo>
                      <a:pt x="4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3" name="Line 411">
                <a:extLst>
                  <a:ext uri="{FF2B5EF4-FFF2-40B4-BE49-F238E27FC236}">
                    <a16:creationId xmlns:a16="http://schemas.microsoft.com/office/drawing/2014/main" id="{C7F6659D-154C-4565-91E8-698518321A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7" y="594"/>
                <a:ext cx="1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4" name="Line 412">
                <a:extLst>
                  <a:ext uri="{FF2B5EF4-FFF2-40B4-BE49-F238E27FC236}">
                    <a16:creationId xmlns:a16="http://schemas.microsoft.com/office/drawing/2014/main" id="{D3A95999-9D33-C0A8-F5FF-F5CDB837AC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05" y="648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5" name="Freeform 413">
                <a:extLst>
                  <a:ext uri="{FF2B5EF4-FFF2-40B4-BE49-F238E27FC236}">
                    <a16:creationId xmlns:a16="http://schemas.microsoft.com/office/drawing/2014/main" id="{89D1563A-A8F6-5D31-7B85-61C5871B1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" y="654"/>
                <a:ext cx="30" cy="107"/>
              </a:xfrm>
              <a:custGeom>
                <a:avLst/>
                <a:gdLst>
                  <a:gd name="T0" fmla="*/ 114 w 152"/>
                  <a:gd name="T1" fmla="*/ 537 h 537"/>
                  <a:gd name="T2" fmla="*/ 121 w 152"/>
                  <a:gd name="T3" fmla="*/ 468 h 537"/>
                  <a:gd name="T4" fmla="*/ 0 w 152"/>
                  <a:gd name="T5" fmla="*/ 319 h 537"/>
                  <a:gd name="T6" fmla="*/ 41 w 152"/>
                  <a:gd name="T7" fmla="*/ 187 h 537"/>
                  <a:gd name="T8" fmla="*/ 152 w 152"/>
                  <a:gd name="T9" fmla="*/ 114 h 537"/>
                  <a:gd name="T10" fmla="*/ 150 w 152"/>
                  <a:gd name="T11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2" h="537">
                    <a:moveTo>
                      <a:pt x="114" y="537"/>
                    </a:moveTo>
                    <a:lnTo>
                      <a:pt x="121" y="468"/>
                    </a:lnTo>
                    <a:lnTo>
                      <a:pt x="0" y="319"/>
                    </a:lnTo>
                    <a:lnTo>
                      <a:pt x="41" y="187"/>
                    </a:lnTo>
                    <a:lnTo>
                      <a:pt x="152" y="114"/>
                    </a:lnTo>
                    <a:lnTo>
                      <a:pt x="15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6" name="Line 414">
                <a:extLst>
                  <a:ext uri="{FF2B5EF4-FFF2-40B4-BE49-F238E27FC236}">
                    <a16:creationId xmlns:a16="http://schemas.microsoft.com/office/drawing/2014/main" id="{17FC1058-95CF-0F12-F57E-4A4432FE8D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05" y="648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7" name="Line 415">
                <a:extLst>
                  <a:ext uri="{FF2B5EF4-FFF2-40B4-BE49-F238E27FC236}">
                    <a16:creationId xmlns:a16="http://schemas.microsoft.com/office/drawing/2014/main" id="{47A04EA0-83DC-75B4-E44F-2BC420D91E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05" y="643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" name="Line 416">
                <a:extLst>
                  <a:ext uri="{FF2B5EF4-FFF2-40B4-BE49-F238E27FC236}">
                    <a16:creationId xmlns:a16="http://schemas.microsoft.com/office/drawing/2014/main" id="{A9112B5A-057D-CE94-B587-8564CEAA0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5" y="643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" name="Line 417">
                <a:extLst>
                  <a:ext uri="{FF2B5EF4-FFF2-40B4-BE49-F238E27FC236}">
                    <a16:creationId xmlns:a16="http://schemas.microsoft.com/office/drawing/2014/main" id="{B9349B23-E6B9-4541-F751-DEEF98ED23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3" y="590"/>
                <a:ext cx="1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" name="Line 418">
                <a:extLst>
                  <a:ext uri="{FF2B5EF4-FFF2-40B4-BE49-F238E27FC236}">
                    <a16:creationId xmlns:a16="http://schemas.microsoft.com/office/drawing/2014/main" id="{6BBB9F02-0716-1D75-C91E-AE09340F23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43" y="590"/>
                <a:ext cx="1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" name="Freeform 419">
                <a:extLst>
                  <a:ext uri="{FF2B5EF4-FFF2-40B4-BE49-F238E27FC236}">
                    <a16:creationId xmlns:a16="http://schemas.microsoft.com/office/drawing/2014/main" id="{D4DD6C64-439D-9502-97AA-B40202FD62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4" y="590"/>
                <a:ext cx="51" cy="58"/>
              </a:xfrm>
              <a:custGeom>
                <a:avLst/>
                <a:gdLst>
                  <a:gd name="T0" fmla="*/ 257 w 257"/>
                  <a:gd name="T1" fmla="*/ 291 h 291"/>
                  <a:gd name="T2" fmla="*/ 135 w 257"/>
                  <a:gd name="T3" fmla="*/ 246 h 291"/>
                  <a:gd name="T4" fmla="*/ 0 w 257"/>
                  <a:gd name="T5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7" h="291">
                    <a:moveTo>
                      <a:pt x="257" y="291"/>
                    </a:moveTo>
                    <a:lnTo>
                      <a:pt x="135" y="24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" name="Freeform 420">
                <a:extLst>
                  <a:ext uri="{FF2B5EF4-FFF2-40B4-BE49-F238E27FC236}">
                    <a16:creationId xmlns:a16="http://schemas.microsoft.com/office/drawing/2014/main" id="{6581B9DC-E52D-0B75-1D8C-5796E6E9D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" y="761"/>
                <a:ext cx="137" cy="61"/>
              </a:xfrm>
              <a:custGeom>
                <a:avLst/>
                <a:gdLst>
                  <a:gd name="T0" fmla="*/ 0 w 686"/>
                  <a:gd name="T1" fmla="*/ 264 h 302"/>
                  <a:gd name="T2" fmla="*/ 135 w 686"/>
                  <a:gd name="T3" fmla="*/ 302 h 302"/>
                  <a:gd name="T4" fmla="*/ 343 w 686"/>
                  <a:gd name="T5" fmla="*/ 260 h 302"/>
                  <a:gd name="T6" fmla="*/ 374 w 686"/>
                  <a:gd name="T7" fmla="*/ 121 h 302"/>
                  <a:gd name="T8" fmla="*/ 481 w 686"/>
                  <a:gd name="T9" fmla="*/ 28 h 302"/>
                  <a:gd name="T10" fmla="*/ 686 w 686"/>
                  <a:gd name="T11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6" h="302">
                    <a:moveTo>
                      <a:pt x="0" y="264"/>
                    </a:moveTo>
                    <a:lnTo>
                      <a:pt x="135" y="302"/>
                    </a:lnTo>
                    <a:lnTo>
                      <a:pt x="343" y="260"/>
                    </a:lnTo>
                    <a:lnTo>
                      <a:pt x="374" y="121"/>
                    </a:lnTo>
                    <a:lnTo>
                      <a:pt x="481" y="28"/>
                    </a:lnTo>
                    <a:lnTo>
                      <a:pt x="68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" name="Freeform 421">
                <a:extLst>
                  <a:ext uri="{FF2B5EF4-FFF2-40B4-BE49-F238E27FC236}">
                    <a16:creationId xmlns:a16="http://schemas.microsoft.com/office/drawing/2014/main" id="{896A3627-CF38-C18C-4B20-F620090A2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3" y="628"/>
                <a:ext cx="161" cy="79"/>
              </a:xfrm>
              <a:custGeom>
                <a:avLst/>
                <a:gdLst>
                  <a:gd name="T0" fmla="*/ 0 w 808"/>
                  <a:gd name="T1" fmla="*/ 288 h 396"/>
                  <a:gd name="T2" fmla="*/ 163 w 808"/>
                  <a:gd name="T3" fmla="*/ 146 h 396"/>
                  <a:gd name="T4" fmla="*/ 219 w 808"/>
                  <a:gd name="T5" fmla="*/ 18 h 396"/>
                  <a:gd name="T6" fmla="*/ 288 w 808"/>
                  <a:gd name="T7" fmla="*/ 0 h 396"/>
                  <a:gd name="T8" fmla="*/ 395 w 808"/>
                  <a:gd name="T9" fmla="*/ 94 h 396"/>
                  <a:gd name="T10" fmla="*/ 472 w 808"/>
                  <a:gd name="T11" fmla="*/ 299 h 396"/>
                  <a:gd name="T12" fmla="*/ 808 w 808"/>
                  <a:gd name="T13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8" h="396">
                    <a:moveTo>
                      <a:pt x="0" y="288"/>
                    </a:moveTo>
                    <a:lnTo>
                      <a:pt x="163" y="146"/>
                    </a:lnTo>
                    <a:lnTo>
                      <a:pt x="219" y="18"/>
                    </a:lnTo>
                    <a:lnTo>
                      <a:pt x="288" y="0"/>
                    </a:lnTo>
                    <a:lnTo>
                      <a:pt x="395" y="94"/>
                    </a:lnTo>
                    <a:lnTo>
                      <a:pt x="472" y="299"/>
                    </a:lnTo>
                    <a:lnTo>
                      <a:pt x="808" y="39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" name="Line 422">
                <a:extLst>
                  <a:ext uri="{FF2B5EF4-FFF2-40B4-BE49-F238E27FC236}">
                    <a16:creationId xmlns:a16="http://schemas.microsoft.com/office/drawing/2014/main" id="{EBE7E735-53AC-806E-D28D-7EDACA2497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28" y="598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" name="Freeform 423">
                <a:extLst>
                  <a:ext uri="{FF2B5EF4-FFF2-40B4-BE49-F238E27FC236}">
                    <a16:creationId xmlns:a16="http://schemas.microsoft.com/office/drawing/2014/main" id="{33EE5FC7-2A59-739B-2FAB-DC3334DF3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601"/>
                <a:ext cx="37" cy="71"/>
              </a:xfrm>
              <a:custGeom>
                <a:avLst/>
                <a:gdLst>
                  <a:gd name="T0" fmla="*/ 4 w 187"/>
                  <a:gd name="T1" fmla="*/ 0 h 354"/>
                  <a:gd name="T2" fmla="*/ 0 w 187"/>
                  <a:gd name="T3" fmla="*/ 132 h 354"/>
                  <a:gd name="T4" fmla="*/ 128 w 187"/>
                  <a:gd name="T5" fmla="*/ 167 h 354"/>
                  <a:gd name="T6" fmla="*/ 187 w 187"/>
                  <a:gd name="T7" fmla="*/ 354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7" h="354">
                    <a:moveTo>
                      <a:pt x="4" y="0"/>
                    </a:moveTo>
                    <a:lnTo>
                      <a:pt x="0" y="132"/>
                    </a:lnTo>
                    <a:lnTo>
                      <a:pt x="128" y="167"/>
                    </a:lnTo>
                    <a:lnTo>
                      <a:pt x="187" y="35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" name="Line 424">
                <a:extLst>
                  <a:ext uri="{FF2B5EF4-FFF2-40B4-BE49-F238E27FC236}">
                    <a16:creationId xmlns:a16="http://schemas.microsoft.com/office/drawing/2014/main" id="{3E046C0A-13E6-DBBD-CC38-29A16EABC7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68" y="672"/>
                <a:ext cx="15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" name="Freeform 425">
                <a:extLst>
                  <a:ext uri="{FF2B5EF4-FFF2-40B4-BE49-F238E27FC236}">
                    <a16:creationId xmlns:a16="http://schemas.microsoft.com/office/drawing/2014/main" id="{B4B574CB-5D93-976C-6044-40B1CF454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" y="686"/>
                <a:ext cx="49" cy="99"/>
              </a:xfrm>
              <a:custGeom>
                <a:avLst/>
                <a:gdLst>
                  <a:gd name="T0" fmla="*/ 28 w 246"/>
                  <a:gd name="T1" fmla="*/ 499 h 499"/>
                  <a:gd name="T2" fmla="*/ 0 w 246"/>
                  <a:gd name="T3" fmla="*/ 364 h 499"/>
                  <a:gd name="T4" fmla="*/ 173 w 246"/>
                  <a:gd name="T5" fmla="*/ 260 h 499"/>
                  <a:gd name="T6" fmla="*/ 246 w 246"/>
                  <a:gd name="T7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499">
                    <a:moveTo>
                      <a:pt x="28" y="499"/>
                    </a:moveTo>
                    <a:lnTo>
                      <a:pt x="0" y="364"/>
                    </a:lnTo>
                    <a:lnTo>
                      <a:pt x="173" y="260"/>
                    </a:lnTo>
                    <a:lnTo>
                      <a:pt x="24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" name="Freeform 426">
                <a:extLst>
                  <a:ext uri="{FF2B5EF4-FFF2-40B4-BE49-F238E27FC236}">
                    <a16:creationId xmlns:a16="http://schemas.microsoft.com/office/drawing/2014/main" id="{A83D34BC-F1E2-8248-8CD9-9D41347DC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785"/>
                <a:ext cx="54" cy="176"/>
              </a:xfrm>
              <a:custGeom>
                <a:avLst/>
                <a:gdLst>
                  <a:gd name="T0" fmla="*/ 201 w 267"/>
                  <a:gd name="T1" fmla="*/ 878 h 878"/>
                  <a:gd name="T2" fmla="*/ 76 w 267"/>
                  <a:gd name="T3" fmla="*/ 805 h 878"/>
                  <a:gd name="T4" fmla="*/ 62 w 267"/>
                  <a:gd name="T5" fmla="*/ 736 h 878"/>
                  <a:gd name="T6" fmla="*/ 211 w 267"/>
                  <a:gd name="T7" fmla="*/ 399 h 878"/>
                  <a:gd name="T8" fmla="*/ 267 w 267"/>
                  <a:gd name="T9" fmla="*/ 42 h 878"/>
                  <a:gd name="T10" fmla="*/ 0 w 267"/>
                  <a:gd name="T11" fmla="*/ 0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878">
                    <a:moveTo>
                      <a:pt x="201" y="878"/>
                    </a:moveTo>
                    <a:lnTo>
                      <a:pt x="76" y="805"/>
                    </a:lnTo>
                    <a:lnTo>
                      <a:pt x="62" y="736"/>
                    </a:lnTo>
                    <a:lnTo>
                      <a:pt x="211" y="399"/>
                    </a:lnTo>
                    <a:lnTo>
                      <a:pt x="267" y="4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" name="Freeform 427">
                <a:extLst>
                  <a:ext uri="{FF2B5EF4-FFF2-40B4-BE49-F238E27FC236}">
                    <a16:creationId xmlns:a16="http://schemas.microsoft.com/office/drawing/2014/main" id="{10AF66B2-BE50-312B-6C41-072384729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" y="577"/>
                <a:ext cx="40" cy="66"/>
              </a:xfrm>
              <a:custGeom>
                <a:avLst/>
                <a:gdLst>
                  <a:gd name="T0" fmla="*/ 9 w 200"/>
                  <a:gd name="T1" fmla="*/ 328 h 328"/>
                  <a:gd name="T2" fmla="*/ 0 w 200"/>
                  <a:gd name="T3" fmla="*/ 0 h 328"/>
                  <a:gd name="T4" fmla="*/ 200 w 200"/>
                  <a:gd name="T5" fmla="*/ 64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328">
                    <a:moveTo>
                      <a:pt x="9" y="328"/>
                    </a:moveTo>
                    <a:lnTo>
                      <a:pt x="0" y="0"/>
                    </a:lnTo>
                    <a:lnTo>
                      <a:pt x="200" y="6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" name="Line 428">
                <a:extLst>
                  <a:ext uri="{FF2B5EF4-FFF2-40B4-BE49-F238E27FC236}">
                    <a16:creationId xmlns:a16="http://schemas.microsoft.com/office/drawing/2014/main" id="{6E0B548E-8128-1868-84F0-98C0AD0A84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6" y="575"/>
                <a:ext cx="18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" name="Freeform 429">
                <a:extLst>
                  <a:ext uri="{FF2B5EF4-FFF2-40B4-BE49-F238E27FC236}">
                    <a16:creationId xmlns:a16="http://schemas.microsoft.com/office/drawing/2014/main" id="{207193E6-268E-EC3E-CBD3-77E062B05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8" y="485"/>
                <a:ext cx="123" cy="81"/>
              </a:xfrm>
              <a:custGeom>
                <a:avLst/>
                <a:gdLst>
                  <a:gd name="T0" fmla="*/ 0 w 617"/>
                  <a:gd name="T1" fmla="*/ 0 h 409"/>
                  <a:gd name="T2" fmla="*/ 76 w 617"/>
                  <a:gd name="T3" fmla="*/ 201 h 409"/>
                  <a:gd name="T4" fmla="*/ 617 w 617"/>
                  <a:gd name="T5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7" h="409">
                    <a:moveTo>
                      <a:pt x="0" y="0"/>
                    </a:moveTo>
                    <a:lnTo>
                      <a:pt x="76" y="201"/>
                    </a:lnTo>
                    <a:lnTo>
                      <a:pt x="617" y="40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" name="Freeform 430">
                <a:extLst>
                  <a:ext uri="{FF2B5EF4-FFF2-40B4-BE49-F238E27FC236}">
                    <a16:creationId xmlns:a16="http://schemas.microsoft.com/office/drawing/2014/main" id="{C9A8CD62-FA5B-03E0-134C-BF3B0DE27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3" y="485"/>
                <a:ext cx="35" cy="171"/>
              </a:xfrm>
              <a:custGeom>
                <a:avLst/>
                <a:gdLst>
                  <a:gd name="T0" fmla="*/ 174 w 174"/>
                  <a:gd name="T1" fmla="*/ 0 h 856"/>
                  <a:gd name="T2" fmla="*/ 45 w 174"/>
                  <a:gd name="T3" fmla="*/ 72 h 856"/>
                  <a:gd name="T4" fmla="*/ 87 w 174"/>
                  <a:gd name="T5" fmla="*/ 274 h 856"/>
                  <a:gd name="T6" fmla="*/ 0 w 174"/>
                  <a:gd name="T7" fmla="*/ 624 h 856"/>
                  <a:gd name="T8" fmla="*/ 77 w 174"/>
                  <a:gd name="T9" fmla="*/ 825 h 856"/>
                  <a:gd name="T10" fmla="*/ 142 w 174"/>
                  <a:gd name="T11" fmla="*/ 856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4" h="856">
                    <a:moveTo>
                      <a:pt x="174" y="0"/>
                    </a:moveTo>
                    <a:lnTo>
                      <a:pt x="45" y="72"/>
                    </a:lnTo>
                    <a:lnTo>
                      <a:pt x="87" y="274"/>
                    </a:lnTo>
                    <a:lnTo>
                      <a:pt x="0" y="624"/>
                    </a:lnTo>
                    <a:lnTo>
                      <a:pt x="77" y="825"/>
                    </a:lnTo>
                    <a:lnTo>
                      <a:pt x="142" y="85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" name="Freeform 431">
                <a:extLst>
                  <a:ext uri="{FF2B5EF4-FFF2-40B4-BE49-F238E27FC236}">
                    <a16:creationId xmlns:a16="http://schemas.microsoft.com/office/drawing/2014/main" id="{2C301F71-2B1D-AD75-4BD8-0315C01E1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1" y="512"/>
                <a:ext cx="45" cy="211"/>
              </a:xfrm>
              <a:custGeom>
                <a:avLst/>
                <a:gdLst>
                  <a:gd name="T0" fmla="*/ 226 w 226"/>
                  <a:gd name="T1" fmla="*/ 1054 h 1054"/>
                  <a:gd name="T2" fmla="*/ 0 w 226"/>
                  <a:gd name="T3" fmla="*/ 621 h 1054"/>
                  <a:gd name="T4" fmla="*/ 84 w 226"/>
                  <a:gd name="T5" fmla="*/ 198 h 1054"/>
                  <a:gd name="T6" fmla="*/ 11 w 226"/>
                  <a:gd name="T7" fmla="*/ 0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6" h="1054">
                    <a:moveTo>
                      <a:pt x="226" y="1054"/>
                    </a:moveTo>
                    <a:lnTo>
                      <a:pt x="0" y="621"/>
                    </a:lnTo>
                    <a:lnTo>
                      <a:pt x="84" y="198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" name="Freeform 432">
                <a:extLst>
                  <a:ext uri="{FF2B5EF4-FFF2-40B4-BE49-F238E27FC236}">
                    <a16:creationId xmlns:a16="http://schemas.microsoft.com/office/drawing/2014/main" id="{F693DFA6-585D-E653-D2BF-6FA3DB030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8" y="333"/>
                <a:ext cx="50" cy="153"/>
              </a:xfrm>
              <a:custGeom>
                <a:avLst/>
                <a:gdLst>
                  <a:gd name="T0" fmla="*/ 62 w 250"/>
                  <a:gd name="T1" fmla="*/ 0 h 763"/>
                  <a:gd name="T2" fmla="*/ 114 w 250"/>
                  <a:gd name="T3" fmla="*/ 208 h 763"/>
                  <a:gd name="T4" fmla="*/ 0 w 250"/>
                  <a:gd name="T5" fmla="*/ 551 h 763"/>
                  <a:gd name="T6" fmla="*/ 250 w 250"/>
                  <a:gd name="T7" fmla="*/ 690 h 763"/>
                  <a:gd name="T8" fmla="*/ 246 w 250"/>
                  <a:gd name="T9" fmla="*/ 763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763">
                    <a:moveTo>
                      <a:pt x="62" y="0"/>
                    </a:moveTo>
                    <a:lnTo>
                      <a:pt x="114" y="208"/>
                    </a:lnTo>
                    <a:lnTo>
                      <a:pt x="0" y="551"/>
                    </a:lnTo>
                    <a:lnTo>
                      <a:pt x="250" y="690"/>
                    </a:lnTo>
                    <a:lnTo>
                      <a:pt x="246" y="76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" name="Freeform 433">
                <a:extLst>
                  <a:ext uri="{FF2B5EF4-FFF2-40B4-BE49-F238E27FC236}">
                    <a16:creationId xmlns:a16="http://schemas.microsoft.com/office/drawing/2014/main" id="{7CFC42A8-3A68-139F-136F-7FB72B3CF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" y="483"/>
                <a:ext cx="136" cy="37"/>
              </a:xfrm>
              <a:custGeom>
                <a:avLst/>
                <a:gdLst>
                  <a:gd name="T0" fmla="*/ 0 w 680"/>
                  <a:gd name="T1" fmla="*/ 14 h 183"/>
                  <a:gd name="T2" fmla="*/ 128 w 680"/>
                  <a:gd name="T3" fmla="*/ 0 h 183"/>
                  <a:gd name="T4" fmla="*/ 479 w 680"/>
                  <a:gd name="T5" fmla="*/ 183 h 183"/>
                  <a:gd name="T6" fmla="*/ 680 w 680"/>
                  <a:gd name="T7" fmla="*/ 14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0" h="183">
                    <a:moveTo>
                      <a:pt x="0" y="14"/>
                    </a:moveTo>
                    <a:lnTo>
                      <a:pt x="128" y="0"/>
                    </a:lnTo>
                    <a:lnTo>
                      <a:pt x="479" y="183"/>
                    </a:lnTo>
                    <a:lnTo>
                      <a:pt x="680" y="14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" name="Freeform 434">
                <a:extLst>
                  <a:ext uri="{FF2B5EF4-FFF2-40B4-BE49-F238E27FC236}">
                    <a16:creationId xmlns:a16="http://schemas.microsoft.com/office/drawing/2014/main" id="{DFBA8042-786B-9830-B4A3-83B27E8FD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4" y="573"/>
                <a:ext cx="123" cy="134"/>
              </a:xfrm>
              <a:custGeom>
                <a:avLst/>
                <a:gdLst>
                  <a:gd name="T0" fmla="*/ 0 w 613"/>
                  <a:gd name="T1" fmla="*/ 0 h 670"/>
                  <a:gd name="T2" fmla="*/ 416 w 613"/>
                  <a:gd name="T3" fmla="*/ 101 h 670"/>
                  <a:gd name="T4" fmla="*/ 613 w 613"/>
                  <a:gd name="T5" fmla="*/ 465 h 670"/>
                  <a:gd name="T6" fmla="*/ 551 w 613"/>
                  <a:gd name="T7" fmla="*/ 670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3" h="670">
                    <a:moveTo>
                      <a:pt x="0" y="0"/>
                    </a:moveTo>
                    <a:lnTo>
                      <a:pt x="416" y="101"/>
                    </a:lnTo>
                    <a:lnTo>
                      <a:pt x="613" y="465"/>
                    </a:lnTo>
                    <a:lnTo>
                      <a:pt x="551" y="67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" name="Freeform 435">
                <a:extLst>
                  <a:ext uri="{FF2B5EF4-FFF2-40B4-BE49-F238E27FC236}">
                    <a16:creationId xmlns:a16="http://schemas.microsoft.com/office/drawing/2014/main" id="{82B2509B-8064-0491-CC00-09C25EACD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707"/>
                <a:ext cx="106" cy="78"/>
              </a:xfrm>
              <a:custGeom>
                <a:avLst/>
                <a:gdLst>
                  <a:gd name="T0" fmla="*/ 0 w 527"/>
                  <a:gd name="T1" fmla="*/ 0 h 391"/>
                  <a:gd name="T2" fmla="*/ 69 w 527"/>
                  <a:gd name="T3" fmla="*/ 107 h 391"/>
                  <a:gd name="T4" fmla="*/ 270 w 527"/>
                  <a:gd name="T5" fmla="*/ 156 h 391"/>
                  <a:gd name="T6" fmla="*/ 333 w 527"/>
                  <a:gd name="T7" fmla="*/ 274 h 391"/>
                  <a:gd name="T8" fmla="*/ 468 w 527"/>
                  <a:gd name="T9" fmla="*/ 277 h 391"/>
                  <a:gd name="T10" fmla="*/ 527 w 527"/>
                  <a:gd name="T11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7" h="391">
                    <a:moveTo>
                      <a:pt x="0" y="0"/>
                    </a:moveTo>
                    <a:lnTo>
                      <a:pt x="69" y="107"/>
                    </a:lnTo>
                    <a:lnTo>
                      <a:pt x="270" y="156"/>
                    </a:lnTo>
                    <a:lnTo>
                      <a:pt x="333" y="274"/>
                    </a:lnTo>
                    <a:lnTo>
                      <a:pt x="468" y="277"/>
                    </a:lnTo>
                    <a:lnTo>
                      <a:pt x="527" y="39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" name="Freeform 436">
                <a:extLst>
                  <a:ext uri="{FF2B5EF4-FFF2-40B4-BE49-F238E27FC236}">
                    <a16:creationId xmlns:a16="http://schemas.microsoft.com/office/drawing/2014/main" id="{7D826C2A-C7C7-0311-7BFD-AAC421C0C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785"/>
                <a:ext cx="215" cy="179"/>
              </a:xfrm>
              <a:custGeom>
                <a:avLst/>
                <a:gdLst>
                  <a:gd name="T0" fmla="*/ 1075 w 1075"/>
                  <a:gd name="T1" fmla="*/ 0 h 895"/>
                  <a:gd name="T2" fmla="*/ 884 w 1075"/>
                  <a:gd name="T3" fmla="*/ 94 h 895"/>
                  <a:gd name="T4" fmla="*/ 673 w 1075"/>
                  <a:gd name="T5" fmla="*/ 372 h 895"/>
                  <a:gd name="T6" fmla="*/ 544 w 1075"/>
                  <a:gd name="T7" fmla="*/ 309 h 895"/>
                  <a:gd name="T8" fmla="*/ 277 w 1075"/>
                  <a:gd name="T9" fmla="*/ 424 h 895"/>
                  <a:gd name="T10" fmla="*/ 87 w 1075"/>
                  <a:gd name="T11" fmla="*/ 635 h 895"/>
                  <a:gd name="T12" fmla="*/ 0 w 1075"/>
                  <a:gd name="T13" fmla="*/ 895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5" h="895">
                    <a:moveTo>
                      <a:pt x="1075" y="0"/>
                    </a:moveTo>
                    <a:lnTo>
                      <a:pt x="884" y="94"/>
                    </a:lnTo>
                    <a:lnTo>
                      <a:pt x="673" y="372"/>
                    </a:lnTo>
                    <a:lnTo>
                      <a:pt x="544" y="309"/>
                    </a:lnTo>
                    <a:lnTo>
                      <a:pt x="277" y="424"/>
                    </a:lnTo>
                    <a:lnTo>
                      <a:pt x="87" y="635"/>
                    </a:lnTo>
                    <a:lnTo>
                      <a:pt x="0" y="89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" name="Freeform 437">
                <a:extLst>
                  <a:ext uri="{FF2B5EF4-FFF2-40B4-BE49-F238E27FC236}">
                    <a16:creationId xmlns:a16="http://schemas.microsoft.com/office/drawing/2014/main" id="{DBF3FAAB-B46B-A5A7-DA95-107CDB9CD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" y="566"/>
                <a:ext cx="130" cy="102"/>
              </a:xfrm>
              <a:custGeom>
                <a:avLst/>
                <a:gdLst>
                  <a:gd name="T0" fmla="*/ 0 w 649"/>
                  <a:gd name="T1" fmla="*/ 447 h 506"/>
                  <a:gd name="T2" fmla="*/ 125 w 649"/>
                  <a:gd name="T3" fmla="*/ 506 h 506"/>
                  <a:gd name="T4" fmla="*/ 323 w 649"/>
                  <a:gd name="T5" fmla="*/ 232 h 506"/>
                  <a:gd name="T6" fmla="*/ 513 w 649"/>
                  <a:gd name="T7" fmla="*/ 156 h 506"/>
                  <a:gd name="T8" fmla="*/ 649 w 649"/>
                  <a:gd name="T9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9" h="506">
                    <a:moveTo>
                      <a:pt x="0" y="447"/>
                    </a:moveTo>
                    <a:lnTo>
                      <a:pt x="125" y="506"/>
                    </a:lnTo>
                    <a:lnTo>
                      <a:pt x="323" y="232"/>
                    </a:lnTo>
                    <a:lnTo>
                      <a:pt x="513" y="156"/>
                    </a:lnTo>
                    <a:lnTo>
                      <a:pt x="64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" name="Freeform 438">
                <a:extLst>
                  <a:ext uri="{FF2B5EF4-FFF2-40B4-BE49-F238E27FC236}">
                    <a16:creationId xmlns:a16="http://schemas.microsoft.com/office/drawing/2014/main" id="{10D4BE4A-2700-CD2D-3DCA-0D420999B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" y="656"/>
                <a:ext cx="14" cy="67"/>
              </a:xfrm>
              <a:custGeom>
                <a:avLst/>
                <a:gdLst>
                  <a:gd name="T0" fmla="*/ 45 w 70"/>
                  <a:gd name="T1" fmla="*/ 0 h 336"/>
                  <a:gd name="T2" fmla="*/ 0 w 70"/>
                  <a:gd name="T3" fmla="*/ 56 h 336"/>
                  <a:gd name="T4" fmla="*/ 70 w 70"/>
                  <a:gd name="T5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36">
                    <a:moveTo>
                      <a:pt x="45" y="0"/>
                    </a:moveTo>
                    <a:lnTo>
                      <a:pt x="0" y="56"/>
                    </a:lnTo>
                    <a:lnTo>
                      <a:pt x="70" y="3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" name="Freeform 439">
                <a:extLst>
                  <a:ext uri="{FF2B5EF4-FFF2-40B4-BE49-F238E27FC236}">
                    <a16:creationId xmlns:a16="http://schemas.microsoft.com/office/drawing/2014/main" id="{6F7DF0B0-8A2C-DFE8-C17C-4A4848CCC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725"/>
                <a:ext cx="29" cy="72"/>
              </a:xfrm>
              <a:custGeom>
                <a:avLst/>
                <a:gdLst>
                  <a:gd name="T0" fmla="*/ 90 w 142"/>
                  <a:gd name="T1" fmla="*/ 360 h 360"/>
                  <a:gd name="T2" fmla="*/ 142 w 142"/>
                  <a:gd name="T3" fmla="*/ 229 h 360"/>
                  <a:gd name="T4" fmla="*/ 0 w 142"/>
                  <a:gd name="T5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360">
                    <a:moveTo>
                      <a:pt x="90" y="360"/>
                    </a:moveTo>
                    <a:lnTo>
                      <a:pt x="142" y="2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" name="Line 440">
                <a:extLst>
                  <a:ext uri="{FF2B5EF4-FFF2-40B4-BE49-F238E27FC236}">
                    <a16:creationId xmlns:a16="http://schemas.microsoft.com/office/drawing/2014/main" id="{5A5CD2F6-0365-BE8F-D092-FC91564ED1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16" y="723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" name="Line 441">
                <a:extLst>
                  <a:ext uri="{FF2B5EF4-FFF2-40B4-BE49-F238E27FC236}">
                    <a16:creationId xmlns:a16="http://schemas.microsoft.com/office/drawing/2014/main" id="{7E3ABA8A-F491-818B-C3CC-A727FF8C4C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50" y="725"/>
                <a:ext cx="66" cy="6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" name="Freeform 442">
                <a:extLst>
                  <a:ext uri="{FF2B5EF4-FFF2-40B4-BE49-F238E27FC236}">
                    <a16:creationId xmlns:a16="http://schemas.microsoft.com/office/drawing/2014/main" id="{06F84554-CD87-7ACC-54C4-DE9006856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808"/>
                <a:ext cx="115" cy="80"/>
              </a:xfrm>
              <a:custGeom>
                <a:avLst/>
                <a:gdLst>
                  <a:gd name="T0" fmla="*/ 0 w 576"/>
                  <a:gd name="T1" fmla="*/ 403 h 403"/>
                  <a:gd name="T2" fmla="*/ 156 w 576"/>
                  <a:gd name="T3" fmla="*/ 177 h 403"/>
                  <a:gd name="T4" fmla="*/ 347 w 576"/>
                  <a:gd name="T5" fmla="*/ 94 h 403"/>
                  <a:gd name="T6" fmla="*/ 368 w 576"/>
                  <a:gd name="T7" fmla="*/ 28 h 403"/>
                  <a:gd name="T8" fmla="*/ 576 w 576"/>
                  <a:gd name="T9" fmla="*/ 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403">
                    <a:moveTo>
                      <a:pt x="0" y="403"/>
                    </a:moveTo>
                    <a:lnTo>
                      <a:pt x="156" y="177"/>
                    </a:lnTo>
                    <a:lnTo>
                      <a:pt x="347" y="94"/>
                    </a:lnTo>
                    <a:lnTo>
                      <a:pt x="368" y="28"/>
                    </a:lnTo>
                    <a:lnTo>
                      <a:pt x="57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" name="Freeform 443">
                <a:extLst>
                  <a:ext uri="{FF2B5EF4-FFF2-40B4-BE49-F238E27FC236}">
                    <a16:creationId xmlns:a16="http://schemas.microsoft.com/office/drawing/2014/main" id="{3B5B7D3C-467F-F2F7-1F6B-0C08B74B6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797"/>
                <a:ext cx="176" cy="333"/>
              </a:xfrm>
              <a:custGeom>
                <a:avLst/>
                <a:gdLst>
                  <a:gd name="T0" fmla="*/ 0 w 881"/>
                  <a:gd name="T1" fmla="*/ 1665 h 1665"/>
                  <a:gd name="T2" fmla="*/ 63 w 881"/>
                  <a:gd name="T3" fmla="*/ 1627 h 1665"/>
                  <a:gd name="T4" fmla="*/ 142 w 881"/>
                  <a:gd name="T5" fmla="*/ 1349 h 1665"/>
                  <a:gd name="T6" fmla="*/ 333 w 881"/>
                  <a:gd name="T7" fmla="*/ 1127 h 1665"/>
                  <a:gd name="T8" fmla="*/ 350 w 881"/>
                  <a:gd name="T9" fmla="*/ 916 h 1665"/>
                  <a:gd name="T10" fmla="*/ 728 w 881"/>
                  <a:gd name="T11" fmla="*/ 479 h 1665"/>
                  <a:gd name="T12" fmla="*/ 756 w 881"/>
                  <a:gd name="T13" fmla="*/ 260 h 1665"/>
                  <a:gd name="T14" fmla="*/ 881 w 881"/>
                  <a:gd name="T15" fmla="*/ 0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1" h="1665">
                    <a:moveTo>
                      <a:pt x="0" y="1665"/>
                    </a:moveTo>
                    <a:lnTo>
                      <a:pt x="63" y="1627"/>
                    </a:lnTo>
                    <a:lnTo>
                      <a:pt x="142" y="1349"/>
                    </a:lnTo>
                    <a:lnTo>
                      <a:pt x="333" y="1127"/>
                    </a:lnTo>
                    <a:lnTo>
                      <a:pt x="350" y="916"/>
                    </a:lnTo>
                    <a:lnTo>
                      <a:pt x="728" y="479"/>
                    </a:lnTo>
                    <a:lnTo>
                      <a:pt x="756" y="260"/>
                    </a:lnTo>
                    <a:lnTo>
                      <a:pt x="88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" name="Line 444">
                <a:extLst>
                  <a:ext uri="{FF2B5EF4-FFF2-40B4-BE49-F238E27FC236}">
                    <a16:creationId xmlns:a16="http://schemas.microsoft.com/office/drawing/2014/main" id="{508E948A-896E-F7EE-15D2-06BDA15C9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69" y="888"/>
                <a:ext cx="11" cy="8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" name="Freeform 445">
                <a:extLst>
                  <a:ext uri="{FF2B5EF4-FFF2-40B4-BE49-F238E27FC236}">
                    <a16:creationId xmlns:a16="http://schemas.microsoft.com/office/drawing/2014/main" id="{12DA82A2-9078-439D-6C41-320A9E3CE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2" y="971"/>
                <a:ext cx="90" cy="303"/>
              </a:xfrm>
              <a:custGeom>
                <a:avLst/>
                <a:gdLst>
                  <a:gd name="T0" fmla="*/ 0 w 448"/>
                  <a:gd name="T1" fmla="*/ 1519 h 1519"/>
                  <a:gd name="T2" fmla="*/ 70 w 448"/>
                  <a:gd name="T3" fmla="*/ 1495 h 1519"/>
                  <a:gd name="T4" fmla="*/ 111 w 448"/>
                  <a:gd name="T5" fmla="*/ 1276 h 1519"/>
                  <a:gd name="T6" fmla="*/ 392 w 448"/>
                  <a:gd name="T7" fmla="*/ 1228 h 1519"/>
                  <a:gd name="T8" fmla="*/ 448 w 448"/>
                  <a:gd name="T9" fmla="*/ 1176 h 1519"/>
                  <a:gd name="T10" fmla="*/ 430 w 448"/>
                  <a:gd name="T11" fmla="*/ 1034 h 1519"/>
                  <a:gd name="T12" fmla="*/ 170 w 448"/>
                  <a:gd name="T13" fmla="*/ 676 h 1519"/>
                  <a:gd name="T14" fmla="*/ 292 w 448"/>
                  <a:gd name="T15" fmla="*/ 253 h 1519"/>
                  <a:gd name="T16" fmla="*/ 441 w 448"/>
                  <a:gd name="T17" fmla="*/ 0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8" h="1519">
                    <a:moveTo>
                      <a:pt x="0" y="1519"/>
                    </a:moveTo>
                    <a:lnTo>
                      <a:pt x="70" y="1495"/>
                    </a:lnTo>
                    <a:lnTo>
                      <a:pt x="111" y="1276"/>
                    </a:lnTo>
                    <a:lnTo>
                      <a:pt x="392" y="1228"/>
                    </a:lnTo>
                    <a:lnTo>
                      <a:pt x="448" y="1176"/>
                    </a:lnTo>
                    <a:lnTo>
                      <a:pt x="430" y="1034"/>
                    </a:lnTo>
                    <a:lnTo>
                      <a:pt x="170" y="676"/>
                    </a:lnTo>
                    <a:lnTo>
                      <a:pt x="292" y="253"/>
                    </a:lnTo>
                    <a:lnTo>
                      <a:pt x="44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" name="Freeform 446">
                <a:extLst>
                  <a:ext uri="{FF2B5EF4-FFF2-40B4-BE49-F238E27FC236}">
                    <a16:creationId xmlns:a16="http://schemas.microsoft.com/office/drawing/2014/main" id="{D1F1CF42-F241-114A-B57D-F931F2D41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4" y="797"/>
                <a:ext cx="35" cy="91"/>
              </a:xfrm>
              <a:custGeom>
                <a:avLst/>
                <a:gdLst>
                  <a:gd name="T0" fmla="*/ 0 w 173"/>
                  <a:gd name="T1" fmla="*/ 0 h 455"/>
                  <a:gd name="T2" fmla="*/ 73 w 173"/>
                  <a:gd name="T3" fmla="*/ 351 h 455"/>
                  <a:gd name="T4" fmla="*/ 173 w 173"/>
                  <a:gd name="T5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3" h="455">
                    <a:moveTo>
                      <a:pt x="0" y="0"/>
                    </a:moveTo>
                    <a:lnTo>
                      <a:pt x="73" y="351"/>
                    </a:lnTo>
                    <a:lnTo>
                      <a:pt x="173" y="45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" name="Freeform 447">
                <a:extLst>
                  <a:ext uri="{FF2B5EF4-FFF2-40B4-BE49-F238E27FC236}">
                    <a16:creationId xmlns:a16="http://schemas.microsoft.com/office/drawing/2014/main" id="{D2BC965D-2AC1-26C2-DFAB-CB8229B1E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7" y="1130"/>
                <a:ext cx="26" cy="138"/>
              </a:xfrm>
              <a:custGeom>
                <a:avLst/>
                <a:gdLst>
                  <a:gd name="T0" fmla="*/ 82 w 128"/>
                  <a:gd name="T1" fmla="*/ 690 h 690"/>
                  <a:gd name="T2" fmla="*/ 128 w 128"/>
                  <a:gd name="T3" fmla="*/ 600 h 690"/>
                  <a:gd name="T4" fmla="*/ 0 w 128"/>
                  <a:gd name="T5" fmla="*/ 274 h 690"/>
                  <a:gd name="T6" fmla="*/ 55 w 128"/>
                  <a:gd name="T7" fmla="*/ 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690">
                    <a:moveTo>
                      <a:pt x="82" y="690"/>
                    </a:moveTo>
                    <a:lnTo>
                      <a:pt x="128" y="600"/>
                    </a:lnTo>
                    <a:lnTo>
                      <a:pt x="0" y="274"/>
                    </a:lnTo>
                    <a:lnTo>
                      <a:pt x="5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" name="Freeform 448">
                <a:extLst>
                  <a:ext uri="{FF2B5EF4-FFF2-40B4-BE49-F238E27FC236}">
                    <a16:creationId xmlns:a16="http://schemas.microsoft.com/office/drawing/2014/main" id="{5362FBCD-F179-11F9-B10E-B8D153479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954"/>
                <a:ext cx="101" cy="28"/>
              </a:xfrm>
              <a:custGeom>
                <a:avLst/>
                <a:gdLst>
                  <a:gd name="T0" fmla="*/ 0 w 506"/>
                  <a:gd name="T1" fmla="*/ 104 h 142"/>
                  <a:gd name="T2" fmla="*/ 128 w 506"/>
                  <a:gd name="T3" fmla="*/ 142 h 142"/>
                  <a:gd name="T4" fmla="*/ 267 w 506"/>
                  <a:gd name="T5" fmla="*/ 0 h 142"/>
                  <a:gd name="T6" fmla="*/ 457 w 506"/>
                  <a:gd name="T7" fmla="*/ 83 h 142"/>
                  <a:gd name="T8" fmla="*/ 506 w 506"/>
                  <a:gd name="T9" fmla="*/ 3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142">
                    <a:moveTo>
                      <a:pt x="0" y="104"/>
                    </a:moveTo>
                    <a:lnTo>
                      <a:pt x="128" y="142"/>
                    </a:lnTo>
                    <a:lnTo>
                      <a:pt x="267" y="0"/>
                    </a:lnTo>
                    <a:lnTo>
                      <a:pt x="457" y="83"/>
                    </a:lnTo>
                    <a:lnTo>
                      <a:pt x="506" y="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" name="Freeform 449">
                <a:extLst>
                  <a:ext uri="{FF2B5EF4-FFF2-40B4-BE49-F238E27FC236}">
                    <a16:creationId xmlns:a16="http://schemas.microsoft.com/office/drawing/2014/main" id="{6D58FDB6-1E62-2B31-A9CF-B419A0AD6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1" y="964"/>
                <a:ext cx="25" cy="122"/>
              </a:xfrm>
              <a:custGeom>
                <a:avLst/>
                <a:gdLst>
                  <a:gd name="T0" fmla="*/ 0 w 125"/>
                  <a:gd name="T1" fmla="*/ 607 h 607"/>
                  <a:gd name="T2" fmla="*/ 121 w 125"/>
                  <a:gd name="T3" fmla="*/ 267 h 607"/>
                  <a:gd name="T4" fmla="*/ 125 w 125"/>
                  <a:gd name="T5" fmla="*/ 49 h 607"/>
                  <a:gd name="T6" fmla="*/ 69 w 125"/>
                  <a:gd name="T7" fmla="*/ 0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607">
                    <a:moveTo>
                      <a:pt x="0" y="607"/>
                    </a:moveTo>
                    <a:lnTo>
                      <a:pt x="121" y="267"/>
                    </a:lnTo>
                    <a:lnTo>
                      <a:pt x="125" y="49"/>
                    </a:lnTo>
                    <a:lnTo>
                      <a:pt x="6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" name="Line 450">
                <a:extLst>
                  <a:ext uri="{FF2B5EF4-FFF2-40B4-BE49-F238E27FC236}">
                    <a16:creationId xmlns:a16="http://schemas.microsoft.com/office/drawing/2014/main" id="{1FF5F634-962B-AF56-F559-0441904BA7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79" y="961"/>
                <a:ext cx="5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" name="Freeform 451">
                <a:extLst>
                  <a:ext uri="{FF2B5EF4-FFF2-40B4-BE49-F238E27FC236}">
                    <a16:creationId xmlns:a16="http://schemas.microsoft.com/office/drawing/2014/main" id="{03EA17F0-C827-1E1E-68A9-E80768331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1" y="817"/>
                <a:ext cx="28" cy="115"/>
              </a:xfrm>
              <a:custGeom>
                <a:avLst/>
                <a:gdLst>
                  <a:gd name="T0" fmla="*/ 135 w 142"/>
                  <a:gd name="T1" fmla="*/ 0 h 572"/>
                  <a:gd name="T2" fmla="*/ 142 w 142"/>
                  <a:gd name="T3" fmla="*/ 215 h 572"/>
                  <a:gd name="T4" fmla="*/ 0 w 142"/>
                  <a:gd name="T5" fmla="*/ 364 h 572"/>
                  <a:gd name="T6" fmla="*/ 10 w 142"/>
                  <a:gd name="T7" fmla="*/ 572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2" h="572">
                    <a:moveTo>
                      <a:pt x="135" y="0"/>
                    </a:moveTo>
                    <a:lnTo>
                      <a:pt x="142" y="215"/>
                    </a:lnTo>
                    <a:lnTo>
                      <a:pt x="0" y="364"/>
                    </a:lnTo>
                    <a:lnTo>
                      <a:pt x="10" y="57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" name="Freeform 452">
                <a:extLst>
                  <a:ext uri="{FF2B5EF4-FFF2-40B4-BE49-F238E27FC236}">
                    <a16:creationId xmlns:a16="http://schemas.microsoft.com/office/drawing/2014/main" id="{47807638-4B3A-2FB8-8851-FBC7F5076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8" y="926"/>
                <a:ext cx="105" cy="17"/>
              </a:xfrm>
              <a:custGeom>
                <a:avLst/>
                <a:gdLst>
                  <a:gd name="T0" fmla="*/ 523 w 523"/>
                  <a:gd name="T1" fmla="*/ 28 h 84"/>
                  <a:gd name="T2" fmla="*/ 308 w 523"/>
                  <a:gd name="T3" fmla="*/ 56 h 84"/>
                  <a:gd name="T4" fmla="*/ 107 w 523"/>
                  <a:gd name="T5" fmla="*/ 0 h 84"/>
                  <a:gd name="T6" fmla="*/ 0 w 523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3" h="84">
                    <a:moveTo>
                      <a:pt x="523" y="28"/>
                    </a:moveTo>
                    <a:lnTo>
                      <a:pt x="308" y="56"/>
                    </a:lnTo>
                    <a:lnTo>
                      <a:pt x="107" y="0"/>
                    </a:lnTo>
                    <a:lnTo>
                      <a:pt x="0" y="8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" name="Freeform 453">
                <a:extLst>
                  <a:ext uri="{FF2B5EF4-FFF2-40B4-BE49-F238E27FC236}">
                    <a16:creationId xmlns:a16="http://schemas.microsoft.com/office/drawing/2014/main" id="{C28048C6-22DC-7B00-6510-A5C1D758D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943"/>
                <a:ext cx="50" cy="202"/>
              </a:xfrm>
              <a:custGeom>
                <a:avLst/>
                <a:gdLst>
                  <a:gd name="T0" fmla="*/ 0 w 250"/>
                  <a:gd name="T1" fmla="*/ 1009 h 1009"/>
                  <a:gd name="T2" fmla="*/ 90 w 250"/>
                  <a:gd name="T3" fmla="*/ 374 h 1009"/>
                  <a:gd name="T4" fmla="*/ 187 w 250"/>
                  <a:gd name="T5" fmla="*/ 34 h 1009"/>
                  <a:gd name="T6" fmla="*/ 250 w 250"/>
                  <a:gd name="T7" fmla="*/ 0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0" h="1009">
                    <a:moveTo>
                      <a:pt x="0" y="1009"/>
                    </a:moveTo>
                    <a:lnTo>
                      <a:pt x="90" y="374"/>
                    </a:lnTo>
                    <a:lnTo>
                      <a:pt x="187" y="34"/>
                    </a:lnTo>
                    <a:lnTo>
                      <a:pt x="25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" name="Freeform 454">
                <a:extLst>
                  <a:ext uri="{FF2B5EF4-FFF2-40B4-BE49-F238E27FC236}">
                    <a16:creationId xmlns:a16="http://schemas.microsoft.com/office/drawing/2014/main" id="{167537F9-70EF-81AC-E1BC-F952BD230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2" y="890"/>
                <a:ext cx="36" cy="53"/>
              </a:xfrm>
              <a:custGeom>
                <a:avLst/>
                <a:gdLst>
                  <a:gd name="T0" fmla="*/ 180 w 180"/>
                  <a:gd name="T1" fmla="*/ 267 h 267"/>
                  <a:gd name="T2" fmla="*/ 121 w 180"/>
                  <a:gd name="T3" fmla="*/ 228 h 267"/>
                  <a:gd name="T4" fmla="*/ 107 w 180"/>
                  <a:gd name="T5" fmla="*/ 86 h 267"/>
                  <a:gd name="T6" fmla="*/ 0 w 180"/>
                  <a:gd name="T7" fmla="*/ 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0" h="267">
                    <a:moveTo>
                      <a:pt x="180" y="267"/>
                    </a:moveTo>
                    <a:lnTo>
                      <a:pt x="121" y="228"/>
                    </a:lnTo>
                    <a:lnTo>
                      <a:pt x="107" y="8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" name="Freeform 455">
                <a:extLst>
                  <a:ext uri="{FF2B5EF4-FFF2-40B4-BE49-F238E27FC236}">
                    <a16:creationId xmlns:a16="http://schemas.microsoft.com/office/drawing/2014/main" id="{C625B5D4-4863-D573-E657-222607551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932"/>
                <a:ext cx="45" cy="43"/>
              </a:xfrm>
              <a:custGeom>
                <a:avLst/>
                <a:gdLst>
                  <a:gd name="T0" fmla="*/ 0 w 226"/>
                  <a:gd name="T1" fmla="*/ 0 h 215"/>
                  <a:gd name="T2" fmla="*/ 198 w 226"/>
                  <a:gd name="T3" fmla="*/ 14 h 215"/>
                  <a:gd name="T4" fmla="*/ 226 w 226"/>
                  <a:gd name="T5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6" h="215">
                    <a:moveTo>
                      <a:pt x="0" y="0"/>
                    </a:moveTo>
                    <a:lnTo>
                      <a:pt x="198" y="14"/>
                    </a:lnTo>
                    <a:lnTo>
                      <a:pt x="226" y="2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" name="Freeform 456">
                <a:extLst>
                  <a:ext uri="{FF2B5EF4-FFF2-40B4-BE49-F238E27FC236}">
                    <a16:creationId xmlns:a16="http://schemas.microsoft.com/office/drawing/2014/main" id="{82543017-F0CC-D476-F5E1-6556A3C07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4" y="975"/>
                <a:ext cx="54" cy="127"/>
              </a:xfrm>
              <a:custGeom>
                <a:avLst/>
                <a:gdLst>
                  <a:gd name="T0" fmla="*/ 0 w 271"/>
                  <a:gd name="T1" fmla="*/ 635 h 635"/>
                  <a:gd name="T2" fmla="*/ 7 w 271"/>
                  <a:gd name="T3" fmla="*/ 347 h 635"/>
                  <a:gd name="T4" fmla="*/ 271 w 271"/>
                  <a:gd name="T5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1" h="635">
                    <a:moveTo>
                      <a:pt x="0" y="635"/>
                    </a:moveTo>
                    <a:lnTo>
                      <a:pt x="7" y="347"/>
                    </a:lnTo>
                    <a:lnTo>
                      <a:pt x="27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" name="Line 457">
                <a:extLst>
                  <a:ext uri="{FF2B5EF4-FFF2-40B4-BE49-F238E27FC236}">
                    <a16:creationId xmlns:a16="http://schemas.microsoft.com/office/drawing/2014/main" id="{95FAF8DB-700D-4D2C-DCB7-C1E4D2A58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24" y="1102"/>
                <a:ext cx="51" cy="2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" name="Freeform 458">
                <a:extLst>
                  <a:ext uri="{FF2B5EF4-FFF2-40B4-BE49-F238E27FC236}">
                    <a16:creationId xmlns:a16="http://schemas.microsoft.com/office/drawing/2014/main" id="{0720AF1D-DEF6-DB20-BD1B-8E9663642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4" y="1126"/>
                <a:ext cx="79" cy="177"/>
              </a:xfrm>
              <a:custGeom>
                <a:avLst/>
                <a:gdLst>
                  <a:gd name="T0" fmla="*/ 395 w 395"/>
                  <a:gd name="T1" fmla="*/ 884 h 884"/>
                  <a:gd name="T2" fmla="*/ 197 w 395"/>
                  <a:gd name="T3" fmla="*/ 839 h 884"/>
                  <a:gd name="T4" fmla="*/ 208 w 395"/>
                  <a:gd name="T5" fmla="*/ 624 h 884"/>
                  <a:gd name="T6" fmla="*/ 52 w 395"/>
                  <a:gd name="T7" fmla="*/ 492 h 884"/>
                  <a:gd name="T8" fmla="*/ 159 w 395"/>
                  <a:gd name="T9" fmla="*/ 309 h 884"/>
                  <a:gd name="T10" fmla="*/ 145 w 395"/>
                  <a:gd name="T11" fmla="*/ 239 h 884"/>
                  <a:gd name="T12" fmla="*/ 0 w 395"/>
                  <a:gd name="T13" fmla="*/ 0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5" h="884">
                    <a:moveTo>
                      <a:pt x="395" y="884"/>
                    </a:moveTo>
                    <a:lnTo>
                      <a:pt x="197" y="839"/>
                    </a:lnTo>
                    <a:lnTo>
                      <a:pt x="208" y="624"/>
                    </a:lnTo>
                    <a:lnTo>
                      <a:pt x="52" y="492"/>
                    </a:lnTo>
                    <a:lnTo>
                      <a:pt x="159" y="309"/>
                    </a:lnTo>
                    <a:lnTo>
                      <a:pt x="145" y="23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" name="Line 459">
                <a:extLst>
                  <a:ext uri="{FF2B5EF4-FFF2-40B4-BE49-F238E27FC236}">
                    <a16:creationId xmlns:a16="http://schemas.microsoft.com/office/drawing/2014/main" id="{8EA62334-EF32-BC0A-4F66-C4FFDD821A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64" y="1102"/>
                <a:ext cx="60" cy="2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" name="Line 460">
                <a:extLst>
                  <a:ext uri="{FF2B5EF4-FFF2-40B4-BE49-F238E27FC236}">
                    <a16:creationId xmlns:a16="http://schemas.microsoft.com/office/drawing/2014/main" id="{8E1D7FC0-A9BA-FF7B-CB80-CCFAA8D228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75" y="1123"/>
                <a:ext cx="12" cy="7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" name="Line 461">
                <a:extLst>
                  <a:ext uri="{FF2B5EF4-FFF2-40B4-BE49-F238E27FC236}">
                    <a16:creationId xmlns:a16="http://schemas.microsoft.com/office/drawing/2014/main" id="{DE65A29F-A581-F6AE-59BC-AE9AE303CB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21" y="1086"/>
                <a:ext cx="32" cy="2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" name="Freeform 462">
                <a:extLst>
                  <a:ext uri="{FF2B5EF4-FFF2-40B4-BE49-F238E27FC236}">
                    <a16:creationId xmlns:a16="http://schemas.microsoft.com/office/drawing/2014/main" id="{3536EE5D-2514-CE71-4343-01CECF199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6" y="1111"/>
                <a:ext cx="46" cy="158"/>
              </a:xfrm>
              <a:custGeom>
                <a:avLst/>
                <a:gdLst>
                  <a:gd name="T0" fmla="*/ 62 w 232"/>
                  <a:gd name="T1" fmla="*/ 790 h 790"/>
                  <a:gd name="T2" fmla="*/ 0 w 232"/>
                  <a:gd name="T3" fmla="*/ 509 h 790"/>
                  <a:gd name="T4" fmla="*/ 128 w 232"/>
                  <a:gd name="T5" fmla="*/ 444 h 790"/>
                  <a:gd name="T6" fmla="*/ 232 w 232"/>
                  <a:gd name="T7" fmla="*/ 260 h 790"/>
                  <a:gd name="T8" fmla="*/ 135 w 232"/>
                  <a:gd name="T9" fmla="*/ 0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790">
                    <a:moveTo>
                      <a:pt x="62" y="790"/>
                    </a:moveTo>
                    <a:lnTo>
                      <a:pt x="0" y="509"/>
                    </a:lnTo>
                    <a:lnTo>
                      <a:pt x="128" y="444"/>
                    </a:lnTo>
                    <a:lnTo>
                      <a:pt x="232" y="260"/>
                    </a:lnTo>
                    <a:lnTo>
                      <a:pt x="13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" name="Freeform 463">
                <a:extLst>
                  <a:ext uri="{FF2B5EF4-FFF2-40B4-BE49-F238E27FC236}">
                    <a16:creationId xmlns:a16="http://schemas.microsoft.com/office/drawing/2014/main" id="{22F93878-2C5F-E4DA-69B5-73EFFD0E0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7" y="1199"/>
                <a:ext cx="117" cy="103"/>
              </a:xfrm>
              <a:custGeom>
                <a:avLst/>
                <a:gdLst>
                  <a:gd name="T0" fmla="*/ 582 w 582"/>
                  <a:gd name="T1" fmla="*/ 517 h 517"/>
                  <a:gd name="T2" fmla="*/ 145 w 582"/>
                  <a:gd name="T3" fmla="*/ 35 h 517"/>
                  <a:gd name="T4" fmla="*/ 0 w 582"/>
                  <a:gd name="T5" fmla="*/ 0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2" h="517">
                    <a:moveTo>
                      <a:pt x="582" y="517"/>
                    </a:moveTo>
                    <a:lnTo>
                      <a:pt x="145" y="3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" name="Line 464">
                <a:extLst>
                  <a:ext uri="{FF2B5EF4-FFF2-40B4-BE49-F238E27FC236}">
                    <a16:creationId xmlns:a16="http://schemas.microsoft.com/office/drawing/2014/main" id="{40347159-3E59-C4D3-B76A-9338BD290D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75" y="1086"/>
                <a:ext cx="146" cy="3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" name="Line 465">
                <a:extLst>
                  <a:ext uri="{FF2B5EF4-FFF2-40B4-BE49-F238E27FC236}">
                    <a16:creationId xmlns:a16="http://schemas.microsoft.com/office/drawing/2014/main" id="{378837BE-EF6D-EA72-FCAC-051EF55601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02" y="1302"/>
                <a:ext cx="2" cy="6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" name="Freeform 466">
                <a:extLst>
                  <a:ext uri="{FF2B5EF4-FFF2-40B4-BE49-F238E27FC236}">
                    <a16:creationId xmlns:a16="http://schemas.microsoft.com/office/drawing/2014/main" id="{90CADA20-3834-AA29-C022-7524D5C5A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4" y="1269"/>
                <a:ext cx="34" cy="37"/>
              </a:xfrm>
              <a:custGeom>
                <a:avLst/>
                <a:gdLst>
                  <a:gd name="T0" fmla="*/ 0 w 173"/>
                  <a:gd name="T1" fmla="*/ 167 h 188"/>
                  <a:gd name="T2" fmla="*/ 132 w 173"/>
                  <a:gd name="T3" fmla="*/ 188 h 188"/>
                  <a:gd name="T4" fmla="*/ 173 w 173"/>
                  <a:gd name="T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3" h="188">
                    <a:moveTo>
                      <a:pt x="0" y="167"/>
                    </a:moveTo>
                    <a:lnTo>
                      <a:pt x="132" y="188"/>
                    </a:lnTo>
                    <a:lnTo>
                      <a:pt x="17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" name="Freeform 467">
                <a:extLst>
                  <a:ext uri="{FF2B5EF4-FFF2-40B4-BE49-F238E27FC236}">
                    <a16:creationId xmlns:a16="http://schemas.microsoft.com/office/drawing/2014/main" id="{C679585E-A9D4-6FD0-FDD2-7EEBEEB73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4" y="1341"/>
                <a:ext cx="188" cy="55"/>
              </a:xfrm>
              <a:custGeom>
                <a:avLst/>
                <a:gdLst>
                  <a:gd name="T0" fmla="*/ 0 w 939"/>
                  <a:gd name="T1" fmla="*/ 0 h 277"/>
                  <a:gd name="T2" fmla="*/ 97 w 939"/>
                  <a:gd name="T3" fmla="*/ 107 h 277"/>
                  <a:gd name="T4" fmla="*/ 495 w 939"/>
                  <a:gd name="T5" fmla="*/ 277 h 277"/>
                  <a:gd name="T6" fmla="*/ 859 w 939"/>
                  <a:gd name="T7" fmla="*/ 229 h 277"/>
                  <a:gd name="T8" fmla="*/ 939 w 939"/>
                  <a:gd name="T9" fmla="*/ 11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9" h="277">
                    <a:moveTo>
                      <a:pt x="0" y="0"/>
                    </a:moveTo>
                    <a:lnTo>
                      <a:pt x="97" y="107"/>
                    </a:lnTo>
                    <a:lnTo>
                      <a:pt x="495" y="277"/>
                    </a:lnTo>
                    <a:lnTo>
                      <a:pt x="859" y="229"/>
                    </a:lnTo>
                    <a:lnTo>
                      <a:pt x="939" y="1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" name="Freeform 468">
                <a:extLst>
                  <a:ext uri="{FF2B5EF4-FFF2-40B4-BE49-F238E27FC236}">
                    <a16:creationId xmlns:a16="http://schemas.microsoft.com/office/drawing/2014/main" id="{62FFA4C9-B0FD-EF2E-5169-F90A0D4C6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2" y="1364"/>
                <a:ext cx="36" cy="64"/>
              </a:xfrm>
              <a:custGeom>
                <a:avLst/>
                <a:gdLst>
                  <a:gd name="T0" fmla="*/ 177 w 177"/>
                  <a:gd name="T1" fmla="*/ 323 h 323"/>
                  <a:gd name="T2" fmla="*/ 66 w 177"/>
                  <a:gd name="T3" fmla="*/ 250 h 323"/>
                  <a:gd name="T4" fmla="*/ 90 w 177"/>
                  <a:gd name="T5" fmla="*/ 188 h 323"/>
                  <a:gd name="T6" fmla="*/ 0 w 177"/>
                  <a:gd name="T7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7" h="323">
                    <a:moveTo>
                      <a:pt x="177" y="323"/>
                    </a:moveTo>
                    <a:lnTo>
                      <a:pt x="66" y="250"/>
                    </a:lnTo>
                    <a:lnTo>
                      <a:pt x="90" y="18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" name="Freeform 469">
                <a:extLst>
                  <a:ext uri="{FF2B5EF4-FFF2-40B4-BE49-F238E27FC236}">
                    <a16:creationId xmlns:a16="http://schemas.microsoft.com/office/drawing/2014/main" id="{BDE9F2EA-0CCA-F2B0-73FD-8BE7BD143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1337"/>
                <a:ext cx="126" cy="91"/>
              </a:xfrm>
              <a:custGeom>
                <a:avLst/>
                <a:gdLst>
                  <a:gd name="T0" fmla="*/ 634 w 634"/>
                  <a:gd name="T1" fmla="*/ 0 h 458"/>
                  <a:gd name="T2" fmla="*/ 478 w 634"/>
                  <a:gd name="T3" fmla="*/ 146 h 458"/>
                  <a:gd name="T4" fmla="*/ 444 w 634"/>
                  <a:gd name="T5" fmla="*/ 288 h 458"/>
                  <a:gd name="T6" fmla="*/ 28 w 634"/>
                  <a:gd name="T7" fmla="*/ 392 h 458"/>
                  <a:gd name="T8" fmla="*/ 0 w 634"/>
                  <a:gd name="T9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4" h="458">
                    <a:moveTo>
                      <a:pt x="634" y="0"/>
                    </a:moveTo>
                    <a:lnTo>
                      <a:pt x="478" y="146"/>
                    </a:lnTo>
                    <a:lnTo>
                      <a:pt x="444" y="288"/>
                    </a:lnTo>
                    <a:lnTo>
                      <a:pt x="28" y="392"/>
                    </a:lnTo>
                    <a:lnTo>
                      <a:pt x="0" y="45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" name="Freeform 470">
                <a:extLst>
                  <a:ext uri="{FF2B5EF4-FFF2-40B4-BE49-F238E27FC236}">
                    <a16:creationId xmlns:a16="http://schemas.microsoft.com/office/drawing/2014/main" id="{A2C8AA70-685F-DC2D-5ED7-4EC2D6A03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1428"/>
                <a:ext cx="218" cy="218"/>
              </a:xfrm>
              <a:custGeom>
                <a:avLst/>
                <a:gdLst>
                  <a:gd name="T0" fmla="*/ 215 w 1092"/>
                  <a:gd name="T1" fmla="*/ 0 h 1089"/>
                  <a:gd name="T2" fmla="*/ 270 w 1092"/>
                  <a:gd name="T3" fmla="*/ 48 h 1089"/>
                  <a:gd name="T4" fmla="*/ 246 w 1092"/>
                  <a:gd name="T5" fmla="*/ 121 h 1089"/>
                  <a:gd name="T6" fmla="*/ 45 w 1092"/>
                  <a:gd name="T7" fmla="*/ 204 h 1089"/>
                  <a:gd name="T8" fmla="*/ 0 w 1092"/>
                  <a:gd name="T9" fmla="*/ 263 h 1089"/>
                  <a:gd name="T10" fmla="*/ 4 w 1092"/>
                  <a:gd name="T11" fmla="*/ 340 h 1089"/>
                  <a:gd name="T12" fmla="*/ 139 w 1092"/>
                  <a:gd name="T13" fmla="*/ 513 h 1089"/>
                  <a:gd name="T14" fmla="*/ 215 w 1092"/>
                  <a:gd name="T15" fmla="*/ 801 h 1089"/>
                  <a:gd name="T16" fmla="*/ 548 w 1092"/>
                  <a:gd name="T17" fmla="*/ 1089 h 1089"/>
                  <a:gd name="T18" fmla="*/ 693 w 1092"/>
                  <a:gd name="T19" fmla="*/ 1078 h 1089"/>
                  <a:gd name="T20" fmla="*/ 1030 w 1092"/>
                  <a:gd name="T21" fmla="*/ 919 h 1089"/>
                  <a:gd name="T22" fmla="*/ 1092 w 1092"/>
                  <a:gd name="T23" fmla="*/ 96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92" h="1089">
                    <a:moveTo>
                      <a:pt x="215" y="0"/>
                    </a:moveTo>
                    <a:lnTo>
                      <a:pt x="270" y="48"/>
                    </a:lnTo>
                    <a:lnTo>
                      <a:pt x="246" y="121"/>
                    </a:lnTo>
                    <a:lnTo>
                      <a:pt x="45" y="204"/>
                    </a:lnTo>
                    <a:lnTo>
                      <a:pt x="0" y="263"/>
                    </a:lnTo>
                    <a:lnTo>
                      <a:pt x="4" y="340"/>
                    </a:lnTo>
                    <a:lnTo>
                      <a:pt x="139" y="513"/>
                    </a:lnTo>
                    <a:lnTo>
                      <a:pt x="215" y="801"/>
                    </a:lnTo>
                    <a:lnTo>
                      <a:pt x="548" y="1089"/>
                    </a:lnTo>
                    <a:lnTo>
                      <a:pt x="693" y="1078"/>
                    </a:lnTo>
                    <a:lnTo>
                      <a:pt x="1030" y="919"/>
                    </a:lnTo>
                    <a:lnTo>
                      <a:pt x="1092" y="96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" name="Freeform 471">
                <a:extLst>
                  <a:ext uri="{FF2B5EF4-FFF2-40B4-BE49-F238E27FC236}">
                    <a16:creationId xmlns:a16="http://schemas.microsoft.com/office/drawing/2014/main" id="{1CB8F9E1-2783-632B-D9EE-7BF9D4131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1199"/>
                <a:ext cx="44" cy="104"/>
              </a:xfrm>
              <a:custGeom>
                <a:avLst/>
                <a:gdLst>
                  <a:gd name="T0" fmla="*/ 222 w 222"/>
                  <a:gd name="T1" fmla="*/ 0 h 520"/>
                  <a:gd name="T2" fmla="*/ 142 w 222"/>
                  <a:gd name="T3" fmla="*/ 385 h 520"/>
                  <a:gd name="T4" fmla="*/ 0 w 222"/>
                  <a:gd name="T5" fmla="*/ 52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2" h="520">
                    <a:moveTo>
                      <a:pt x="222" y="0"/>
                    </a:moveTo>
                    <a:lnTo>
                      <a:pt x="142" y="385"/>
                    </a:lnTo>
                    <a:lnTo>
                      <a:pt x="0" y="5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" name="Line 472">
                <a:extLst>
                  <a:ext uri="{FF2B5EF4-FFF2-40B4-BE49-F238E27FC236}">
                    <a16:creationId xmlns:a16="http://schemas.microsoft.com/office/drawing/2014/main" id="{5609D10D-AEFB-1519-713F-A4737643B6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14" y="1303"/>
                <a:ext cx="29" cy="3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" name="Line 473">
                <a:extLst>
                  <a:ext uri="{FF2B5EF4-FFF2-40B4-BE49-F238E27FC236}">
                    <a16:creationId xmlns:a16="http://schemas.microsoft.com/office/drawing/2014/main" id="{BF9A0624-7D4E-05FE-4415-68A6B57034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4" y="1400"/>
                <a:ext cx="62" cy="5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" name="Freeform 474">
                <a:extLst>
                  <a:ext uri="{FF2B5EF4-FFF2-40B4-BE49-F238E27FC236}">
                    <a16:creationId xmlns:a16="http://schemas.microsoft.com/office/drawing/2014/main" id="{090F13EF-E77D-96D2-A0AB-58FC88FAB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" y="1373"/>
                <a:ext cx="17" cy="82"/>
              </a:xfrm>
              <a:custGeom>
                <a:avLst/>
                <a:gdLst>
                  <a:gd name="T0" fmla="*/ 0 w 83"/>
                  <a:gd name="T1" fmla="*/ 414 h 414"/>
                  <a:gd name="T2" fmla="*/ 83 w 83"/>
                  <a:gd name="T3" fmla="*/ 320 h 414"/>
                  <a:gd name="T4" fmla="*/ 21 w 83"/>
                  <a:gd name="T5" fmla="*/ 53 h 414"/>
                  <a:gd name="T6" fmla="*/ 64 w 83"/>
                  <a:gd name="T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414">
                    <a:moveTo>
                      <a:pt x="0" y="414"/>
                    </a:moveTo>
                    <a:lnTo>
                      <a:pt x="83" y="320"/>
                    </a:lnTo>
                    <a:lnTo>
                      <a:pt x="21" y="53"/>
                    </a:lnTo>
                    <a:lnTo>
                      <a:pt x="6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" name="Line 475">
                <a:extLst>
                  <a:ext uri="{FF2B5EF4-FFF2-40B4-BE49-F238E27FC236}">
                    <a16:creationId xmlns:a16="http://schemas.microsoft.com/office/drawing/2014/main" id="{4C7D6FA3-B5B4-48B9-CC4C-65D8877F7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89" y="1341"/>
                <a:ext cx="25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" name="Line 476">
                <a:extLst>
                  <a:ext uri="{FF2B5EF4-FFF2-40B4-BE49-F238E27FC236}">
                    <a16:creationId xmlns:a16="http://schemas.microsoft.com/office/drawing/2014/main" id="{557DB600-EF4B-2A4B-8CE8-3E983C085C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89" y="1303"/>
                <a:ext cx="54" cy="7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" name="Freeform 477">
                <a:extLst>
                  <a:ext uri="{FF2B5EF4-FFF2-40B4-BE49-F238E27FC236}">
                    <a16:creationId xmlns:a16="http://schemas.microsoft.com/office/drawing/2014/main" id="{A0E599F3-61C4-68A1-D09E-896AB004F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4" y="1681"/>
                <a:ext cx="46" cy="45"/>
              </a:xfrm>
              <a:custGeom>
                <a:avLst/>
                <a:gdLst>
                  <a:gd name="T0" fmla="*/ 226 w 226"/>
                  <a:gd name="T1" fmla="*/ 225 h 225"/>
                  <a:gd name="T2" fmla="*/ 187 w 226"/>
                  <a:gd name="T3" fmla="*/ 97 h 225"/>
                  <a:gd name="T4" fmla="*/ 0 w 226"/>
                  <a:gd name="T5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6" h="225">
                    <a:moveTo>
                      <a:pt x="226" y="225"/>
                    </a:moveTo>
                    <a:lnTo>
                      <a:pt x="187" y="9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" name="Freeform 478">
                <a:extLst>
                  <a:ext uri="{FF2B5EF4-FFF2-40B4-BE49-F238E27FC236}">
                    <a16:creationId xmlns:a16="http://schemas.microsoft.com/office/drawing/2014/main" id="{652F5400-9C1B-C818-EAE3-70DAB4648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6" y="1601"/>
                <a:ext cx="129" cy="42"/>
              </a:xfrm>
              <a:custGeom>
                <a:avLst/>
                <a:gdLst>
                  <a:gd name="T0" fmla="*/ 645 w 645"/>
                  <a:gd name="T1" fmla="*/ 0 h 212"/>
                  <a:gd name="T2" fmla="*/ 281 w 645"/>
                  <a:gd name="T3" fmla="*/ 212 h 212"/>
                  <a:gd name="T4" fmla="*/ 0 w 645"/>
                  <a:gd name="T5" fmla="*/ 14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5" h="212">
                    <a:moveTo>
                      <a:pt x="645" y="0"/>
                    </a:moveTo>
                    <a:lnTo>
                      <a:pt x="281" y="212"/>
                    </a:lnTo>
                    <a:lnTo>
                      <a:pt x="0" y="1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" name="Line 479">
                <a:extLst>
                  <a:ext uri="{FF2B5EF4-FFF2-40B4-BE49-F238E27FC236}">
                    <a16:creationId xmlns:a16="http://schemas.microsoft.com/office/drawing/2014/main" id="{18A84A99-79E5-75C7-0702-096F9B8E5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80" y="1524"/>
                <a:ext cx="54" cy="15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" name="Line 480">
                <a:extLst>
                  <a:ext uri="{FF2B5EF4-FFF2-40B4-BE49-F238E27FC236}">
                    <a16:creationId xmlns:a16="http://schemas.microsoft.com/office/drawing/2014/main" id="{2C93C150-702B-0386-AD8C-ABF6784850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80" y="1524"/>
                <a:ext cx="25" cy="7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" name="Line 481">
                <a:extLst>
                  <a:ext uri="{FF2B5EF4-FFF2-40B4-BE49-F238E27FC236}">
                    <a16:creationId xmlns:a16="http://schemas.microsoft.com/office/drawing/2014/main" id="{471023E1-4781-A18C-638F-B4DEFA118B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5" y="1601"/>
                <a:ext cx="29" cy="8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" name="Freeform 482">
                <a:extLst>
                  <a:ext uri="{FF2B5EF4-FFF2-40B4-BE49-F238E27FC236}">
                    <a16:creationId xmlns:a16="http://schemas.microsoft.com/office/drawing/2014/main" id="{DF0C95D9-578F-A8A5-1B7C-E00DAE4B0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" y="1682"/>
                <a:ext cx="226" cy="44"/>
              </a:xfrm>
              <a:custGeom>
                <a:avLst/>
                <a:gdLst>
                  <a:gd name="T0" fmla="*/ 0 w 1127"/>
                  <a:gd name="T1" fmla="*/ 0 h 218"/>
                  <a:gd name="T2" fmla="*/ 291 w 1127"/>
                  <a:gd name="T3" fmla="*/ 21 h 218"/>
                  <a:gd name="T4" fmla="*/ 1127 w 1127"/>
                  <a:gd name="T5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7" h="218">
                    <a:moveTo>
                      <a:pt x="0" y="0"/>
                    </a:moveTo>
                    <a:lnTo>
                      <a:pt x="291" y="21"/>
                    </a:lnTo>
                    <a:lnTo>
                      <a:pt x="1127" y="2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" name="Line 483">
                <a:extLst>
                  <a:ext uri="{FF2B5EF4-FFF2-40B4-BE49-F238E27FC236}">
                    <a16:creationId xmlns:a16="http://schemas.microsoft.com/office/drawing/2014/main" id="{B3E24DC9-EE16-5C87-7FE2-286E0143AF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07" y="1704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" name="Freeform 484">
                <a:extLst>
                  <a:ext uri="{FF2B5EF4-FFF2-40B4-BE49-F238E27FC236}">
                    <a16:creationId xmlns:a16="http://schemas.microsoft.com/office/drawing/2014/main" id="{4F7F2CD9-E619-D6BC-C7A0-BBC2F6B515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2" y="1680"/>
                <a:ext cx="243" cy="37"/>
              </a:xfrm>
              <a:custGeom>
                <a:avLst/>
                <a:gdLst>
                  <a:gd name="T0" fmla="*/ 0 w 1216"/>
                  <a:gd name="T1" fmla="*/ 117 h 183"/>
                  <a:gd name="T2" fmla="*/ 658 w 1216"/>
                  <a:gd name="T3" fmla="*/ 0 h 183"/>
                  <a:gd name="T4" fmla="*/ 1144 w 1216"/>
                  <a:gd name="T5" fmla="*/ 183 h 183"/>
                  <a:gd name="T6" fmla="*/ 1216 w 1216"/>
                  <a:gd name="T7" fmla="*/ 166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6" h="183">
                    <a:moveTo>
                      <a:pt x="0" y="117"/>
                    </a:moveTo>
                    <a:lnTo>
                      <a:pt x="658" y="0"/>
                    </a:lnTo>
                    <a:lnTo>
                      <a:pt x="1144" y="183"/>
                    </a:lnTo>
                    <a:lnTo>
                      <a:pt x="1216" y="16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" name="Line 485">
                <a:extLst>
                  <a:ext uri="{FF2B5EF4-FFF2-40B4-BE49-F238E27FC236}">
                    <a16:creationId xmlns:a16="http://schemas.microsoft.com/office/drawing/2014/main" id="{B6909255-A1D5-6E27-DBCA-FF7C9ADD1D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80" y="1706"/>
                <a:ext cx="27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" name="Line 486">
                <a:extLst>
                  <a:ext uri="{FF2B5EF4-FFF2-40B4-BE49-F238E27FC236}">
                    <a16:creationId xmlns:a16="http://schemas.microsoft.com/office/drawing/2014/main" id="{41634D5C-F79B-D759-0FEF-3DF6D3027E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76" y="1455"/>
                <a:ext cx="4" cy="6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" name="Freeform 487">
                <a:extLst>
                  <a:ext uri="{FF2B5EF4-FFF2-40B4-BE49-F238E27FC236}">
                    <a16:creationId xmlns:a16="http://schemas.microsoft.com/office/drawing/2014/main" id="{3A09BF27-842F-84FF-CA18-093ECEA90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2" y="1228"/>
                <a:ext cx="282" cy="65"/>
              </a:xfrm>
              <a:custGeom>
                <a:avLst/>
                <a:gdLst>
                  <a:gd name="T0" fmla="*/ 1411 w 1411"/>
                  <a:gd name="T1" fmla="*/ 253 h 326"/>
                  <a:gd name="T2" fmla="*/ 1339 w 1411"/>
                  <a:gd name="T3" fmla="*/ 267 h 326"/>
                  <a:gd name="T4" fmla="*/ 905 w 1411"/>
                  <a:gd name="T5" fmla="*/ 0 h 326"/>
                  <a:gd name="T6" fmla="*/ 538 w 1411"/>
                  <a:gd name="T7" fmla="*/ 62 h 326"/>
                  <a:gd name="T8" fmla="*/ 87 w 1411"/>
                  <a:gd name="T9" fmla="*/ 326 h 326"/>
                  <a:gd name="T10" fmla="*/ 14 w 1411"/>
                  <a:gd name="T11" fmla="*/ 305 h 326"/>
                  <a:gd name="T12" fmla="*/ 0 w 1411"/>
                  <a:gd name="T13" fmla="*/ 23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1" h="326">
                    <a:moveTo>
                      <a:pt x="1411" y="253"/>
                    </a:moveTo>
                    <a:lnTo>
                      <a:pt x="1339" y="267"/>
                    </a:lnTo>
                    <a:lnTo>
                      <a:pt x="905" y="0"/>
                    </a:lnTo>
                    <a:lnTo>
                      <a:pt x="538" y="62"/>
                    </a:lnTo>
                    <a:lnTo>
                      <a:pt x="87" y="326"/>
                    </a:lnTo>
                    <a:lnTo>
                      <a:pt x="14" y="305"/>
                    </a:lnTo>
                    <a:lnTo>
                      <a:pt x="0" y="2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" name="Freeform 488">
                <a:extLst>
                  <a:ext uri="{FF2B5EF4-FFF2-40B4-BE49-F238E27FC236}">
                    <a16:creationId xmlns:a16="http://schemas.microsoft.com/office/drawing/2014/main" id="{E389C01E-ACB1-8A1E-ADF9-CDF47D973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1268"/>
                <a:ext cx="74" cy="112"/>
              </a:xfrm>
              <a:custGeom>
                <a:avLst/>
                <a:gdLst>
                  <a:gd name="T0" fmla="*/ 0 w 371"/>
                  <a:gd name="T1" fmla="*/ 558 h 558"/>
                  <a:gd name="T2" fmla="*/ 70 w 371"/>
                  <a:gd name="T3" fmla="*/ 555 h 558"/>
                  <a:gd name="T4" fmla="*/ 316 w 371"/>
                  <a:gd name="T5" fmla="*/ 305 h 558"/>
                  <a:gd name="T6" fmla="*/ 305 w 371"/>
                  <a:gd name="T7" fmla="*/ 170 h 558"/>
                  <a:gd name="T8" fmla="*/ 188 w 371"/>
                  <a:gd name="T9" fmla="*/ 0 h 558"/>
                  <a:gd name="T10" fmla="*/ 371 w 371"/>
                  <a:gd name="T11" fmla="*/ 31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558">
                    <a:moveTo>
                      <a:pt x="0" y="558"/>
                    </a:moveTo>
                    <a:lnTo>
                      <a:pt x="70" y="555"/>
                    </a:lnTo>
                    <a:lnTo>
                      <a:pt x="316" y="305"/>
                    </a:lnTo>
                    <a:lnTo>
                      <a:pt x="305" y="170"/>
                    </a:lnTo>
                    <a:lnTo>
                      <a:pt x="188" y="0"/>
                    </a:lnTo>
                    <a:lnTo>
                      <a:pt x="371" y="3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" name="Line 489">
                <a:extLst>
                  <a:ext uri="{FF2B5EF4-FFF2-40B4-BE49-F238E27FC236}">
                    <a16:creationId xmlns:a16="http://schemas.microsoft.com/office/drawing/2014/main" id="{5427F5A4-92A7-E701-D7E0-28A85726E0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369"/>
                <a:ext cx="33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" name="Line 490">
                <a:extLst>
                  <a:ext uri="{FF2B5EF4-FFF2-40B4-BE49-F238E27FC236}">
                    <a16:creationId xmlns:a16="http://schemas.microsoft.com/office/drawing/2014/main" id="{51DE496A-6D31-94FD-9A32-037CB01B4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46" y="1272"/>
                <a:ext cx="15" cy="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" name="Line 491">
                <a:extLst>
                  <a:ext uri="{FF2B5EF4-FFF2-40B4-BE49-F238E27FC236}">
                    <a16:creationId xmlns:a16="http://schemas.microsoft.com/office/drawing/2014/main" id="{40425236-48DA-5D32-8023-42BE90EBD8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61" y="127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" name="Line 492">
                <a:extLst>
                  <a:ext uri="{FF2B5EF4-FFF2-40B4-BE49-F238E27FC236}">
                    <a16:creationId xmlns:a16="http://schemas.microsoft.com/office/drawing/2014/main" id="{6056587C-AF58-78DF-CCF1-5370D35CD2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6" y="1303"/>
                <a:ext cx="18" cy="3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" name="Freeform 493">
                <a:extLst>
                  <a:ext uri="{FF2B5EF4-FFF2-40B4-BE49-F238E27FC236}">
                    <a16:creationId xmlns:a16="http://schemas.microsoft.com/office/drawing/2014/main" id="{04B3F4E1-D6CD-88D6-7DBA-B4660F72E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1380"/>
                <a:ext cx="74" cy="168"/>
              </a:xfrm>
              <a:custGeom>
                <a:avLst/>
                <a:gdLst>
                  <a:gd name="T0" fmla="*/ 371 w 371"/>
                  <a:gd name="T1" fmla="*/ 843 h 843"/>
                  <a:gd name="T2" fmla="*/ 247 w 371"/>
                  <a:gd name="T3" fmla="*/ 271 h 843"/>
                  <a:gd name="T4" fmla="*/ 0 w 371"/>
                  <a:gd name="T5" fmla="*/ 0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1" h="843">
                    <a:moveTo>
                      <a:pt x="371" y="843"/>
                    </a:moveTo>
                    <a:lnTo>
                      <a:pt x="247" y="27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" name="Line 494">
                <a:extLst>
                  <a:ext uri="{FF2B5EF4-FFF2-40B4-BE49-F238E27FC236}">
                    <a16:creationId xmlns:a16="http://schemas.microsoft.com/office/drawing/2014/main" id="{1748C9CC-3FE3-B33E-1AF4-B70DFA428F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46" y="1303"/>
                <a:ext cx="39" cy="6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" name="Line 495">
                <a:extLst>
                  <a:ext uri="{FF2B5EF4-FFF2-40B4-BE49-F238E27FC236}">
                    <a16:creationId xmlns:a16="http://schemas.microsoft.com/office/drawing/2014/main" id="{5562703C-4ED8-C510-E6D4-4B34EE1F28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64" y="1337"/>
                <a:ext cx="21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8" name="Line 496">
                <a:extLst>
                  <a:ext uri="{FF2B5EF4-FFF2-40B4-BE49-F238E27FC236}">
                    <a16:creationId xmlns:a16="http://schemas.microsoft.com/office/drawing/2014/main" id="{48FE1B11-5690-DF96-27BC-D1239D36D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55" y="1688"/>
                <a:ext cx="15" cy="2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9" name="Line 497">
                <a:extLst>
                  <a:ext uri="{FF2B5EF4-FFF2-40B4-BE49-F238E27FC236}">
                    <a16:creationId xmlns:a16="http://schemas.microsoft.com/office/drawing/2014/main" id="{43086364-92AA-F516-9001-4FADBEEDEE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0" y="168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0" name="Line 498">
                <a:extLst>
                  <a:ext uri="{FF2B5EF4-FFF2-40B4-BE49-F238E27FC236}">
                    <a16:creationId xmlns:a16="http://schemas.microsoft.com/office/drawing/2014/main" id="{E82A0186-9F53-88BE-E648-C54FB751DB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55" y="1689"/>
                <a:ext cx="16" cy="2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1" name="Line 499">
                <a:extLst>
                  <a:ext uri="{FF2B5EF4-FFF2-40B4-BE49-F238E27FC236}">
                    <a16:creationId xmlns:a16="http://schemas.microsoft.com/office/drawing/2014/main" id="{D777D11E-69A6-8586-24DF-8C27C0E2E6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02" y="1620"/>
                <a:ext cx="11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" name="Line 500">
                <a:extLst>
                  <a:ext uri="{FF2B5EF4-FFF2-40B4-BE49-F238E27FC236}">
                    <a16:creationId xmlns:a16="http://schemas.microsoft.com/office/drawing/2014/main" id="{81BCF8DB-AE88-102F-1D26-39E034BC5E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2" y="1712"/>
                <a:ext cx="7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" name="Freeform 501">
                <a:extLst>
                  <a:ext uri="{FF2B5EF4-FFF2-40B4-BE49-F238E27FC236}">
                    <a16:creationId xmlns:a16="http://schemas.microsoft.com/office/drawing/2014/main" id="{422ACC55-2AF7-85A4-0179-8C23F9218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1716"/>
                <a:ext cx="136" cy="28"/>
              </a:xfrm>
              <a:custGeom>
                <a:avLst/>
                <a:gdLst>
                  <a:gd name="T0" fmla="*/ 0 w 683"/>
                  <a:gd name="T1" fmla="*/ 48 h 139"/>
                  <a:gd name="T2" fmla="*/ 211 w 683"/>
                  <a:gd name="T3" fmla="*/ 0 h 139"/>
                  <a:gd name="T4" fmla="*/ 502 w 683"/>
                  <a:gd name="T5" fmla="*/ 24 h 139"/>
                  <a:gd name="T6" fmla="*/ 683 w 683"/>
                  <a:gd name="T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3" h="139">
                    <a:moveTo>
                      <a:pt x="0" y="48"/>
                    </a:moveTo>
                    <a:lnTo>
                      <a:pt x="211" y="0"/>
                    </a:lnTo>
                    <a:lnTo>
                      <a:pt x="502" y="24"/>
                    </a:lnTo>
                    <a:lnTo>
                      <a:pt x="683" y="1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" name="Line 502">
                <a:extLst>
                  <a:ext uri="{FF2B5EF4-FFF2-40B4-BE49-F238E27FC236}">
                    <a16:creationId xmlns:a16="http://schemas.microsoft.com/office/drawing/2014/main" id="{8D3D533C-41C6-A031-E5AC-B3ABD54C3F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71" y="1689"/>
                <a:ext cx="11" cy="2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" name="Line 503">
                <a:extLst>
                  <a:ext uri="{FF2B5EF4-FFF2-40B4-BE49-F238E27FC236}">
                    <a16:creationId xmlns:a16="http://schemas.microsoft.com/office/drawing/2014/main" id="{99E2DA89-62E9-F678-61DB-BFECFFBB98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71" y="1637"/>
                <a:ext cx="31" cy="5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" name="Line 504">
                <a:extLst>
                  <a:ext uri="{FF2B5EF4-FFF2-40B4-BE49-F238E27FC236}">
                    <a16:creationId xmlns:a16="http://schemas.microsoft.com/office/drawing/2014/main" id="{31BD4D86-58E0-075F-EE61-E64B601D3A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70" y="1637"/>
                <a:ext cx="32" cy="5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" name="Line 505">
                <a:extLst>
                  <a:ext uri="{FF2B5EF4-FFF2-40B4-BE49-F238E27FC236}">
                    <a16:creationId xmlns:a16="http://schemas.microsoft.com/office/drawing/2014/main" id="{72E33D2C-DA0E-C106-6825-0A8A8CF2DB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87" y="1548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" name="Freeform 506">
                <a:extLst>
                  <a:ext uri="{FF2B5EF4-FFF2-40B4-BE49-F238E27FC236}">
                    <a16:creationId xmlns:a16="http://schemas.microsoft.com/office/drawing/2014/main" id="{4AE92FF6-AA03-7BCC-83B5-52A91CD64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6" y="1618"/>
                <a:ext cx="255" cy="125"/>
              </a:xfrm>
              <a:custGeom>
                <a:avLst/>
                <a:gdLst>
                  <a:gd name="T0" fmla="*/ 1272 w 1272"/>
                  <a:gd name="T1" fmla="*/ 621 h 621"/>
                  <a:gd name="T2" fmla="*/ 839 w 1272"/>
                  <a:gd name="T3" fmla="*/ 617 h 621"/>
                  <a:gd name="T4" fmla="*/ 655 w 1272"/>
                  <a:gd name="T5" fmla="*/ 399 h 621"/>
                  <a:gd name="T6" fmla="*/ 374 w 1272"/>
                  <a:gd name="T7" fmla="*/ 367 h 621"/>
                  <a:gd name="T8" fmla="*/ 319 w 1272"/>
                  <a:gd name="T9" fmla="*/ 159 h 621"/>
                  <a:gd name="T10" fmla="*/ 73 w 1272"/>
                  <a:gd name="T11" fmla="*/ 0 h 621"/>
                  <a:gd name="T12" fmla="*/ 0 w 1272"/>
                  <a:gd name="T13" fmla="*/ 14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2" h="621">
                    <a:moveTo>
                      <a:pt x="1272" y="621"/>
                    </a:moveTo>
                    <a:lnTo>
                      <a:pt x="839" y="617"/>
                    </a:lnTo>
                    <a:lnTo>
                      <a:pt x="655" y="399"/>
                    </a:lnTo>
                    <a:lnTo>
                      <a:pt x="374" y="367"/>
                    </a:lnTo>
                    <a:lnTo>
                      <a:pt x="319" y="159"/>
                    </a:lnTo>
                    <a:lnTo>
                      <a:pt x="73" y="0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" name="Freeform 507">
                <a:extLst>
                  <a:ext uri="{FF2B5EF4-FFF2-40B4-BE49-F238E27FC236}">
                    <a16:creationId xmlns:a16="http://schemas.microsoft.com/office/drawing/2014/main" id="{C5544728-DE09-3527-B4FE-97FE28C31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1" y="1621"/>
                <a:ext cx="27" cy="123"/>
              </a:xfrm>
              <a:custGeom>
                <a:avLst/>
                <a:gdLst>
                  <a:gd name="T0" fmla="*/ 21 w 135"/>
                  <a:gd name="T1" fmla="*/ 614 h 614"/>
                  <a:gd name="T2" fmla="*/ 0 w 135"/>
                  <a:gd name="T3" fmla="*/ 544 h 614"/>
                  <a:gd name="T4" fmla="*/ 135 w 135"/>
                  <a:gd name="T5" fmla="*/ 405 h 614"/>
                  <a:gd name="T6" fmla="*/ 87 w 135"/>
                  <a:gd name="T7" fmla="*/ 132 h 614"/>
                  <a:gd name="T8" fmla="*/ 125 w 135"/>
                  <a:gd name="T9" fmla="*/ 0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614">
                    <a:moveTo>
                      <a:pt x="21" y="614"/>
                    </a:moveTo>
                    <a:lnTo>
                      <a:pt x="0" y="544"/>
                    </a:lnTo>
                    <a:lnTo>
                      <a:pt x="135" y="405"/>
                    </a:lnTo>
                    <a:lnTo>
                      <a:pt x="87" y="132"/>
                    </a:lnTo>
                    <a:lnTo>
                      <a:pt x="12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" name="Freeform 508">
                <a:extLst>
                  <a:ext uri="{FF2B5EF4-FFF2-40B4-BE49-F238E27FC236}">
                    <a16:creationId xmlns:a16="http://schemas.microsoft.com/office/drawing/2014/main" id="{F0BABCA8-8B0C-6DD5-8421-9F8425436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2" y="1486"/>
                <a:ext cx="208" cy="62"/>
              </a:xfrm>
              <a:custGeom>
                <a:avLst/>
                <a:gdLst>
                  <a:gd name="T0" fmla="*/ 1040 w 1040"/>
                  <a:gd name="T1" fmla="*/ 0 h 312"/>
                  <a:gd name="T2" fmla="*/ 472 w 1040"/>
                  <a:gd name="T3" fmla="*/ 124 h 312"/>
                  <a:gd name="T4" fmla="*/ 0 w 1040"/>
                  <a:gd name="T5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0" h="312">
                    <a:moveTo>
                      <a:pt x="1040" y="0"/>
                    </a:moveTo>
                    <a:lnTo>
                      <a:pt x="472" y="124"/>
                    </a:lnTo>
                    <a:lnTo>
                      <a:pt x="0" y="3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" name="Line 509">
                <a:extLst>
                  <a:ext uri="{FF2B5EF4-FFF2-40B4-BE49-F238E27FC236}">
                    <a16:creationId xmlns:a16="http://schemas.microsoft.com/office/drawing/2014/main" id="{57158940-2730-8B2A-EDDA-5B6ED24343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87" y="1551"/>
                <a:ext cx="59" cy="7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" name="Line 510">
                <a:extLst>
                  <a:ext uri="{FF2B5EF4-FFF2-40B4-BE49-F238E27FC236}">
                    <a16:creationId xmlns:a16="http://schemas.microsoft.com/office/drawing/2014/main" id="{EE6F5319-2C97-7FE6-B61B-3C8258FA7D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13" y="1551"/>
                <a:ext cx="74" cy="6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" name="Freeform 511">
                <a:extLst>
                  <a:ext uri="{FF2B5EF4-FFF2-40B4-BE49-F238E27FC236}">
                    <a16:creationId xmlns:a16="http://schemas.microsoft.com/office/drawing/2014/main" id="{6665EE28-3492-FE87-0FF7-4AC8E22B5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1252"/>
                <a:ext cx="124" cy="24"/>
              </a:xfrm>
              <a:custGeom>
                <a:avLst/>
                <a:gdLst>
                  <a:gd name="T0" fmla="*/ 621 w 621"/>
                  <a:gd name="T1" fmla="*/ 90 h 118"/>
                  <a:gd name="T2" fmla="*/ 430 w 621"/>
                  <a:gd name="T3" fmla="*/ 0 h 118"/>
                  <a:gd name="T4" fmla="*/ 260 w 621"/>
                  <a:gd name="T5" fmla="*/ 118 h 118"/>
                  <a:gd name="T6" fmla="*/ 136 w 621"/>
                  <a:gd name="T7" fmla="*/ 52 h 118"/>
                  <a:gd name="T8" fmla="*/ 0 w 621"/>
                  <a:gd name="T9" fmla="*/ 8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118">
                    <a:moveTo>
                      <a:pt x="621" y="90"/>
                    </a:moveTo>
                    <a:lnTo>
                      <a:pt x="430" y="0"/>
                    </a:lnTo>
                    <a:lnTo>
                      <a:pt x="260" y="118"/>
                    </a:lnTo>
                    <a:lnTo>
                      <a:pt x="136" y="52"/>
                    </a:lnTo>
                    <a:lnTo>
                      <a:pt x="0" y="8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" name="Line 512">
                <a:extLst>
                  <a:ext uri="{FF2B5EF4-FFF2-40B4-BE49-F238E27FC236}">
                    <a16:creationId xmlns:a16="http://schemas.microsoft.com/office/drawing/2014/main" id="{85CF2741-AF45-9935-B97D-FC7D771A43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62" y="1268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" name="Line 513">
                <a:extLst>
                  <a:ext uri="{FF2B5EF4-FFF2-40B4-BE49-F238E27FC236}">
                    <a16:creationId xmlns:a16="http://schemas.microsoft.com/office/drawing/2014/main" id="{ED0431FA-64F5-1EBE-B1AB-65830E3777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1" y="1268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" name="Line 514">
                <a:extLst>
                  <a:ext uri="{FF2B5EF4-FFF2-40B4-BE49-F238E27FC236}">
                    <a16:creationId xmlns:a16="http://schemas.microsoft.com/office/drawing/2014/main" id="{901339A1-2833-C5D1-E3A1-8BBD5625E8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3" y="1111"/>
                <a:ext cx="105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" name="Line 515">
                <a:extLst>
                  <a:ext uri="{FF2B5EF4-FFF2-40B4-BE49-F238E27FC236}">
                    <a16:creationId xmlns:a16="http://schemas.microsoft.com/office/drawing/2014/main" id="{F7995590-934E-03A8-B8AA-BECD674CFF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19" y="817"/>
                <a:ext cx="24" cy="3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" name="Line 516">
                <a:extLst>
                  <a:ext uri="{FF2B5EF4-FFF2-40B4-BE49-F238E27FC236}">
                    <a16:creationId xmlns:a16="http://schemas.microsoft.com/office/drawing/2014/main" id="{BFBF53E3-2FCD-D298-1338-475E554354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719" y="850"/>
                <a:ext cx="11" cy="6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" name="Line 517">
                <a:extLst>
                  <a:ext uri="{FF2B5EF4-FFF2-40B4-BE49-F238E27FC236}">
                    <a16:creationId xmlns:a16="http://schemas.microsoft.com/office/drawing/2014/main" id="{B9218BA3-6FED-5790-580D-D3AE52B890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19" y="850"/>
                <a:ext cx="10" cy="6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" name="Line 518">
                <a:extLst>
                  <a:ext uri="{FF2B5EF4-FFF2-40B4-BE49-F238E27FC236}">
                    <a16:creationId xmlns:a16="http://schemas.microsoft.com/office/drawing/2014/main" id="{FA510112-5509-9481-67E7-DB6AB544C4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729" y="914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" name="Line 519">
                <a:extLst>
                  <a:ext uri="{FF2B5EF4-FFF2-40B4-BE49-F238E27FC236}">
                    <a16:creationId xmlns:a16="http://schemas.microsoft.com/office/drawing/2014/main" id="{D5885B99-A52B-0D37-8E7F-EFA1D3AB3C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739" y="982"/>
                <a:ext cx="14" cy="5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" name="Line 520">
                <a:extLst>
                  <a:ext uri="{FF2B5EF4-FFF2-40B4-BE49-F238E27FC236}">
                    <a16:creationId xmlns:a16="http://schemas.microsoft.com/office/drawing/2014/main" id="{FC8D6AD8-59DE-0D9A-B062-8765978B59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753" y="1017"/>
                <a:ext cx="54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" name="Line 521">
                <a:extLst>
                  <a:ext uri="{FF2B5EF4-FFF2-40B4-BE49-F238E27FC236}">
                    <a16:creationId xmlns:a16="http://schemas.microsoft.com/office/drawing/2014/main" id="{23E8A06D-C959-964F-A666-40BA141279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730" y="914"/>
                <a:ext cx="9" cy="6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" name="Line 522">
                <a:extLst>
                  <a:ext uri="{FF2B5EF4-FFF2-40B4-BE49-F238E27FC236}">
                    <a16:creationId xmlns:a16="http://schemas.microsoft.com/office/drawing/2014/main" id="{CB09EF0E-CDC8-AE04-B410-D2FC3AACE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29" y="917"/>
                <a:ext cx="10" cy="6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" name="Freeform 523">
                <a:extLst>
                  <a:ext uri="{FF2B5EF4-FFF2-40B4-BE49-F238E27FC236}">
                    <a16:creationId xmlns:a16="http://schemas.microsoft.com/office/drawing/2014/main" id="{390B053D-BFEC-B7C0-0A8E-41B4D05DE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9" y="982"/>
                <a:ext cx="80" cy="108"/>
              </a:xfrm>
              <a:custGeom>
                <a:avLst/>
                <a:gdLst>
                  <a:gd name="T0" fmla="*/ 402 w 402"/>
                  <a:gd name="T1" fmla="*/ 0 h 541"/>
                  <a:gd name="T2" fmla="*/ 225 w 402"/>
                  <a:gd name="T3" fmla="*/ 138 h 541"/>
                  <a:gd name="T4" fmla="*/ 0 w 402"/>
                  <a:gd name="T5" fmla="*/ 541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2" h="541">
                    <a:moveTo>
                      <a:pt x="402" y="0"/>
                    </a:moveTo>
                    <a:lnTo>
                      <a:pt x="225" y="138"/>
                    </a:lnTo>
                    <a:lnTo>
                      <a:pt x="0" y="5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" name="Freeform 524">
                <a:extLst>
                  <a:ext uri="{FF2B5EF4-FFF2-40B4-BE49-F238E27FC236}">
                    <a16:creationId xmlns:a16="http://schemas.microsoft.com/office/drawing/2014/main" id="{8D17F21B-5EFD-ABFC-32A3-2510B070F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0" y="888"/>
                <a:ext cx="285" cy="193"/>
              </a:xfrm>
              <a:custGeom>
                <a:avLst/>
                <a:gdLst>
                  <a:gd name="T0" fmla="*/ 1429 w 1429"/>
                  <a:gd name="T1" fmla="*/ 964 h 964"/>
                  <a:gd name="T2" fmla="*/ 1363 w 1429"/>
                  <a:gd name="T3" fmla="*/ 756 h 964"/>
                  <a:gd name="T4" fmla="*/ 1040 w 1429"/>
                  <a:gd name="T5" fmla="*/ 270 h 964"/>
                  <a:gd name="T6" fmla="*/ 780 w 1429"/>
                  <a:gd name="T7" fmla="*/ 138 h 964"/>
                  <a:gd name="T8" fmla="*/ 413 w 1429"/>
                  <a:gd name="T9" fmla="*/ 121 h 964"/>
                  <a:gd name="T10" fmla="*/ 0 w 1429"/>
                  <a:gd name="T11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9" h="964">
                    <a:moveTo>
                      <a:pt x="1429" y="964"/>
                    </a:moveTo>
                    <a:lnTo>
                      <a:pt x="1363" y="756"/>
                    </a:lnTo>
                    <a:lnTo>
                      <a:pt x="1040" y="270"/>
                    </a:lnTo>
                    <a:lnTo>
                      <a:pt x="780" y="138"/>
                    </a:lnTo>
                    <a:lnTo>
                      <a:pt x="413" y="1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" name="Freeform 525">
                <a:extLst>
                  <a:ext uri="{FF2B5EF4-FFF2-40B4-BE49-F238E27FC236}">
                    <a16:creationId xmlns:a16="http://schemas.microsoft.com/office/drawing/2014/main" id="{446D2284-4E17-FB01-75F3-06326AF2B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0" y="1081"/>
                <a:ext cx="45" cy="263"/>
              </a:xfrm>
              <a:custGeom>
                <a:avLst/>
                <a:gdLst>
                  <a:gd name="T0" fmla="*/ 28 w 225"/>
                  <a:gd name="T1" fmla="*/ 0 h 1317"/>
                  <a:gd name="T2" fmla="*/ 0 w 225"/>
                  <a:gd name="T3" fmla="*/ 138 h 1317"/>
                  <a:gd name="T4" fmla="*/ 97 w 225"/>
                  <a:gd name="T5" fmla="*/ 333 h 1317"/>
                  <a:gd name="T6" fmla="*/ 83 w 225"/>
                  <a:gd name="T7" fmla="*/ 551 h 1317"/>
                  <a:gd name="T8" fmla="*/ 184 w 225"/>
                  <a:gd name="T9" fmla="*/ 742 h 1317"/>
                  <a:gd name="T10" fmla="*/ 225 w 225"/>
                  <a:gd name="T11" fmla="*/ 1099 h 1317"/>
                  <a:gd name="T12" fmla="*/ 184 w 225"/>
                  <a:gd name="T13" fmla="*/ 1317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1317">
                    <a:moveTo>
                      <a:pt x="28" y="0"/>
                    </a:moveTo>
                    <a:lnTo>
                      <a:pt x="0" y="138"/>
                    </a:lnTo>
                    <a:lnTo>
                      <a:pt x="97" y="333"/>
                    </a:lnTo>
                    <a:lnTo>
                      <a:pt x="83" y="551"/>
                    </a:lnTo>
                    <a:lnTo>
                      <a:pt x="184" y="742"/>
                    </a:lnTo>
                    <a:lnTo>
                      <a:pt x="225" y="1099"/>
                    </a:lnTo>
                    <a:lnTo>
                      <a:pt x="184" y="13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" name="Freeform 526">
                <a:extLst>
                  <a:ext uri="{FF2B5EF4-FFF2-40B4-BE49-F238E27FC236}">
                    <a16:creationId xmlns:a16="http://schemas.microsoft.com/office/drawing/2014/main" id="{BD77F3A6-F6B3-E17D-FC95-3D3B440C0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3" y="1035"/>
                <a:ext cx="65" cy="188"/>
              </a:xfrm>
              <a:custGeom>
                <a:avLst/>
                <a:gdLst>
                  <a:gd name="T0" fmla="*/ 0 w 326"/>
                  <a:gd name="T1" fmla="*/ 0 h 939"/>
                  <a:gd name="T2" fmla="*/ 104 w 326"/>
                  <a:gd name="T3" fmla="*/ 190 h 939"/>
                  <a:gd name="T4" fmla="*/ 90 w 326"/>
                  <a:gd name="T5" fmla="*/ 489 h 939"/>
                  <a:gd name="T6" fmla="*/ 326 w 326"/>
                  <a:gd name="T7" fmla="*/ 939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6" h="939">
                    <a:moveTo>
                      <a:pt x="0" y="0"/>
                    </a:moveTo>
                    <a:lnTo>
                      <a:pt x="104" y="190"/>
                    </a:lnTo>
                    <a:lnTo>
                      <a:pt x="90" y="489"/>
                    </a:lnTo>
                    <a:lnTo>
                      <a:pt x="326" y="9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" name="Freeform 527">
                <a:extLst>
                  <a:ext uri="{FF2B5EF4-FFF2-40B4-BE49-F238E27FC236}">
                    <a16:creationId xmlns:a16="http://schemas.microsoft.com/office/drawing/2014/main" id="{EC96C6A0-B992-B6E8-BD79-18EF2A2D2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" y="1090"/>
                <a:ext cx="43" cy="222"/>
              </a:xfrm>
              <a:custGeom>
                <a:avLst/>
                <a:gdLst>
                  <a:gd name="T0" fmla="*/ 173 w 218"/>
                  <a:gd name="T1" fmla="*/ 1109 h 1109"/>
                  <a:gd name="T2" fmla="*/ 125 w 218"/>
                  <a:gd name="T3" fmla="*/ 901 h 1109"/>
                  <a:gd name="T4" fmla="*/ 218 w 218"/>
                  <a:gd name="T5" fmla="*/ 711 h 1109"/>
                  <a:gd name="T6" fmla="*/ 0 w 218"/>
                  <a:gd name="T7" fmla="*/ 329 h 1109"/>
                  <a:gd name="T8" fmla="*/ 62 w 218"/>
                  <a:gd name="T9" fmla="*/ 62 h 1109"/>
                  <a:gd name="T10" fmla="*/ 21 w 218"/>
                  <a:gd name="T11" fmla="*/ 0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8" h="1109">
                    <a:moveTo>
                      <a:pt x="173" y="1109"/>
                    </a:moveTo>
                    <a:lnTo>
                      <a:pt x="125" y="901"/>
                    </a:lnTo>
                    <a:lnTo>
                      <a:pt x="218" y="711"/>
                    </a:lnTo>
                    <a:lnTo>
                      <a:pt x="0" y="329"/>
                    </a:lnTo>
                    <a:lnTo>
                      <a:pt x="62" y="62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" name="Line 528">
                <a:extLst>
                  <a:ext uri="{FF2B5EF4-FFF2-40B4-BE49-F238E27FC236}">
                    <a16:creationId xmlns:a16="http://schemas.microsoft.com/office/drawing/2014/main" id="{735FB9D4-71E5-9863-439A-6B3D7B3820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65" y="1081"/>
                <a:ext cx="94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" name="Freeform 529">
                <a:extLst>
                  <a:ext uri="{FF2B5EF4-FFF2-40B4-BE49-F238E27FC236}">
                    <a16:creationId xmlns:a16="http://schemas.microsoft.com/office/drawing/2014/main" id="{D813595E-2A22-2318-F392-756350B38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8" y="864"/>
                <a:ext cx="102" cy="37"/>
              </a:xfrm>
              <a:custGeom>
                <a:avLst/>
                <a:gdLst>
                  <a:gd name="T0" fmla="*/ 0 w 509"/>
                  <a:gd name="T1" fmla="*/ 63 h 184"/>
                  <a:gd name="T2" fmla="*/ 135 w 509"/>
                  <a:gd name="T3" fmla="*/ 101 h 184"/>
                  <a:gd name="T4" fmla="*/ 232 w 509"/>
                  <a:gd name="T5" fmla="*/ 0 h 184"/>
                  <a:gd name="T6" fmla="*/ 443 w 509"/>
                  <a:gd name="T7" fmla="*/ 184 h 184"/>
                  <a:gd name="T8" fmla="*/ 509 w 509"/>
                  <a:gd name="T9" fmla="*/ 16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9" h="184">
                    <a:moveTo>
                      <a:pt x="0" y="63"/>
                    </a:moveTo>
                    <a:lnTo>
                      <a:pt x="135" y="101"/>
                    </a:lnTo>
                    <a:lnTo>
                      <a:pt x="232" y="0"/>
                    </a:lnTo>
                    <a:lnTo>
                      <a:pt x="443" y="184"/>
                    </a:lnTo>
                    <a:lnTo>
                      <a:pt x="509" y="16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" name="Line 530">
                <a:extLst>
                  <a:ext uri="{FF2B5EF4-FFF2-40B4-BE49-F238E27FC236}">
                    <a16:creationId xmlns:a16="http://schemas.microsoft.com/office/drawing/2014/main" id="{A214D68D-0C00-E8C1-9EAC-2E6170CDF8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80" y="888"/>
                <a:ext cx="0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" name="Freeform 531">
                <a:extLst>
                  <a:ext uri="{FF2B5EF4-FFF2-40B4-BE49-F238E27FC236}">
                    <a16:creationId xmlns:a16="http://schemas.microsoft.com/office/drawing/2014/main" id="{845E8E90-8FE7-8660-214C-DE28A122B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831"/>
                <a:ext cx="58" cy="57"/>
              </a:xfrm>
              <a:custGeom>
                <a:avLst/>
                <a:gdLst>
                  <a:gd name="T0" fmla="*/ 142 w 291"/>
                  <a:gd name="T1" fmla="*/ 285 h 285"/>
                  <a:gd name="T2" fmla="*/ 0 w 291"/>
                  <a:gd name="T3" fmla="*/ 136 h 285"/>
                  <a:gd name="T4" fmla="*/ 28 w 291"/>
                  <a:gd name="T5" fmla="*/ 73 h 285"/>
                  <a:gd name="T6" fmla="*/ 291 w 291"/>
                  <a:gd name="T7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1" h="285">
                    <a:moveTo>
                      <a:pt x="142" y="285"/>
                    </a:moveTo>
                    <a:lnTo>
                      <a:pt x="0" y="136"/>
                    </a:lnTo>
                    <a:lnTo>
                      <a:pt x="28" y="73"/>
                    </a:lnTo>
                    <a:lnTo>
                      <a:pt x="29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" name="Freeform 532">
                <a:extLst>
                  <a:ext uri="{FF2B5EF4-FFF2-40B4-BE49-F238E27FC236}">
                    <a16:creationId xmlns:a16="http://schemas.microsoft.com/office/drawing/2014/main" id="{041B9DC7-5C77-D03C-D1C9-6A0813E45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0" y="896"/>
                <a:ext cx="98" cy="338"/>
              </a:xfrm>
              <a:custGeom>
                <a:avLst/>
                <a:gdLst>
                  <a:gd name="T0" fmla="*/ 0 w 493"/>
                  <a:gd name="T1" fmla="*/ 0 h 1689"/>
                  <a:gd name="T2" fmla="*/ 87 w 493"/>
                  <a:gd name="T3" fmla="*/ 198 h 1689"/>
                  <a:gd name="T4" fmla="*/ 413 w 493"/>
                  <a:gd name="T5" fmla="*/ 590 h 1689"/>
                  <a:gd name="T6" fmla="*/ 340 w 493"/>
                  <a:gd name="T7" fmla="*/ 864 h 1689"/>
                  <a:gd name="T8" fmla="*/ 493 w 493"/>
                  <a:gd name="T9" fmla="*/ 1273 h 1689"/>
                  <a:gd name="T10" fmla="*/ 466 w 493"/>
                  <a:gd name="T11" fmla="*/ 1629 h 1689"/>
                  <a:gd name="T12" fmla="*/ 465 w 493"/>
                  <a:gd name="T13" fmla="*/ 1633 h 1689"/>
                  <a:gd name="T14" fmla="*/ 416 w 493"/>
                  <a:gd name="T15" fmla="*/ 1689 h 1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3" h="1689">
                    <a:moveTo>
                      <a:pt x="0" y="0"/>
                    </a:moveTo>
                    <a:lnTo>
                      <a:pt x="87" y="198"/>
                    </a:lnTo>
                    <a:lnTo>
                      <a:pt x="413" y="590"/>
                    </a:lnTo>
                    <a:lnTo>
                      <a:pt x="340" y="864"/>
                    </a:lnTo>
                    <a:lnTo>
                      <a:pt x="493" y="1273"/>
                    </a:lnTo>
                    <a:lnTo>
                      <a:pt x="466" y="1629"/>
                    </a:lnTo>
                    <a:lnTo>
                      <a:pt x="465" y="1633"/>
                    </a:lnTo>
                    <a:lnTo>
                      <a:pt x="416" y="168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" name="Freeform 533">
                <a:extLst>
                  <a:ext uri="{FF2B5EF4-FFF2-40B4-BE49-F238E27FC236}">
                    <a16:creationId xmlns:a16="http://schemas.microsoft.com/office/drawing/2014/main" id="{2854F61C-EDA0-7C82-72CD-FE12423B99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8" y="808"/>
                <a:ext cx="27" cy="136"/>
              </a:xfrm>
              <a:custGeom>
                <a:avLst/>
                <a:gdLst>
                  <a:gd name="T0" fmla="*/ 80 w 132"/>
                  <a:gd name="T1" fmla="*/ 0 h 684"/>
                  <a:gd name="T2" fmla="*/ 17 w 132"/>
                  <a:gd name="T3" fmla="*/ 195 h 684"/>
                  <a:gd name="T4" fmla="*/ 132 w 132"/>
                  <a:gd name="T5" fmla="*/ 521 h 684"/>
                  <a:gd name="T6" fmla="*/ 0 w 132"/>
                  <a:gd name="T7" fmla="*/ 684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684">
                    <a:moveTo>
                      <a:pt x="80" y="0"/>
                    </a:moveTo>
                    <a:lnTo>
                      <a:pt x="17" y="195"/>
                    </a:lnTo>
                    <a:lnTo>
                      <a:pt x="132" y="521"/>
                    </a:lnTo>
                    <a:lnTo>
                      <a:pt x="0" y="68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" name="Freeform 534">
                <a:extLst>
                  <a:ext uri="{FF2B5EF4-FFF2-40B4-BE49-F238E27FC236}">
                    <a16:creationId xmlns:a16="http://schemas.microsoft.com/office/drawing/2014/main" id="{9D7DEC45-CC09-9A4D-0AD8-C520C9A18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8" y="933"/>
                <a:ext cx="106" cy="39"/>
              </a:xfrm>
              <a:custGeom>
                <a:avLst/>
                <a:gdLst>
                  <a:gd name="T0" fmla="*/ 0 w 527"/>
                  <a:gd name="T1" fmla="*/ 56 h 194"/>
                  <a:gd name="T2" fmla="*/ 111 w 527"/>
                  <a:gd name="T3" fmla="*/ 128 h 194"/>
                  <a:gd name="T4" fmla="*/ 243 w 527"/>
                  <a:gd name="T5" fmla="*/ 104 h 194"/>
                  <a:gd name="T6" fmla="*/ 347 w 527"/>
                  <a:gd name="T7" fmla="*/ 194 h 194"/>
                  <a:gd name="T8" fmla="*/ 527 w 527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7" h="194">
                    <a:moveTo>
                      <a:pt x="0" y="56"/>
                    </a:moveTo>
                    <a:lnTo>
                      <a:pt x="111" y="128"/>
                    </a:lnTo>
                    <a:lnTo>
                      <a:pt x="243" y="104"/>
                    </a:lnTo>
                    <a:lnTo>
                      <a:pt x="347" y="194"/>
                    </a:lnTo>
                    <a:lnTo>
                      <a:pt x="52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" name="Freeform 535">
                <a:extLst>
                  <a:ext uri="{FF2B5EF4-FFF2-40B4-BE49-F238E27FC236}">
                    <a16:creationId xmlns:a16="http://schemas.microsoft.com/office/drawing/2014/main" id="{32D82BCF-7C75-2AAC-DD28-DBD16EED1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5" y="933"/>
                <a:ext cx="42" cy="288"/>
              </a:xfrm>
              <a:custGeom>
                <a:avLst/>
                <a:gdLst>
                  <a:gd name="T0" fmla="*/ 94 w 212"/>
                  <a:gd name="T1" fmla="*/ 0 h 1439"/>
                  <a:gd name="T2" fmla="*/ 212 w 212"/>
                  <a:gd name="T3" fmla="*/ 253 h 1439"/>
                  <a:gd name="T4" fmla="*/ 21 w 212"/>
                  <a:gd name="T5" fmla="*/ 648 h 1439"/>
                  <a:gd name="T6" fmla="*/ 0 w 212"/>
                  <a:gd name="T7" fmla="*/ 867 h 1439"/>
                  <a:gd name="T8" fmla="*/ 118 w 212"/>
                  <a:gd name="T9" fmla="*/ 1439 h 1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439">
                    <a:moveTo>
                      <a:pt x="94" y="0"/>
                    </a:moveTo>
                    <a:lnTo>
                      <a:pt x="212" y="253"/>
                    </a:lnTo>
                    <a:lnTo>
                      <a:pt x="21" y="648"/>
                    </a:lnTo>
                    <a:lnTo>
                      <a:pt x="0" y="867"/>
                    </a:lnTo>
                    <a:lnTo>
                      <a:pt x="118" y="14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" name="Line 536">
                <a:extLst>
                  <a:ext uri="{FF2B5EF4-FFF2-40B4-BE49-F238E27FC236}">
                    <a16:creationId xmlns:a16="http://schemas.microsoft.com/office/drawing/2014/main" id="{865D1D99-CCA7-1F60-40D4-09C59E513F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74" y="876"/>
                <a:ext cx="4" cy="5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" name="Freeform 537">
                <a:extLst>
                  <a:ext uri="{FF2B5EF4-FFF2-40B4-BE49-F238E27FC236}">
                    <a16:creationId xmlns:a16="http://schemas.microsoft.com/office/drawing/2014/main" id="{EE78BAF6-0D43-4000-EF90-BE037142D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8" y="1218"/>
                <a:ext cx="185" cy="40"/>
              </a:xfrm>
              <a:custGeom>
                <a:avLst/>
                <a:gdLst>
                  <a:gd name="T0" fmla="*/ 0 w 922"/>
                  <a:gd name="T1" fmla="*/ 14 h 198"/>
                  <a:gd name="T2" fmla="*/ 201 w 922"/>
                  <a:gd name="T3" fmla="*/ 87 h 198"/>
                  <a:gd name="T4" fmla="*/ 399 w 922"/>
                  <a:gd name="T5" fmla="*/ 0 h 198"/>
                  <a:gd name="T6" fmla="*/ 665 w 922"/>
                  <a:gd name="T7" fmla="*/ 175 h 198"/>
                  <a:gd name="T8" fmla="*/ 700 w 922"/>
                  <a:gd name="T9" fmla="*/ 198 h 198"/>
                  <a:gd name="T10" fmla="*/ 796 w 922"/>
                  <a:gd name="T11" fmla="*/ 107 h 198"/>
                  <a:gd name="T12" fmla="*/ 856 w 922"/>
                  <a:gd name="T13" fmla="*/ 49 h 198"/>
                  <a:gd name="T14" fmla="*/ 884 w 922"/>
                  <a:gd name="T15" fmla="*/ 63 h 198"/>
                  <a:gd name="T16" fmla="*/ 922 w 922"/>
                  <a:gd name="T17" fmla="*/ 8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2" h="198">
                    <a:moveTo>
                      <a:pt x="0" y="14"/>
                    </a:moveTo>
                    <a:lnTo>
                      <a:pt x="201" y="87"/>
                    </a:lnTo>
                    <a:lnTo>
                      <a:pt x="399" y="0"/>
                    </a:lnTo>
                    <a:lnTo>
                      <a:pt x="665" y="175"/>
                    </a:lnTo>
                    <a:lnTo>
                      <a:pt x="700" y="198"/>
                    </a:lnTo>
                    <a:lnTo>
                      <a:pt x="796" y="107"/>
                    </a:lnTo>
                    <a:lnTo>
                      <a:pt x="856" y="49"/>
                    </a:lnTo>
                    <a:lnTo>
                      <a:pt x="884" y="63"/>
                    </a:lnTo>
                    <a:lnTo>
                      <a:pt x="922" y="8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" name="Freeform 538">
                <a:extLst>
                  <a:ext uri="{FF2B5EF4-FFF2-40B4-BE49-F238E27FC236}">
                    <a16:creationId xmlns:a16="http://schemas.microsoft.com/office/drawing/2014/main" id="{C91D624A-3A93-F1AB-8BC1-0920CA7E9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3" y="1234"/>
                <a:ext cx="17" cy="169"/>
              </a:xfrm>
              <a:custGeom>
                <a:avLst/>
                <a:gdLst>
                  <a:gd name="T0" fmla="*/ 14 w 87"/>
                  <a:gd name="T1" fmla="*/ 843 h 843"/>
                  <a:gd name="T2" fmla="*/ 59 w 87"/>
                  <a:gd name="T3" fmla="*/ 572 h 843"/>
                  <a:gd name="T4" fmla="*/ 25 w 87"/>
                  <a:gd name="T5" fmla="*/ 298 h 843"/>
                  <a:gd name="T6" fmla="*/ 87 w 87"/>
                  <a:gd name="T7" fmla="*/ 173 h 843"/>
                  <a:gd name="T8" fmla="*/ 0 w 87"/>
                  <a:gd name="T9" fmla="*/ 0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43">
                    <a:moveTo>
                      <a:pt x="14" y="843"/>
                    </a:moveTo>
                    <a:lnTo>
                      <a:pt x="59" y="572"/>
                    </a:lnTo>
                    <a:lnTo>
                      <a:pt x="25" y="298"/>
                    </a:lnTo>
                    <a:lnTo>
                      <a:pt x="87" y="17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" name="Freeform 539">
                <a:extLst>
                  <a:ext uri="{FF2B5EF4-FFF2-40B4-BE49-F238E27FC236}">
                    <a16:creationId xmlns:a16="http://schemas.microsoft.com/office/drawing/2014/main" id="{4EC269E2-5587-96FA-1F7E-071D40EF0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" y="1427"/>
                <a:ext cx="233" cy="245"/>
              </a:xfrm>
              <a:custGeom>
                <a:avLst/>
                <a:gdLst>
                  <a:gd name="T0" fmla="*/ 1113 w 1165"/>
                  <a:gd name="T1" fmla="*/ 1227 h 1227"/>
                  <a:gd name="T2" fmla="*/ 1165 w 1165"/>
                  <a:gd name="T3" fmla="*/ 1016 h 1227"/>
                  <a:gd name="T4" fmla="*/ 1106 w 1165"/>
                  <a:gd name="T5" fmla="*/ 811 h 1227"/>
                  <a:gd name="T6" fmla="*/ 812 w 1165"/>
                  <a:gd name="T7" fmla="*/ 589 h 1227"/>
                  <a:gd name="T8" fmla="*/ 708 w 1165"/>
                  <a:gd name="T9" fmla="*/ 399 h 1227"/>
                  <a:gd name="T10" fmla="*/ 441 w 1165"/>
                  <a:gd name="T11" fmla="*/ 451 h 1227"/>
                  <a:gd name="T12" fmla="*/ 254 w 1165"/>
                  <a:gd name="T13" fmla="*/ 329 h 1227"/>
                  <a:gd name="T14" fmla="*/ 46 w 1165"/>
                  <a:gd name="T15" fmla="*/ 139 h 1227"/>
                  <a:gd name="T16" fmla="*/ 0 w 1165"/>
                  <a:gd name="T17" fmla="*/ 0 h 1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5" h="1227">
                    <a:moveTo>
                      <a:pt x="1113" y="1227"/>
                    </a:moveTo>
                    <a:lnTo>
                      <a:pt x="1165" y="1016"/>
                    </a:lnTo>
                    <a:lnTo>
                      <a:pt x="1106" y="811"/>
                    </a:lnTo>
                    <a:lnTo>
                      <a:pt x="812" y="589"/>
                    </a:lnTo>
                    <a:lnTo>
                      <a:pt x="708" y="399"/>
                    </a:lnTo>
                    <a:lnTo>
                      <a:pt x="441" y="451"/>
                    </a:lnTo>
                    <a:lnTo>
                      <a:pt x="254" y="329"/>
                    </a:lnTo>
                    <a:lnTo>
                      <a:pt x="46" y="13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2" name="Line 540">
                <a:extLst>
                  <a:ext uri="{FF2B5EF4-FFF2-40B4-BE49-F238E27FC236}">
                    <a16:creationId xmlns:a16="http://schemas.microsoft.com/office/drawing/2014/main" id="{9F6A8F5E-0A71-2BC7-9033-0D6F793E17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07" y="1403"/>
                <a:ext cx="59" cy="2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" name="Freeform 541">
                <a:extLst>
                  <a:ext uri="{FF2B5EF4-FFF2-40B4-BE49-F238E27FC236}">
                    <a16:creationId xmlns:a16="http://schemas.microsoft.com/office/drawing/2014/main" id="{4B0C0338-2475-7274-BCF5-2DA7DCDE1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7" y="1279"/>
                <a:ext cx="43" cy="176"/>
              </a:xfrm>
              <a:custGeom>
                <a:avLst/>
                <a:gdLst>
                  <a:gd name="T0" fmla="*/ 93 w 218"/>
                  <a:gd name="T1" fmla="*/ 884 h 884"/>
                  <a:gd name="T2" fmla="*/ 0 w 218"/>
                  <a:gd name="T3" fmla="*/ 548 h 884"/>
                  <a:gd name="T4" fmla="*/ 218 w 218"/>
                  <a:gd name="T5" fmla="*/ 194 h 884"/>
                  <a:gd name="T6" fmla="*/ 138 w 218"/>
                  <a:gd name="T7" fmla="*/ 0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8" h="884">
                    <a:moveTo>
                      <a:pt x="93" y="884"/>
                    </a:moveTo>
                    <a:lnTo>
                      <a:pt x="0" y="548"/>
                    </a:lnTo>
                    <a:lnTo>
                      <a:pt x="218" y="194"/>
                    </a:lnTo>
                    <a:lnTo>
                      <a:pt x="13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" name="Freeform 542">
                <a:extLst>
                  <a:ext uri="{FF2B5EF4-FFF2-40B4-BE49-F238E27FC236}">
                    <a16:creationId xmlns:a16="http://schemas.microsoft.com/office/drawing/2014/main" id="{7CE7D3C5-D9F4-F7EB-DF3D-CECA5DAC5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1427"/>
                <a:ext cx="142" cy="45"/>
              </a:xfrm>
              <a:custGeom>
                <a:avLst/>
                <a:gdLst>
                  <a:gd name="T0" fmla="*/ 707 w 707"/>
                  <a:gd name="T1" fmla="*/ 0 h 225"/>
                  <a:gd name="T2" fmla="*/ 305 w 707"/>
                  <a:gd name="T3" fmla="*/ 100 h 225"/>
                  <a:gd name="T4" fmla="*/ 250 w 707"/>
                  <a:gd name="T5" fmla="*/ 225 h 225"/>
                  <a:gd name="T6" fmla="*/ 0 w 707"/>
                  <a:gd name="T7" fmla="*/ 142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7" h="225">
                    <a:moveTo>
                      <a:pt x="707" y="0"/>
                    </a:moveTo>
                    <a:lnTo>
                      <a:pt x="305" y="100"/>
                    </a:lnTo>
                    <a:lnTo>
                      <a:pt x="250" y="225"/>
                    </a:lnTo>
                    <a:lnTo>
                      <a:pt x="0" y="1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" name="Line 543">
                <a:extLst>
                  <a:ext uri="{FF2B5EF4-FFF2-40B4-BE49-F238E27FC236}">
                    <a16:creationId xmlns:a16="http://schemas.microsoft.com/office/drawing/2014/main" id="{5F5A4374-C0FD-B6D2-DB35-F606F91632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00" y="1455"/>
                <a:ext cx="65" cy="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" name="Freeform 544">
                <a:extLst>
                  <a:ext uri="{FF2B5EF4-FFF2-40B4-BE49-F238E27FC236}">
                    <a16:creationId xmlns:a16="http://schemas.microsoft.com/office/drawing/2014/main" id="{5145A605-99A5-4B51-3BE0-8A54C27F37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0" y="1486"/>
                <a:ext cx="116" cy="217"/>
              </a:xfrm>
              <a:custGeom>
                <a:avLst/>
                <a:gdLst>
                  <a:gd name="T0" fmla="*/ 579 w 579"/>
                  <a:gd name="T1" fmla="*/ 1085 h 1085"/>
                  <a:gd name="T2" fmla="*/ 552 w 579"/>
                  <a:gd name="T3" fmla="*/ 790 h 1085"/>
                  <a:gd name="T4" fmla="*/ 250 w 579"/>
                  <a:gd name="T5" fmla="*/ 475 h 1085"/>
                  <a:gd name="T6" fmla="*/ 177 w 579"/>
                  <a:gd name="T7" fmla="*/ 274 h 1085"/>
                  <a:gd name="T8" fmla="*/ 42 w 579"/>
                  <a:gd name="T9" fmla="*/ 211 h 1085"/>
                  <a:gd name="T10" fmla="*/ 0 w 579"/>
                  <a:gd name="T11" fmla="*/ 0 h 1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9" h="1085">
                    <a:moveTo>
                      <a:pt x="579" y="1085"/>
                    </a:moveTo>
                    <a:lnTo>
                      <a:pt x="552" y="790"/>
                    </a:lnTo>
                    <a:lnTo>
                      <a:pt x="250" y="475"/>
                    </a:lnTo>
                    <a:lnTo>
                      <a:pt x="177" y="274"/>
                    </a:lnTo>
                    <a:lnTo>
                      <a:pt x="42" y="2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" name="Freeform 545">
                <a:extLst>
                  <a:ext uri="{FF2B5EF4-FFF2-40B4-BE49-F238E27FC236}">
                    <a16:creationId xmlns:a16="http://schemas.microsoft.com/office/drawing/2014/main" id="{A8BB6A3F-D468-5AAF-E125-FA254852D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4" y="1703"/>
                <a:ext cx="32" cy="18"/>
              </a:xfrm>
              <a:custGeom>
                <a:avLst/>
                <a:gdLst>
                  <a:gd name="T0" fmla="*/ 0 w 159"/>
                  <a:gd name="T1" fmla="*/ 90 h 90"/>
                  <a:gd name="T2" fmla="*/ 24 w 159"/>
                  <a:gd name="T3" fmla="*/ 24 h 90"/>
                  <a:gd name="T4" fmla="*/ 159 w 159"/>
                  <a:gd name="T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9" h="90">
                    <a:moveTo>
                      <a:pt x="0" y="90"/>
                    </a:moveTo>
                    <a:lnTo>
                      <a:pt x="24" y="24"/>
                    </a:lnTo>
                    <a:lnTo>
                      <a:pt x="15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" name="Freeform 546">
                <a:extLst>
                  <a:ext uri="{FF2B5EF4-FFF2-40B4-BE49-F238E27FC236}">
                    <a16:creationId xmlns:a16="http://schemas.microsoft.com/office/drawing/2014/main" id="{CBA369B7-F1B4-1FED-DA4D-3F72DD55F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6" y="1696"/>
                <a:ext cx="225" cy="44"/>
              </a:xfrm>
              <a:custGeom>
                <a:avLst/>
                <a:gdLst>
                  <a:gd name="T0" fmla="*/ 0 w 1127"/>
                  <a:gd name="T1" fmla="*/ 35 h 222"/>
                  <a:gd name="T2" fmla="*/ 312 w 1127"/>
                  <a:gd name="T3" fmla="*/ 212 h 222"/>
                  <a:gd name="T4" fmla="*/ 444 w 1127"/>
                  <a:gd name="T5" fmla="*/ 38 h 222"/>
                  <a:gd name="T6" fmla="*/ 583 w 1127"/>
                  <a:gd name="T7" fmla="*/ 0 h 222"/>
                  <a:gd name="T8" fmla="*/ 791 w 1127"/>
                  <a:gd name="T9" fmla="*/ 38 h 222"/>
                  <a:gd name="T10" fmla="*/ 912 w 1127"/>
                  <a:gd name="T11" fmla="*/ 219 h 222"/>
                  <a:gd name="T12" fmla="*/ 985 w 1127"/>
                  <a:gd name="T13" fmla="*/ 222 h 222"/>
                  <a:gd name="T14" fmla="*/ 1054 w 1127"/>
                  <a:gd name="T15" fmla="*/ 94 h 222"/>
                  <a:gd name="T16" fmla="*/ 1127 w 1127"/>
                  <a:gd name="T17" fmla="*/ 9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7" h="222">
                    <a:moveTo>
                      <a:pt x="0" y="35"/>
                    </a:moveTo>
                    <a:lnTo>
                      <a:pt x="312" y="212"/>
                    </a:lnTo>
                    <a:lnTo>
                      <a:pt x="444" y="38"/>
                    </a:lnTo>
                    <a:lnTo>
                      <a:pt x="583" y="0"/>
                    </a:lnTo>
                    <a:lnTo>
                      <a:pt x="791" y="38"/>
                    </a:lnTo>
                    <a:lnTo>
                      <a:pt x="912" y="219"/>
                    </a:lnTo>
                    <a:lnTo>
                      <a:pt x="985" y="222"/>
                    </a:lnTo>
                    <a:lnTo>
                      <a:pt x="1054" y="94"/>
                    </a:lnTo>
                    <a:lnTo>
                      <a:pt x="1127" y="9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" name="Freeform 547">
                <a:extLst>
                  <a:ext uri="{FF2B5EF4-FFF2-40B4-BE49-F238E27FC236}">
                    <a16:creationId xmlns:a16="http://schemas.microsoft.com/office/drawing/2014/main" id="{BBA90134-F445-8EC9-8CA9-68ADD03F0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" y="1339"/>
                <a:ext cx="37" cy="34"/>
              </a:xfrm>
              <a:custGeom>
                <a:avLst/>
                <a:gdLst>
                  <a:gd name="T0" fmla="*/ 0 w 187"/>
                  <a:gd name="T1" fmla="*/ 169 h 169"/>
                  <a:gd name="T2" fmla="*/ 13 w 187"/>
                  <a:gd name="T3" fmla="*/ 58 h 169"/>
                  <a:gd name="T4" fmla="*/ 187 w 187"/>
                  <a:gd name="T5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169">
                    <a:moveTo>
                      <a:pt x="0" y="169"/>
                    </a:moveTo>
                    <a:lnTo>
                      <a:pt x="13" y="58"/>
                    </a:lnTo>
                    <a:lnTo>
                      <a:pt x="18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" name="Freeform 548">
                <a:extLst>
                  <a:ext uri="{FF2B5EF4-FFF2-40B4-BE49-F238E27FC236}">
                    <a16:creationId xmlns:a16="http://schemas.microsoft.com/office/drawing/2014/main" id="{2338DD4C-4740-6CB0-57B0-27AAEC19C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312"/>
                <a:ext cx="77" cy="61"/>
              </a:xfrm>
              <a:custGeom>
                <a:avLst/>
                <a:gdLst>
                  <a:gd name="T0" fmla="*/ 382 w 382"/>
                  <a:gd name="T1" fmla="*/ 305 h 305"/>
                  <a:gd name="T2" fmla="*/ 246 w 382"/>
                  <a:gd name="T3" fmla="*/ 267 h 305"/>
                  <a:gd name="T4" fmla="*/ 177 w 382"/>
                  <a:gd name="T5" fmla="*/ 66 h 305"/>
                  <a:gd name="T6" fmla="*/ 35 w 382"/>
                  <a:gd name="T7" fmla="*/ 59 h 305"/>
                  <a:gd name="T8" fmla="*/ 0 w 382"/>
                  <a:gd name="T9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2" h="305">
                    <a:moveTo>
                      <a:pt x="382" y="305"/>
                    </a:moveTo>
                    <a:lnTo>
                      <a:pt x="246" y="267"/>
                    </a:lnTo>
                    <a:lnTo>
                      <a:pt x="177" y="66"/>
                    </a:lnTo>
                    <a:lnTo>
                      <a:pt x="35" y="5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" name="Freeform 549">
                <a:extLst>
                  <a:ext uri="{FF2B5EF4-FFF2-40B4-BE49-F238E27FC236}">
                    <a16:creationId xmlns:a16="http://schemas.microsoft.com/office/drawing/2014/main" id="{1FBF30FB-E168-02D4-8108-842E96BDE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1" y="1223"/>
                <a:ext cx="27" cy="116"/>
              </a:xfrm>
              <a:custGeom>
                <a:avLst/>
                <a:gdLst>
                  <a:gd name="T0" fmla="*/ 139 w 139"/>
                  <a:gd name="T1" fmla="*/ 0 h 580"/>
                  <a:gd name="T2" fmla="*/ 38 w 139"/>
                  <a:gd name="T3" fmla="*/ 87 h 580"/>
                  <a:gd name="T4" fmla="*/ 56 w 139"/>
                  <a:gd name="T5" fmla="*/ 292 h 580"/>
                  <a:gd name="T6" fmla="*/ 0 w 139"/>
                  <a:gd name="T7" fmla="*/ 417 h 580"/>
                  <a:gd name="T8" fmla="*/ 87 w 139"/>
                  <a:gd name="T9" fmla="*/ 517 h 580"/>
                  <a:gd name="T10" fmla="*/ 63 w 139"/>
                  <a:gd name="T11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580">
                    <a:moveTo>
                      <a:pt x="139" y="0"/>
                    </a:moveTo>
                    <a:lnTo>
                      <a:pt x="38" y="87"/>
                    </a:lnTo>
                    <a:lnTo>
                      <a:pt x="56" y="292"/>
                    </a:lnTo>
                    <a:lnTo>
                      <a:pt x="0" y="417"/>
                    </a:lnTo>
                    <a:lnTo>
                      <a:pt x="87" y="517"/>
                    </a:lnTo>
                    <a:lnTo>
                      <a:pt x="63" y="58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" name="Freeform 550">
                <a:extLst>
                  <a:ext uri="{FF2B5EF4-FFF2-40B4-BE49-F238E27FC236}">
                    <a16:creationId xmlns:a16="http://schemas.microsoft.com/office/drawing/2014/main" id="{3E2BCE9E-558D-1F4D-48FB-CC76B1A5E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7" y="1312"/>
                <a:ext cx="92" cy="32"/>
              </a:xfrm>
              <a:custGeom>
                <a:avLst/>
                <a:gdLst>
                  <a:gd name="T0" fmla="*/ 0 w 464"/>
                  <a:gd name="T1" fmla="*/ 163 h 163"/>
                  <a:gd name="T2" fmla="*/ 263 w 464"/>
                  <a:gd name="T3" fmla="*/ 163 h 163"/>
                  <a:gd name="T4" fmla="*/ 464 w 464"/>
                  <a:gd name="T5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4" h="163">
                    <a:moveTo>
                      <a:pt x="0" y="163"/>
                    </a:moveTo>
                    <a:lnTo>
                      <a:pt x="263" y="163"/>
                    </a:lnTo>
                    <a:lnTo>
                      <a:pt x="46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" name="Freeform 551">
                <a:extLst>
                  <a:ext uri="{FF2B5EF4-FFF2-40B4-BE49-F238E27FC236}">
                    <a16:creationId xmlns:a16="http://schemas.microsoft.com/office/drawing/2014/main" id="{9E315399-A990-367B-E0CF-58482DF15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9" y="1373"/>
                <a:ext cx="49" cy="260"/>
              </a:xfrm>
              <a:custGeom>
                <a:avLst/>
                <a:gdLst>
                  <a:gd name="T0" fmla="*/ 249 w 249"/>
                  <a:gd name="T1" fmla="*/ 1301 h 1301"/>
                  <a:gd name="T2" fmla="*/ 166 w 249"/>
                  <a:gd name="T3" fmla="*/ 871 h 1301"/>
                  <a:gd name="T4" fmla="*/ 0 w 249"/>
                  <a:gd name="T5" fmla="*/ 649 h 1301"/>
                  <a:gd name="T6" fmla="*/ 97 w 249"/>
                  <a:gd name="T7" fmla="*/ 375 h 1301"/>
                  <a:gd name="T8" fmla="*/ 242 w 249"/>
                  <a:gd name="T9" fmla="*/ 215 h 1301"/>
                  <a:gd name="T10" fmla="*/ 236 w 249"/>
                  <a:gd name="T11" fmla="*/ 0 h 1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" h="1301">
                    <a:moveTo>
                      <a:pt x="249" y="1301"/>
                    </a:moveTo>
                    <a:lnTo>
                      <a:pt x="166" y="871"/>
                    </a:lnTo>
                    <a:lnTo>
                      <a:pt x="0" y="649"/>
                    </a:lnTo>
                    <a:lnTo>
                      <a:pt x="97" y="375"/>
                    </a:lnTo>
                    <a:lnTo>
                      <a:pt x="242" y="215"/>
                    </a:lnTo>
                    <a:lnTo>
                      <a:pt x="23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" name="Freeform 552">
                <a:extLst>
                  <a:ext uri="{FF2B5EF4-FFF2-40B4-BE49-F238E27FC236}">
                    <a16:creationId xmlns:a16="http://schemas.microsoft.com/office/drawing/2014/main" id="{160278C6-D51C-6746-0F94-8EB1F0AE5B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6" y="1344"/>
                <a:ext cx="231" cy="68"/>
              </a:xfrm>
              <a:custGeom>
                <a:avLst/>
                <a:gdLst>
                  <a:gd name="T0" fmla="*/ 1155 w 1155"/>
                  <a:gd name="T1" fmla="*/ 0 h 337"/>
                  <a:gd name="T2" fmla="*/ 895 w 1155"/>
                  <a:gd name="T3" fmla="*/ 243 h 337"/>
                  <a:gd name="T4" fmla="*/ 749 w 1155"/>
                  <a:gd name="T5" fmla="*/ 226 h 337"/>
                  <a:gd name="T6" fmla="*/ 423 w 1155"/>
                  <a:gd name="T7" fmla="*/ 337 h 337"/>
                  <a:gd name="T8" fmla="*/ 0 w 1155"/>
                  <a:gd name="T9" fmla="*/ 292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5" h="337">
                    <a:moveTo>
                      <a:pt x="1155" y="0"/>
                    </a:moveTo>
                    <a:lnTo>
                      <a:pt x="895" y="243"/>
                    </a:lnTo>
                    <a:lnTo>
                      <a:pt x="749" y="226"/>
                    </a:lnTo>
                    <a:lnTo>
                      <a:pt x="423" y="337"/>
                    </a:lnTo>
                    <a:lnTo>
                      <a:pt x="0" y="29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" name="Freeform 553">
                <a:extLst>
                  <a:ext uri="{FF2B5EF4-FFF2-40B4-BE49-F238E27FC236}">
                    <a16:creationId xmlns:a16="http://schemas.microsoft.com/office/drawing/2014/main" id="{7FBE50DD-E7DD-0403-E6A9-B12E2F503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1" y="1660"/>
                <a:ext cx="88" cy="54"/>
              </a:xfrm>
              <a:custGeom>
                <a:avLst/>
                <a:gdLst>
                  <a:gd name="T0" fmla="*/ 0 w 440"/>
                  <a:gd name="T1" fmla="*/ 270 h 270"/>
                  <a:gd name="T2" fmla="*/ 101 w 440"/>
                  <a:gd name="T3" fmla="*/ 3 h 270"/>
                  <a:gd name="T4" fmla="*/ 312 w 440"/>
                  <a:gd name="T5" fmla="*/ 0 h 270"/>
                  <a:gd name="T6" fmla="*/ 440 w 440"/>
                  <a:gd name="T7" fmla="*/ 62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0" h="270">
                    <a:moveTo>
                      <a:pt x="0" y="270"/>
                    </a:moveTo>
                    <a:lnTo>
                      <a:pt x="101" y="3"/>
                    </a:lnTo>
                    <a:lnTo>
                      <a:pt x="312" y="0"/>
                    </a:lnTo>
                    <a:lnTo>
                      <a:pt x="440" y="6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" name="Freeform 554">
                <a:extLst>
                  <a:ext uri="{FF2B5EF4-FFF2-40B4-BE49-F238E27FC236}">
                    <a16:creationId xmlns:a16="http://schemas.microsoft.com/office/drawing/2014/main" id="{FDCBDAB9-83AA-C1F5-9D8B-006933CA3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9" y="1670"/>
                <a:ext cx="223" cy="61"/>
              </a:xfrm>
              <a:custGeom>
                <a:avLst/>
                <a:gdLst>
                  <a:gd name="T0" fmla="*/ 1113 w 1113"/>
                  <a:gd name="T1" fmla="*/ 59 h 305"/>
                  <a:gd name="T2" fmla="*/ 940 w 1113"/>
                  <a:gd name="T3" fmla="*/ 187 h 305"/>
                  <a:gd name="T4" fmla="*/ 718 w 1113"/>
                  <a:gd name="T5" fmla="*/ 191 h 305"/>
                  <a:gd name="T6" fmla="*/ 545 w 1113"/>
                  <a:gd name="T7" fmla="*/ 62 h 305"/>
                  <a:gd name="T8" fmla="*/ 267 w 1113"/>
                  <a:gd name="T9" fmla="*/ 0 h 305"/>
                  <a:gd name="T10" fmla="*/ 80 w 1113"/>
                  <a:gd name="T11" fmla="*/ 305 h 305"/>
                  <a:gd name="T12" fmla="*/ 0 w 1113"/>
                  <a:gd name="T13" fmla="*/ 1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3" h="305">
                    <a:moveTo>
                      <a:pt x="1113" y="59"/>
                    </a:moveTo>
                    <a:lnTo>
                      <a:pt x="940" y="187"/>
                    </a:lnTo>
                    <a:lnTo>
                      <a:pt x="718" y="191"/>
                    </a:lnTo>
                    <a:lnTo>
                      <a:pt x="545" y="62"/>
                    </a:lnTo>
                    <a:lnTo>
                      <a:pt x="267" y="0"/>
                    </a:lnTo>
                    <a:lnTo>
                      <a:pt x="80" y="305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" name="Freeform 555">
                <a:extLst>
                  <a:ext uri="{FF2B5EF4-FFF2-40B4-BE49-F238E27FC236}">
                    <a16:creationId xmlns:a16="http://schemas.microsoft.com/office/drawing/2014/main" id="{E185B840-B065-C5FF-4906-C0E4DC46A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1633"/>
                <a:ext cx="16" cy="49"/>
              </a:xfrm>
              <a:custGeom>
                <a:avLst/>
                <a:gdLst>
                  <a:gd name="T0" fmla="*/ 83 w 83"/>
                  <a:gd name="T1" fmla="*/ 0 h 246"/>
                  <a:gd name="T2" fmla="*/ 83 w 83"/>
                  <a:gd name="T3" fmla="*/ 138 h 246"/>
                  <a:gd name="T4" fmla="*/ 0 w 83"/>
                  <a:gd name="T5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46">
                    <a:moveTo>
                      <a:pt x="83" y="0"/>
                    </a:moveTo>
                    <a:lnTo>
                      <a:pt x="83" y="138"/>
                    </a:lnTo>
                    <a:lnTo>
                      <a:pt x="0" y="24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" name="Line 556">
                <a:extLst>
                  <a:ext uri="{FF2B5EF4-FFF2-40B4-BE49-F238E27FC236}">
                    <a16:creationId xmlns:a16="http://schemas.microsoft.com/office/drawing/2014/main" id="{D38D3B33-03BE-74BE-336C-A5336EAE52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74" y="1221"/>
                <a:ext cx="4" cy="5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" name="Line 557">
                <a:extLst>
                  <a:ext uri="{FF2B5EF4-FFF2-40B4-BE49-F238E27FC236}">
                    <a16:creationId xmlns:a16="http://schemas.microsoft.com/office/drawing/2014/main" id="{84F41007-4558-35D4-81F9-5A8B37882E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98" y="761"/>
                <a:ext cx="60" cy="5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" name="Line 558">
                <a:extLst>
                  <a:ext uri="{FF2B5EF4-FFF2-40B4-BE49-F238E27FC236}">
                    <a16:creationId xmlns:a16="http://schemas.microsoft.com/office/drawing/2014/main" id="{01284A53-D60D-F85D-AE20-4185AD1399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733" y="805"/>
                <a:ext cx="10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" name="Line 559">
                <a:extLst>
                  <a:ext uri="{FF2B5EF4-FFF2-40B4-BE49-F238E27FC236}">
                    <a16:creationId xmlns:a16="http://schemas.microsoft.com/office/drawing/2014/main" id="{D0CE5813-50CD-2FB1-B8E6-3F0084504F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80" y="944"/>
                <a:ext cx="88" cy="2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" name="Line 560">
                <a:extLst>
                  <a:ext uri="{FF2B5EF4-FFF2-40B4-BE49-F238E27FC236}">
                    <a16:creationId xmlns:a16="http://schemas.microsoft.com/office/drawing/2014/main" id="{0DDFD00C-D7C6-3A23-4579-84D035635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58" y="785"/>
                <a:ext cx="81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" name="Freeform 561">
                <a:extLst>
                  <a:ext uri="{FF2B5EF4-FFF2-40B4-BE49-F238E27FC236}">
                    <a16:creationId xmlns:a16="http://schemas.microsoft.com/office/drawing/2014/main" id="{1B03CCCC-7F78-A105-AE57-BAE196665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5" y="1831"/>
                <a:ext cx="148" cy="222"/>
              </a:xfrm>
              <a:custGeom>
                <a:avLst/>
                <a:gdLst>
                  <a:gd name="T0" fmla="*/ 0 w 738"/>
                  <a:gd name="T1" fmla="*/ 3 h 1113"/>
                  <a:gd name="T2" fmla="*/ 215 w 738"/>
                  <a:gd name="T3" fmla="*/ 0 h 1113"/>
                  <a:gd name="T4" fmla="*/ 738 w 738"/>
                  <a:gd name="T5" fmla="*/ 565 h 1113"/>
                  <a:gd name="T6" fmla="*/ 728 w 738"/>
                  <a:gd name="T7" fmla="*/ 707 h 1113"/>
                  <a:gd name="T8" fmla="*/ 527 w 738"/>
                  <a:gd name="T9" fmla="*/ 898 h 1113"/>
                  <a:gd name="T10" fmla="*/ 710 w 738"/>
                  <a:gd name="T11" fmla="*/ 1113 h 1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8" h="1113">
                    <a:moveTo>
                      <a:pt x="0" y="3"/>
                    </a:moveTo>
                    <a:lnTo>
                      <a:pt x="215" y="0"/>
                    </a:lnTo>
                    <a:lnTo>
                      <a:pt x="738" y="565"/>
                    </a:lnTo>
                    <a:lnTo>
                      <a:pt x="728" y="707"/>
                    </a:lnTo>
                    <a:lnTo>
                      <a:pt x="527" y="898"/>
                    </a:lnTo>
                    <a:lnTo>
                      <a:pt x="710" y="11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" name="Line 562">
                <a:extLst>
                  <a:ext uri="{FF2B5EF4-FFF2-40B4-BE49-F238E27FC236}">
                    <a16:creationId xmlns:a16="http://schemas.microsoft.com/office/drawing/2014/main" id="{68492877-1628-2037-620F-D6B4FC8E9C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61" y="2134"/>
                <a:ext cx="12" cy="4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" name="Line 563">
                <a:extLst>
                  <a:ext uri="{FF2B5EF4-FFF2-40B4-BE49-F238E27FC236}">
                    <a16:creationId xmlns:a16="http://schemas.microsoft.com/office/drawing/2014/main" id="{2039EE36-2A01-F5BE-3409-CF7AFB8F3F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73" y="2053"/>
                <a:ext cx="44" cy="8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" name="Freeform 564">
                <a:extLst>
                  <a:ext uri="{FF2B5EF4-FFF2-40B4-BE49-F238E27FC236}">
                    <a16:creationId xmlns:a16="http://schemas.microsoft.com/office/drawing/2014/main" id="{2DCCDCBF-3F94-30DF-4495-DE56D7416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7" y="2030"/>
                <a:ext cx="193" cy="38"/>
              </a:xfrm>
              <a:custGeom>
                <a:avLst/>
                <a:gdLst>
                  <a:gd name="T0" fmla="*/ 0 w 961"/>
                  <a:gd name="T1" fmla="*/ 114 h 190"/>
                  <a:gd name="T2" fmla="*/ 281 w 961"/>
                  <a:gd name="T3" fmla="*/ 190 h 190"/>
                  <a:gd name="T4" fmla="*/ 597 w 961"/>
                  <a:gd name="T5" fmla="*/ 7 h 190"/>
                  <a:gd name="T6" fmla="*/ 961 w 961"/>
                  <a:gd name="T7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1" h="190">
                    <a:moveTo>
                      <a:pt x="0" y="114"/>
                    </a:moveTo>
                    <a:lnTo>
                      <a:pt x="281" y="190"/>
                    </a:lnTo>
                    <a:lnTo>
                      <a:pt x="597" y="7"/>
                    </a:lnTo>
                    <a:lnTo>
                      <a:pt x="96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" name="Freeform 565">
                <a:extLst>
                  <a:ext uri="{FF2B5EF4-FFF2-40B4-BE49-F238E27FC236}">
                    <a16:creationId xmlns:a16="http://schemas.microsoft.com/office/drawing/2014/main" id="{5C849808-E864-8E63-882E-BAFB66DC4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0" y="2030"/>
                <a:ext cx="25" cy="92"/>
              </a:xfrm>
              <a:custGeom>
                <a:avLst/>
                <a:gdLst>
                  <a:gd name="T0" fmla="*/ 0 w 125"/>
                  <a:gd name="T1" fmla="*/ 0 h 457"/>
                  <a:gd name="T2" fmla="*/ 41 w 125"/>
                  <a:gd name="T3" fmla="*/ 350 h 457"/>
                  <a:gd name="T4" fmla="*/ 125 w 125"/>
                  <a:gd name="T5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" h="457">
                    <a:moveTo>
                      <a:pt x="0" y="0"/>
                    </a:moveTo>
                    <a:lnTo>
                      <a:pt x="41" y="350"/>
                    </a:lnTo>
                    <a:lnTo>
                      <a:pt x="125" y="45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" name="Freeform 566">
                <a:extLst>
                  <a:ext uri="{FF2B5EF4-FFF2-40B4-BE49-F238E27FC236}">
                    <a16:creationId xmlns:a16="http://schemas.microsoft.com/office/drawing/2014/main" id="{F71B07BE-8041-17B6-A741-1AD82BD22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2066"/>
                <a:ext cx="140" cy="65"/>
              </a:xfrm>
              <a:custGeom>
                <a:avLst/>
                <a:gdLst>
                  <a:gd name="T0" fmla="*/ 703 w 703"/>
                  <a:gd name="T1" fmla="*/ 0 h 322"/>
                  <a:gd name="T2" fmla="*/ 540 w 703"/>
                  <a:gd name="T3" fmla="*/ 139 h 322"/>
                  <a:gd name="T4" fmla="*/ 339 w 703"/>
                  <a:gd name="T5" fmla="*/ 194 h 322"/>
                  <a:gd name="T6" fmla="*/ 277 w 703"/>
                  <a:gd name="T7" fmla="*/ 322 h 322"/>
                  <a:gd name="T8" fmla="*/ 0 w 703"/>
                  <a:gd name="T9" fmla="*/ 277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3" h="322">
                    <a:moveTo>
                      <a:pt x="703" y="0"/>
                    </a:moveTo>
                    <a:lnTo>
                      <a:pt x="540" y="139"/>
                    </a:lnTo>
                    <a:lnTo>
                      <a:pt x="339" y="194"/>
                    </a:lnTo>
                    <a:lnTo>
                      <a:pt x="277" y="322"/>
                    </a:lnTo>
                    <a:lnTo>
                      <a:pt x="0" y="27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" name="Freeform 567">
                <a:extLst>
                  <a:ext uri="{FF2B5EF4-FFF2-40B4-BE49-F238E27FC236}">
                    <a16:creationId xmlns:a16="http://schemas.microsoft.com/office/drawing/2014/main" id="{FE56586E-C63C-0F4C-90AD-FD971A6C9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9" y="2122"/>
                <a:ext cx="26" cy="84"/>
              </a:xfrm>
              <a:custGeom>
                <a:avLst/>
                <a:gdLst>
                  <a:gd name="T0" fmla="*/ 129 w 129"/>
                  <a:gd name="T1" fmla="*/ 0 h 420"/>
                  <a:gd name="T2" fmla="*/ 77 w 129"/>
                  <a:gd name="T3" fmla="*/ 45 h 420"/>
                  <a:gd name="T4" fmla="*/ 83 w 129"/>
                  <a:gd name="T5" fmla="*/ 316 h 420"/>
                  <a:gd name="T6" fmla="*/ 0 w 129"/>
                  <a:gd name="T7" fmla="*/ 42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9" h="420">
                    <a:moveTo>
                      <a:pt x="129" y="0"/>
                    </a:moveTo>
                    <a:lnTo>
                      <a:pt x="77" y="45"/>
                    </a:lnTo>
                    <a:lnTo>
                      <a:pt x="83" y="316"/>
                    </a:lnTo>
                    <a:lnTo>
                      <a:pt x="0" y="4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" name="Freeform 568">
                <a:extLst>
                  <a:ext uri="{FF2B5EF4-FFF2-40B4-BE49-F238E27FC236}">
                    <a16:creationId xmlns:a16="http://schemas.microsoft.com/office/drawing/2014/main" id="{D88F7C52-BC3A-9C92-D29B-CB6D06B26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1789"/>
                <a:ext cx="135" cy="42"/>
              </a:xfrm>
              <a:custGeom>
                <a:avLst/>
                <a:gdLst>
                  <a:gd name="T0" fmla="*/ 676 w 676"/>
                  <a:gd name="T1" fmla="*/ 211 h 211"/>
                  <a:gd name="T2" fmla="*/ 547 w 676"/>
                  <a:gd name="T3" fmla="*/ 139 h 211"/>
                  <a:gd name="T4" fmla="*/ 176 w 676"/>
                  <a:gd name="T5" fmla="*/ 135 h 211"/>
                  <a:gd name="T6" fmla="*/ 0 w 676"/>
                  <a:gd name="T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6" h="211">
                    <a:moveTo>
                      <a:pt x="676" y="211"/>
                    </a:moveTo>
                    <a:lnTo>
                      <a:pt x="547" y="139"/>
                    </a:lnTo>
                    <a:lnTo>
                      <a:pt x="176" y="13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" name="Freeform 569">
                <a:extLst>
                  <a:ext uri="{FF2B5EF4-FFF2-40B4-BE49-F238E27FC236}">
                    <a16:creationId xmlns:a16="http://schemas.microsoft.com/office/drawing/2014/main" id="{9D5F9BC6-3EF8-3EB2-0D60-01DFD28BF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5" y="1714"/>
                <a:ext cx="70" cy="117"/>
              </a:xfrm>
              <a:custGeom>
                <a:avLst/>
                <a:gdLst>
                  <a:gd name="T0" fmla="*/ 329 w 346"/>
                  <a:gd name="T1" fmla="*/ 0 h 586"/>
                  <a:gd name="T2" fmla="*/ 346 w 346"/>
                  <a:gd name="T3" fmla="*/ 208 h 586"/>
                  <a:gd name="T4" fmla="*/ 128 w 346"/>
                  <a:gd name="T5" fmla="*/ 462 h 586"/>
                  <a:gd name="T6" fmla="*/ 0 w 346"/>
                  <a:gd name="T7" fmla="*/ 517 h 586"/>
                  <a:gd name="T8" fmla="*/ 0 w 346"/>
                  <a:gd name="T9" fmla="*/ 58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6" h="586">
                    <a:moveTo>
                      <a:pt x="329" y="0"/>
                    </a:moveTo>
                    <a:lnTo>
                      <a:pt x="346" y="208"/>
                    </a:lnTo>
                    <a:lnTo>
                      <a:pt x="128" y="462"/>
                    </a:lnTo>
                    <a:lnTo>
                      <a:pt x="0" y="517"/>
                    </a:lnTo>
                    <a:lnTo>
                      <a:pt x="0" y="58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" name="Freeform 570">
                <a:extLst>
                  <a:ext uri="{FF2B5EF4-FFF2-40B4-BE49-F238E27FC236}">
                    <a16:creationId xmlns:a16="http://schemas.microsoft.com/office/drawing/2014/main" id="{12508936-F046-9926-4936-17F0CD6918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1755"/>
                <a:ext cx="278" cy="78"/>
              </a:xfrm>
              <a:custGeom>
                <a:avLst/>
                <a:gdLst>
                  <a:gd name="T0" fmla="*/ 0 w 1390"/>
                  <a:gd name="T1" fmla="*/ 0 h 392"/>
                  <a:gd name="T2" fmla="*/ 357 w 1390"/>
                  <a:gd name="T3" fmla="*/ 66 h 392"/>
                  <a:gd name="T4" fmla="*/ 572 w 1390"/>
                  <a:gd name="T5" fmla="*/ 253 h 392"/>
                  <a:gd name="T6" fmla="*/ 978 w 1390"/>
                  <a:gd name="T7" fmla="*/ 392 h 392"/>
                  <a:gd name="T8" fmla="*/ 1172 w 1390"/>
                  <a:gd name="T9" fmla="*/ 322 h 392"/>
                  <a:gd name="T10" fmla="*/ 1390 w 1390"/>
                  <a:gd name="T11" fmla="*/ 333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0" h="392">
                    <a:moveTo>
                      <a:pt x="0" y="0"/>
                    </a:moveTo>
                    <a:lnTo>
                      <a:pt x="357" y="66"/>
                    </a:lnTo>
                    <a:lnTo>
                      <a:pt x="572" y="253"/>
                    </a:lnTo>
                    <a:lnTo>
                      <a:pt x="978" y="392"/>
                    </a:lnTo>
                    <a:lnTo>
                      <a:pt x="1172" y="322"/>
                    </a:lnTo>
                    <a:lnTo>
                      <a:pt x="1390" y="3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" name="Freeform 571">
                <a:extLst>
                  <a:ext uri="{FF2B5EF4-FFF2-40B4-BE49-F238E27FC236}">
                    <a16:creationId xmlns:a16="http://schemas.microsoft.com/office/drawing/2014/main" id="{B5123929-CBD3-F159-2981-81FE2F107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0" y="1789"/>
                <a:ext cx="30" cy="33"/>
              </a:xfrm>
              <a:custGeom>
                <a:avLst/>
                <a:gdLst>
                  <a:gd name="T0" fmla="*/ 17 w 153"/>
                  <a:gd name="T1" fmla="*/ 163 h 163"/>
                  <a:gd name="T2" fmla="*/ 0 w 153"/>
                  <a:gd name="T3" fmla="*/ 104 h 163"/>
                  <a:gd name="T4" fmla="*/ 153 w 153"/>
                  <a:gd name="T5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163">
                    <a:moveTo>
                      <a:pt x="17" y="163"/>
                    </a:moveTo>
                    <a:lnTo>
                      <a:pt x="0" y="104"/>
                    </a:lnTo>
                    <a:lnTo>
                      <a:pt x="15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" name="Line 572">
                <a:extLst>
                  <a:ext uri="{FF2B5EF4-FFF2-40B4-BE49-F238E27FC236}">
                    <a16:creationId xmlns:a16="http://schemas.microsoft.com/office/drawing/2014/main" id="{A913A3C1-4E8F-61EF-A0B2-D30E13A16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20" y="1766"/>
                <a:ext cx="20" cy="2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" name="Line 573">
                <a:extLst>
                  <a:ext uri="{FF2B5EF4-FFF2-40B4-BE49-F238E27FC236}">
                    <a16:creationId xmlns:a16="http://schemas.microsoft.com/office/drawing/2014/main" id="{97E76EA3-ED2F-43E3-5321-52E47E090D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01" y="1743"/>
                <a:ext cx="19" cy="2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" name="Freeform 574">
                <a:extLst>
                  <a:ext uri="{FF2B5EF4-FFF2-40B4-BE49-F238E27FC236}">
                    <a16:creationId xmlns:a16="http://schemas.microsoft.com/office/drawing/2014/main" id="{BCFD28C5-D69E-9A50-AF80-D396434DF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4" y="1885"/>
                <a:ext cx="231" cy="99"/>
              </a:xfrm>
              <a:custGeom>
                <a:avLst/>
                <a:gdLst>
                  <a:gd name="T0" fmla="*/ 1155 w 1155"/>
                  <a:gd name="T1" fmla="*/ 48 h 492"/>
                  <a:gd name="T2" fmla="*/ 874 w 1155"/>
                  <a:gd name="T3" fmla="*/ 0 h 492"/>
                  <a:gd name="T4" fmla="*/ 583 w 1155"/>
                  <a:gd name="T5" fmla="*/ 41 h 492"/>
                  <a:gd name="T6" fmla="*/ 475 w 1155"/>
                  <a:gd name="T7" fmla="*/ 298 h 492"/>
                  <a:gd name="T8" fmla="*/ 0 w 1155"/>
                  <a:gd name="T9" fmla="*/ 492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5" h="492">
                    <a:moveTo>
                      <a:pt x="1155" y="48"/>
                    </a:moveTo>
                    <a:lnTo>
                      <a:pt x="874" y="0"/>
                    </a:lnTo>
                    <a:lnTo>
                      <a:pt x="583" y="41"/>
                    </a:lnTo>
                    <a:lnTo>
                      <a:pt x="475" y="298"/>
                    </a:lnTo>
                    <a:lnTo>
                      <a:pt x="0" y="49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" name="Freeform 575">
                <a:extLst>
                  <a:ext uri="{FF2B5EF4-FFF2-40B4-BE49-F238E27FC236}">
                    <a16:creationId xmlns:a16="http://schemas.microsoft.com/office/drawing/2014/main" id="{78830081-9AAC-398F-907A-C78ECBB42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5" y="1822"/>
                <a:ext cx="35" cy="73"/>
              </a:xfrm>
              <a:custGeom>
                <a:avLst/>
                <a:gdLst>
                  <a:gd name="T0" fmla="*/ 0 w 177"/>
                  <a:gd name="T1" fmla="*/ 367 h 367"/>
                  <a:gd name="T2" fmla="*/ 177 w 177"/>
                  <a:gd name="T3" fmla="*/ 163 h 367"/>
                  <a:gd name="T4" fmla="*/ 41 w 177"/>
                  <a:gd name="T5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7" h="367">
                    <a:moveTo>
                      <a:pt x="0" y="367"/>
                    </a:moveTo>
                    <a:lnTo>
                      <a:pt x="177" y="163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" name="Freeform 576">
                <a:extLst>
                  <a:ext uri="{FF2B5EF4-FFF2-40B4-BE49-F238E27FC236}">
                    <a16:creationId xmlns:a16="http://schemas.microsoft.com/office/drawing/2014/main" id="{29294361-371E-65C9-B0B9-42050D309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6" y="1923"/>
                <a:ext cx="218" cy="172"/>
              </a:xfrm>
              <a:custGeom>
                <a:avLst/>
                <a:gdLst>
                  <a:gd name="T0" fmla="*/ 1089 w 1089"/>
                  <a:gd name="T1" fmla="*/ 860 h 860"/>
                  <a:gd name="T2" fmla="*/ 1033 w 1089"/>
                  <a:gd name="T3" fmla="*/ 662 h 860"/>
                  <a:gd name="T4" fmla="*/ 912 w 1089"/>
                  <a:gd name="T5" fmla="*/ 583 h 860"/>
                  <a:gd name="T6" fmla="*/ 825 w 1089"/>
                  <a:gd name="T7" fmla="*/ 392 h 860"/>
                  <a:gd name="T8" fmla="*/ 545 w 1089"/>
                  <a:gd name="T9" fmla="*/ 430 h 860"/>
                  <a:gd name="T10" fmla="*/ 479 w 1089"/>
                  <a:gd name="T11" fmla="*/ 399 h 860"/>
                  <a:gd name="T12" fmla="*/ 368 w 1089"/>
                  <a:gd name="T13" fmla="*/ 305 h 860"/>
                  <a:gd name="T14" fmla="*/ 309 w 1089"/>
                  <a:gd name="T15" fmla="*/ 174 h 860"/>
                  <a:gd name="T16" fmla="*/ 104 w 1089"/>
                  <a:gd name="T17" fmla="*/ 101 h 860"/>
                  <a:gd name="T18" fmla="*/ 0 w 1089"/>
                  <a:gd name="T19" fmla="*/ 0 h 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9" h="860">
                    <a:moveTo>
                      <a:pt x="1089" y="860"/>
                    </a:moveTo>
                    <a:lnTo>
                      <a:pt x="1033" y="662"/>
                    </a:lnTo>
                    <a:lnTo>
                      <a:pt x="912" y="583"/>
                    </a:lnTo>
                    <a:lnTo>
                      <a:pt x="825" y="392"/>
                    </a:lnTo>
                    <a:lnTo>
                      <a:pt x="545" y="430"/>
                    </a:lnTo>
                    <a:lnTo>
                      <a:pt x="479" y="399"/>
                    </a:lnTo>
                    <a:lnTo>
                      <a:pt x="368" y="305"/>
                    </a:lnTo>
                    <a:lnTo>
                      <a:pt x="309" y="174"/>
                    </a:lnTo>
                    <a:lnTo>
                      <a:pt x="104" y="10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" name="Freeform 577">
                <a:extLst>
                  <a:ext uri="{FF2B5EF4-FFF2-40B4-BE49-F238E27FC236}">
                    <a16:creationId xmlns:a16="http://schemas.microsoft.com/office/drawing/2014/main" id="{E7059168-1F5E-EC86-9135-750966029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0" y="1923"/>
                <a:ext cx="99" cy="256"/>
              </a:xfrm>
              <a:custGeom>
                <a:avLst/>
                <a:gdLst>
                  <a:gd name="T0" fmla="*/ 496 w 496"/>
                  <a:gd name="T1" fmla="*/ 1276 h 1280"/>
                  <a:gd name="T2" fmla="*/ 278 w 496"/>
                  <a:gd name="T3" fmla="*/ 1280 h 1280"/>
                  <a:gd name="T4" fmla="*/ 229 w 496"/>
                  <a:gd name="T5" fmla="*/ 1224 h 1280"/>
                  <a:gd name="T6" fmla="*/ 264 w 496"/>
                  <a:gd name="T7" fmla="*/ 947 h 1280"/>
                  <a:gd name="T8" fmla="*/ 0 w 496"/>
                  <a:gd name="T9" fmla="*/ 527 h 1280"/>
                  <a:gd name="T10" fmla="*/ 21 w 496"/>
                  <a:gd name="T11" fmla="*/ 174 h 1280"/>
                  <a:gd name="T12" fmla="*/ 215 w 496"/>
                  <a:gd name="T13" fmla="*/ 69 h 1280"/>
                  <a:gd name="T14" fmla="*/ 354 w 496"/>
                  <a:gd name="T15" fmla="*/ 66 h 1280"/>
                  <a:gd name="T16" fmla="*/ 378 w 496"/>
                  <a:gd name="T17" fmla="*/ 0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6" h="1280">
                    <a:moveTo>
                      <a:pt x="496" y="1276"/>
                    </a:moveTo>
                    <a:lnTo>
                      <a:pt x="278" y="1280"/>
                    </a:lnTo>
                    <a:lnTo>
                      <a:pt x="229" y="1224"/>
                    </a:lnTo>
                    <a:lnTo>
                      <a:pt x="264" y="947"/>
                    </a:lnTo>
                    <a:lnTo>
                      <a:pt x="0" y="527"/>
                    </a:lnTo>
                    <a:lnTo>
                      <a:pt x="21" y="174"/>
                    </a:lnTo>
                    <a:lnTo>
                      <a:pt x="215" y="69"/>
                    </a:lnTo>
                    <a:lnTo>
                      <a:pt x="354" y="66"/>
                    </a:lnTo>
                    <a:lnTo>
                      <a:pt x="37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" name="Freeform 578">
                <a:extLst>
                  <a:ext uri="{FF2B5EF4-FFF2-40B4-BE49-F238E27FC236}">
                    <a16:creationId xmlns:a16="http://schemas.microsoft.com/office/drawing/2014/main" id="{ECF5CD1B-1096-40D9-0F65-1DC71A557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5" y="1895"/>
                <a:ext cx="21" cy="28"/>
              </a:xfrm>
              <a:custGeom>
                <a:avLst/>
                <a:gdLst>
                  <a:gd name="T0" fmla="*/ 104 w 104"/>
                  <a:gd name="T1" fmla="*/ 139 h 139"/>
                  <a:gd name="T2" fmla="*/ 0 w 104"/>
                  <a:gd name="T3" fmla="*/ 98 h 139"/>
                  <a:gd name="T4" fmla="*/ 49 w 104"/>
                  <a:gd name="T5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139">
                    <a:moveTo>
                      <a:pt x="104" y="139"/>
                    </a:moveTo>
                    <a:lnTo>
                      <a:pt x="0" y="98"/>
                    </a:lnTo>
                    <a:lnTo>
                      <a:pt x="4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" name="Freeform 579">
                <a:extLst>
                  <a:ext uri="{FF2B5EF4-FFF2-40B4-BE49-F238E27FC236}">
                    <a16:creationId xmlns:a16="http://schemas.microsoft.com/office/drawing/2014/main" id="{7E10CAA0-F3F0-E5DC-E8FB-85564442A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2095"/>
                <a:ext cx="195" cy="83"/>
              </a:xfrm>
              <a:custGeom>
                <a:avLst/>
                <a:gdLst>
                  <a:gd name="T0" fmla="*/ 971 w 971"/>
                  <a:gd name="T1" fmla="*/ 0 h 416"/>
                  <a:gd name="T2" fmla="*/ 392 w 971"/>
                  <a:gd name="T3" fmla="*/ 4 h 416"/>
                  <a:gd name="T4" fmla="*/ 135 w 971"/>
                  <a:gd name="T5" fmla="*/ 354 h 416"/>
                  <a:gd name="T6" fmla="*/ 0 w 971"/>
                  <a:gd name="T7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1" h="416">
                    <a:moveTo>
                      <a:pt x="971" y="0"/>
                    </a:moveTo>
                    <a:lnTo>
                      <a:pt x="392" y="4"/>
                    </a:lnTo>
                    <a:lnTo>
                      <a:pt x="135" y="354"/>
                    </a:lnTo>
                    <a:lnTo>
                      <a:pt x="0" y="4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" name="Freeform 580">
                <a:extLst>
                  <a:ext uri="{FF2B5EF4-FFF2-40B4-BE49-F238E27FC236}">
                    <a16:creationId xmlns:a16="http://schemas.microsoft.com/office/drawing/2014/main" id="{85FB1531-9A4B-59FD-59FE-E65C51812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8" y="2363"/>
                <a:ext cx="361" cy="42"/>
              </a:xfrm>
              <a:custGeom>
                <a:avLst/>
                <a:gdLst>
                  <a:gd name="T0" fmla="*/ 0 w 1806"/>
                  <a:gd name="T1" fmla="*/ 162 h 214"/>
                  <a:gd name="T2" fmla="*/ 218 w 1806"/>
                  <a:gd name="T3" fmla="*/ 187 h 214"/>
                  <a:gd name="T4" fmla="*/ 540 w 1806"/>
                  <a:gd name="T5" fmla="*/ 0 h 214"/>
                  <a:gd name="T6" fmla="*/ 828 w 1806"/>
                  <a:gd name="T7" fmla="*/ 72 h 214"/>
                  <a:gd name="T8" fmla="*/ 1123 w 1806"/>
                  <a:gd name="T9" fmla="*/ 24 h 214"/>
                  <a:gd name="T10" fmla="*/ 1709 w 1806"/>
                  <a:gd name="T11" fmla="*/ 107 h 214"/>
                  <a:gd name="T12" fmla="*/ 1806 w 1806"/>
                  <a:gd name="T1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6" h="214">
                    <a:moveTo>
                      <a:pt x="0" y="162"/>
                    </a:moveTo>
                    <a:lnTo>
                      <a:pt x="218" y="187"/>
                    </a:lnTo>
                    <a:lnTo>
                      <a:pt x="540" y="0"/>
                    </a:lnTo>
                    <a:lnTo>
                      <a:pt x="828" y="72"/>
                    </a:lnTo>
                    <a:lnTo>
                      <a:pt x="1123" y="24"/>
                    </a:lnTo>
                    <a:lnTo>
                      <a:pt x="1709" y="107"/>
                    </a:lnTo>
                    <a:lnTo>
                      <a:pt x="1806" y="2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" name="Freeform 581">
                <a:extLst>
                  <a:ext uri="{FF2B5EF4-FFF2-40B4-BE49-F238E27FC236}">
                    <a16:creationId xmlns:a16="http://schemas.microsoft.com/office/drawing/2014/main" id="{8C307E02-8C5A-EDC7-DE32-8BE59013C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2178"/>
                <a:ext cx="84" cy="195"/>
              </a:xfrm>
              <a:custGeom>
                <a:avLst/>
                <a:gdLst>
                  <a:gd name="T0" fmla="*/ 0 w 416"/>
                  <a:gd name="T1" fmla="*/ 0 h 975"/>
                  <a:gd name="T2" fmla="*/ 281 w 416"/>
                  <a:gd name="T3" fmla="*/ 926 h 975"/>
                  <a:gd name="T4" fmla="*/ 416 w 416"/>
                  <a:gd name="T5" fmla="*/ 975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6" h="975">
                    <a:moveTo>
                      <a:pt x="0" y="0"/>
                    </a:moveTo>
                    <a:lnTo>
                      <a:pt x="281" y="926"/>
                    </a:lnTo>
                    <a:lnTo>
                      <a:pt x="416" y="97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" name="Line 582">
                <a:extLst>
                  <a:ext uri="{FF2B5EF4-FFF2-40B4-BE49-F238E27FC236}">
                    <a16:creationId xmlns:a16="http://schemas.microsoft.com/office/drawing/2014/main" id="{AEE7344F-4534-4570-4F11-6574F104F3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14" y="2371"/>
                <a:ext cx="9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" name="Freeform 583">
                <a:extLst>
                  <a:ext uri="{FF2B5EF4-FFF2-40B4-BE49-F238E27FC236}">
                    <a16:creationId xmlns:a16="http://schemas.microsoft.com/office/drawing/2014/main" id="{D8660015-7EB3-20EA-E4B3-3948BD21D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2" y="2179"/>
                <a:ext cx="79" cy="192"/>
              </a:xfrm>
              <a:custGeom>
                <a:avLst/>
                <a:gdLst>
                  <a:gd name="T0" fmla="*/ 205 w 396"/>
                  <a:gd name="T1" fmla="*/ 957 h 957"/>
                  <a:gd name="T2" fmla="*/ 21 w 396"/>
                  <a:gd name="T3" fmla="*/ 843 h 957"/>
                  <a:gd name="T4" fmla="*/ 0 w 396"/>
                  <a:gd name="T5" fmla="*/ 628 h 957"/>
                  <a:gd name="T6" fmla="*/ 84 w 396"/>
                  <a:gd name="T7" fmla="*/ 520 h 957"/>
                  <a:gd name="T8" fmla="*/ 292 w 396"/>
                  <a:gd name="T9" fmla="*/ 555 h 957"/>
                  <a:gd name="T10" fmla="*/ 316 w 396"/>
                  <a:gd name="T11" fmla="*/ 416 h 957"/>
                  <a:gd name="T12" fmla="*/ 170 w 396"/>
                  <a:gd name="T13" fmla="*/ 260 h 957"/>
                  <a:gd name="T14" fmla="*/ 396 w 396"/>
                  <a:gd name="T15" fmla="*/ 0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957">
                    <a:moveTo>
                      <a:pt x="205" y="957"/>
                    </a:moveTo>
                    <a:lnTo>
                      <a:pt x="21" y="843"/>
                    </a:lnTo>
                    <a:lnTo>
                      <a:pt x="0" y="628"/>
                    </a:lnTo>
                    <a:lnTo>
                      <a:pt x="84" y="520"/>
                    </a:lnTo>
                    <a:lnTo>
                      <a:pt x="292" y="555"/>
                    </a:lnTo>
                    <a:lnTo>
                      <a:pt x="316" y="416"/>
                    </a:lnTo>
                    <a:lnTo>
                      <a:pt x="170" y="260"/>
                    </a:lnTo>
                    <a:lnTo>
                      <a:pt x="39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" name="Freeform 584">
                <a:extLst>
                  <a:ext uri="{FF2B5EF4-FFF2-40B4-BE49-F238E27FC236}">
                    <a16:creationId xmlns:a16="http://schemas.microsoft.com/office/drawing/2014/main" id="{72671753-021E-9E87-D5C1-391BEC0D0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2353"/>
                <a:ext cx="91" cy="28"/>
              </a:xfrm>
              <a:custGeom>
                <a:avLst/>
                <a:gdLst>
                  <a:gd name="T0" fmla="*/ 0 w 458"/>
                  <a:gd name="T1" fmla="*/ 98 h 139"/>
                  <a:gd name="T2" fmla="*/ 94 w 458"/>
                  <a:gd name="T3" fmla="*/ 0 h 139"/>
                  <a:gd name="T4" fmla="*/ 319 w 458"/>
                  <a:gd name="T5" fmla="*/ 139 h 139"/>
                  <a:gd name="T6" fmla="*/ 458 w 458"/>
                  <a:gd name="T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8" h="139">
                    <a:moveTo>
                      <a:pt x="0" y="98"/>
                    </a:moveTo>
                    <a:lnTo>
                      <a:pt x="94" y="0"/>
                    </a:lnTo>
                    <a:lnTo>
                      <a:pt x="319" y="139"/>
                    </a:lnTo>
                    <a:lnTo>
                      <a:pt x="458" y="1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" name="Freeform 585">
                <a:extLst>
                  <a:ext uri="{FF2B5EF4-FFF2-40B4-BE49-F238E27FC236}">
                    <a16:creationId xmlns:a16="http://schemas.microsoft.com/office/drawing/2014/main" id="{2C3C0E00-EE24-9C67-FF40-804791995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" y="2500"/>
                <a:ext cx="139" cy="60"/>
              </a:xfrm>
              <a:custGeom>
                <a:avLst/>
                <a:gdLst>
                  <a:gd name="T0" fmla="*/ 695 w 695"/>
                  <a:gd name="T1" fmla="*/ 205 h 302"/>
                  <a:gd name="T2" fmla="*/ 640 w 695"/>
                  <a:gd name="T3" fmla="*/ 250 h 302"/>
                  <a:gd name="T4" fmla="*/ 539 w 695"/>
                  <a:gd name="T5" fmla="*/ 73 h 302"/>
                  <a:gd name="T6" fmla="*/ 466 w 695"/>
                  <a:gd name="T7" fmla="*/ 76 h 302"/>
                  <a:gd name="T8" fmla="*/ 307 w 695"/>
                  <a:gd name="T9" fmla="*/ 302 h 302"/>
                  <a:gd name="T10" fmla="*/ 203 w 695"/>
                  <a:gd name="T11" fmla="*/ 212 h 302"/>
                  <a:gd name="T12" fmla="*/ 158 w 695"/>
                  <a:gd name="T13" fmla="*/ 0 h 302"/>
                  <a:gd name="T14" fmla="*/ 89 w 695"/>
                  <a:gd name="T15" fmla="*/ 0 h 302"/>
                  <a:gd name="T16" fmla="*/ 0 w 695"/>
                  <a:gd name="T17" fmla="*/ 29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5" h="302">
                    <a:moveTo>
                      <a:pt x="695" y="205"/>
                    </a:moveTo>
                    <a:lnTo>
                      <a:pt x="640" y="250"/>
                    </a:lnTo>
                    <a:lnTo>
                      <a:pt x="539" y="73"/>
                    </a:lnTo>
                    <a:lnTo>
                      <a:pt x="466" y="76"/>
                    </a:lnTo>
                    <a:lnTo>
                      <a:pt x="307" y="302"/>
                    </a:lnTo>
                    <a:lnTo>
                      <a:pt x="203" y="212"/>
                    </a:lnTo>
                    <a:lnTo>
                      <a:pt x="158" y="0"/>
                    </a:lnTo>
                    <a:lnTo>
                      <a:pt x="89" y="0"/>
                    </a:lnTo>
                    <a:lnTo>
                      <a:pt x="0" y="29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" name="Line 586">
                <a:extLst>
                  <a:ext uri="{FF2B5EF4-FFF2-40B4-BE49-F238E27FC236}">
                    <a16:creationId xmlns:a16="http://schemas.microsoft.com/office/drawing/2014/main" id="{E53CA70A-9D6F-EB3D-BEE4-97F1558F2C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68" y="2559"/>
                <a:ext cx="12" cy="3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" name="Line 587">
                <a:extLst>
                  <a:ext uri="{FF2B5EF4-FFF2-40B4-BE49-F238E27FC236}">
                    <a16:creationId xmlns:a16="http://schemas.microsoft.com/office/drawing/2014/main" id="{F4C535F5-F688-A229-EFCD-4B92B54C76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9" y="2559"/>
                <a:ext cx="11" cy="3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" name="Line 588">
                <a:extLst>
                  <a:ext uri="{FF2B5EF4-FFF2-40B4-BE49-F238E27FC236}">
                    <a16:creationId xmlns:a16="http://schemas.microsoft.com/office/drawing/2014/main" id="{F48CE62A-1B20-44CA-E1AC-C244F5DBEF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0" y="2594"/>
                <a:ext cx="9" cy="2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" name="Line 589">
                <a:extLst>
                  <a:ext uri="{FF2B5EF4-FFF2-40B4-BE49-F238E27FC236}">
                    <a16:creationId xmlns:a16="http://schemas.microsoft.com/office/drawing/2014/main" id="{D19BA328-6DB6-BCC7-0F2F-D9238337D0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68" y="2594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" name="Line 590">
                <a:extLst>
                  <a:ext uri="{FF2B5EF4-FFF2-40B4-BE49-F238E27FC236}">
                    <a16:creationId xmlns:a16="http://schemas.microsoft.com/office/drawing/2014/main" id="{68FD9E8B-9214-3011-6FA5-EB5609F721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0" y="2594"/>
                <a:ext cx="8" cy="2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" name="Freeform 591">
                <a:extLst>
                  <a:ext uri="{FF2B5EF4-FFF2-40B4-BE49-F238E27FC236}">
                    <a16:creationId xmlns:a16="http://schemas.microsoft.com/office/drawing/2014/main" id="{678CE6C3-D466-3028-B795-697465034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9" y="2405"/>
                <a:ext cx="60" cy="136"/>
              </a:xfrm>
              <a:custGeom>
                <a:avLst/>
                <a:gdLst>
                  <a:gd name="T0" fmla="*/ 302 w 302"/>
                  <a:gd name="T1" fmla="*/ 0 h 677"/>
                  <a:gd name="T2" fmla="*/ 167 w 302"/>
                  <a:gd name="T3" fmla="*/ 254 h 677"/>
                  <a:gd name="T4" fmla="*/ 295 w 302"/>
                  <a:gd name="T5" fmla="*/ 489 h 677"/>
                  <a:gd name="T6" fmla="*/ 0 w 302"/>
                  <a:gd name="T7" fmla="*/ 677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" h="677">
                    <a:moveTo>
                      <a:pt x="302" y="0"/>
                    </a:moveTo>
                    <a:lnTo>
                      <a:pt x="167" y="254"/>
                    </a:lnTo>
                    <a:lnTo>
                      <a:pt x="295" y="489"/>
                    </a:lnTo>
                    <a:lnTo>
                      <a:pt x="0" y="67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" name="Freeform 592">
                <a:extLst>
                  <a:ext uri="{FF2B5EF4-FFF2-40B4-BE49-F238E27FC236}">
                    <a16:creationId xmlns:a16="http://schemas.microsoft.com/office/drawing/2014/main" id="{EB978F9C-A32B-0D74-1A2C-09FEC5E7FE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9" y="2373"/>
                <a:ext cx="56" cy="59"/>
              </a:xfrm>
              <a:custGeom>
                <a:avLst/>
                <a:gdLst>
                  <a:gd name="T0" fmla="*/ 0 w 281"/>
                  <a:gd name="T1" fmla="*/ 162 h 294"/>
                  <a:gd name="T2" fmla="*/ 222 w 281"/>
                  <a:gd name="T3" fmla="*/ 294 h 294"/>
                  <a:gd name="T4" fmla="*/ 281 w 281"/>
                  <a:gd name="T5" fmla="*/ 260 h 294"/>
                  <a:gd name="T6" fmla="*/ 218 w 281"/>
                  <a:gd name="T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1" h="294">
                    <a:moveTo>
                      <a:pt x="0" y="162"/>
                    </a:moveTo>
                    <a:lnTo>
                      <a:pt x="222" y="294"/>
                    </a:lnTo>
                    <a:lnTo>
                      <a:pt x="281" y="260"/>
                    </a:lnTo>
                    <a:lnTo>
                      <a:pt x="2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" name="Freeform 593">
                <a:extLst>
                  <a:ext uri="{FF2B5EF4-FFF2-40B4-BE49-F238E27FC236}">
                    <a16:creationId xmlns:a16="http://schemas.microsoft.com/office/drawing/2014/main" id="{BDC9CB62-EC8B-4F73-25EB-A0217B6F0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9" y="2541"/>
                <a:ext cx="202" cy="116"/>
              </a:xfrm>
              <a:custGeom>
                <a:avLst/>
                <a:gdLst>
                  <a:gd name="T0" fmla="*/ 1013 w 1013"/>
                  <a:gd name="T1" fmla="*/ 551 h 579"/>
                  <a:gd name="T2" fmla="*/ 870 w 1013"/>
                  <a:gd name="T3" fmla="*/ 579 h 579"/>
                  <a:gd name="T4" fmla="*/ 621 w 1013"/>
                  <a:gd name="T5" fmla="*/ 346 h 579"/>
                  <a:gd name="T6" fmla="*/ 0 w 1013"/>
                  <a:gd name="T7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3" h="579">
                    <a:moveTo>
                      <a:pt x="1013" y="551"/>
                    </a:moveTo>
                    <a:lnTo>
                      <a:pt x="870" y="579"/>
                    </a:lnTo>
                    <a:lnTo>
                      <a:pt x="621" y="34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" name="Freeform 594">
                <a:extLst>
                  <a:ext uri="{FF2B5EF4-FFF2-40B4-BE49-F238E27FC236}">
                    <a16:creationId xmlns:a16="http://schemas.microsoft.com/office/drawing/2014/main" id="{C2C09E71-02D0-C49C-EF78-079F3823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1" y="2179"/>
                <a:ext cx="248" cy="30"/>
              </a:xfrm>
              <a:custGeom>
                <a:avLst/>
                <a:gdLst>
                  <a:gd name="T0" fmla="*/ 1237 w 1237"/>
                  <a:gd name="T1" fmla="*/ 132 h 146"/>
                  <a:gd name="T2" fmla="*/ 1126 w 1237"/>
                  <a:gd name="T3" fmla="*/ 45 h 146"/>
                  <a:gd name="T4" fmla="*/ 936 w 1237"/>
                  <a:gd name="T5" fmla="*/ 132 h 146"/>
                  <a:gd name="T6" fmla="*/ 741 w 1237"/>
                  <a:gd name="T7" fmla="*/ 45 h 146"/>
                  <a:gd name="T8" fmla="*/ 481 w 1237"/>
                  <a:gd name="T9" fmla="*/ 146 h 146"/>
                  <a:gd name="T10" fmla="*/ 0 w 1237"/>
                  <a:gd name="T11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37" h="146">
                    <a:moveTo>
                      <a:pt x="1237" y="132"/>
                    </a:moveTo>
                    <a:lnTo>
                      <a:pt x="1126" y="45"/>
                    </a:lnTo>
                    <a:lnTo>
                      <a:pt x="936" y="132"/>
                    </a:lnTo>
                    <a:lnTo>
                      <a:pt x="741" y="45"/>
                    </a:lnTo>
                    <a:lnTo>
                      <a:pt x="481" y="14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" name="Freeform 595">
                <a:extLst>
                  <a:ext uri="{FF2B5EF4-FFF2-40B4-BE49-F238E27FC236}">
                    <a16:creationId xmlns:a16="http://schemas.microsoft.com/office/drawing/2014/main" id="{7873C4C6-972E-ABB9-5CAD-4DE6F79E5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" y="2268"/>
                <a:ext cx="147" cy="115"/>
              </a:xfrm>
              <a:custGeom>
                <a:avLst/>
                <a:gdLst>
                  <a:gd name="T0" fmla="*/ 0 w 735"/>
                  <a:gd name="T1" fmla="*/ 576 h 576"/>
                  <a:gd name="T2" fmla="*/ 132 w 735"/>
                  <a:gd name="T3" fmla="*/ 423 h 576"/>
                  <a:gd name="T4" fmla="*/ 346 w 735"/>
                  <a:gd name="T5" fmla="*/ 437 h 576"/>
                  <a:gd name="T6" fmla="*/ 426 w 735"/>
                  <a:gd name="T7" fmla="*/ 315 h 576"/>
                  <a:gd name="T8" fmla="*/ 617 w 735"/>
                  <a:gd name="T9" fmla="*/ 211 h 576"/>
                  <a:gd name="T10" fmla="*/ 669 w 735"/>
                  <a:gd name="T11" fmla="*/ 0 h 576"/>
                  <a:gd name="T12" fmla="*/ 735 w 735"/>
                  <a:gd name="T13" fmla="*/ 24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5" h="576">
                    <a:moveTo>
                      <a:pt x="0" y="576"/>
                    </a:moveTo>
                    <a:lnTo>
                      <a:pt x="132" y="423"/>
                    </a:lnTo>
                    <a:lnTo>
                      <a:pt x="346" y="437"/>
                    </a:lnTo>
                    <a:lnTo>
                      <a:pt x="426" y="315"/>
                    </a:lnTo>
                    <a:lnTo>
                      <a:pt x="617" y="211"/>
                    </a:lnTo>
                    <a:lnTo>
                      <a:pt x="669" y="0"/>
                    </a:lnTo>
                    <a:lnTo>
                      <a:pt x="735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" name="Freeform 596">
                <a:extLst>
                  <a:ext uri="{FF2B5EF4-FFF2-40B4-BE49-F238E27FC236}">
                    <a16:creationId xmlns:a16="http://schemas.microsoft.com/office/drawing/2014/main" id="{56101166-B6C3-96A5-EC85-7DC586C9B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206"/>
                <a:ext cx="22" cy="67"/>
              </a:xfrm>
              <a:custGeom>
                <a:avLst/>
                <a:gdLst>
                  <a:gd name="T0" fmla="*/ 107 w 107"/>
                  <a:gd name="T1" fmla="*/ 0 h 336"/>
                  <a:gd name="T2" fmla="*/ 83 w 107"/>
                  <a:gd name="T3" fmla="*/ 253 h 336"/>
                  <a:gd name="T4" fmla="*/ 0 w 107"/>
                  <a:gd name="T5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336">
                    <a:moveTo>
                      <a:pt x="107" y="0"/>
                    </a:moveTo>
                    <a:lnTo>
                      <a:pt x="83" y="253"/>
                    </a:lnTo>
                    <a:lnTo>
                      <a:pt x="0" y="3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" name="Freeform 597">
                <a:extLst>
                  <a:ext uri="{FF2B5EF4-FFF2-40B4-BE49-F238E27FC236}">
                    <a16:creationId xmlns:a16="http://schemas.microsoft.com/office/drawing/2014/main" id="{E838FA4A-9BB5-B508-B34C-8B8DEB022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9" y="2299"/>
                <a:ext cx="78" cy="223"/>
              </a:xfrm>
              <a:custGeom>
                <a:avLst/>
                <a:gdLst>
                  <a:gd name="T0" fmla="*/ 0 w 389"/>
                  <a:gd name="T1" fmla="*/ 0 h 1117"/>
                  <a:gd name="T2" fmla="*/ 146 w 389"/>
                  <a:gd name="T3" fmla="*/ 243 h 1117"/>
                  <a:gd name="T4" fmla="*/ 97 w 389"/>
                  <a:gd name="T5" fmla="*/ 368 h 1117"/>
                  <a:gd name="T6" fmla="*/ 215 w 389"/>
                  <a:gd name="T7" fmla="*/ 552 h 1117"/>
                  <a:gd name="T8" fmla="*/ 201 w 389"/>
                  <a:gd name="T9" fmla="*/ 906 h 1117"/>
                  <a:gd name="T10" fmla="*/ 389 w 389"/>
                  <a:gd name="T11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9" h="1117">
                    <a:moveTo>
                      <a:pt x="0" y="0"/>
                    </a:moveTo>
                    <a:lnTo>
                      <a:pt x="146" y="243"/>
                    </a:lnTo>
                    <a:lnTo>
                      <a:pt x="97" y="368"/>
                    </a:lnTo>
                    <a:lnTo>
                      <a:pt x="215" y="552"/>
                    </a:lnTo>
                    <a:lnTo>
                      <a:pt x="201" y="906"/>
                    </a:lnTo>
                    <a:lnTo>
                      <a:pt x="389" y="11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" name="Line 598">
                <a:extLst>
                  <a:ext uri="{FF2B5EF4-FFF2-40B4-BE49-F238E27FC236}">
                    <a16:creationId xmlns:a16="http://schemas.microsoft.com/office/drawing/2014/main" id="{65593DDC-6F8F-8E7E-EB6D-8F2EEC2BA8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87" y="2273"/>
                <a:ext cx="32" cy="2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" name="Freeform 599">
                <a:extLst>
                  <a:ext uri="{FF2B5EF4-FFF2-40B4-BE49-F238E27FC236}">
                    <a16:creationId xmlns:a16="http://schemas.microsoft.com/office/drawing/2014/main" id="{2E5CE7D3-9C35-CD96-3527-DB0F25BA6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3" y="2351"/>
                <a:ext cx="97" cy="32"/>
              </a:xfrm>
              <a:custGeom>
                <a:avLst/>
                <a:gdLst>
                  <a:gd name="T0" fmla="*/ 486 w 486"/>
                  <a:gd name="T1" fmla="*/ 163 h 163"/>
                  <a:gd name="T2" fmla="*/ 375 w 486"/>
                  <a:gd name="T3" fmla="*/ 79 h 163"/>
                  <a:gd name="T4" fmla="*/ 163 w 486"/>
                  <a:gd name="T5" fmla="*/ 114 h 163"/>
                  <a:gd name="T6" fmla="*/ 0 w 486"/>
                  <a:gd name="T7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6" h="163">
                    <a:moveTo>
                      <a:pt x="486" y="163"/>
                    </a:moveTo>
                    <a:lnTo>
                      <a:pt x="375" y="79"/>
                    </a:lnTo>
                    <a:lnTo>
                      <a:pt x="163" y="1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" name="Freeform 600">
                <a:extLst>
                  <a:ext uri="{FF2B5EF4-FFF2-40B4-BE49-F238E27FC236}">
                    <a16:creationId xmlns:a16="http://schemas.microsoft.com/office/drawing/2014/main" id="{62695304-4CF3-AE27-D134-0CE413FF3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" y="2383"/>
                <a:ext cx="99" cy="206"/>
              </a:xfrm>
              <a:custGeom>
                <a:avLst/>
                <a:gdLst>
                  <a:gd name="T0" fmla="*/ 492 w 492"/>
                  <a:gd name="T1" fmla="*/ 1029 h 1029"/>
                  <a:gd name="T2" fmla="*/ 478 w 492"/>
                  <a:gd name="T3" fmla="*/ 534 h 1029"/>
                  <a:gd name="T4" fmla="*/ 412 w 492"/>
                  <a:gd name="T5" fmla="*/ 329 h 1029"/>
                  <a:gd name="T6" fmla="*/ 138 w 492"/>
                  <a:gd name="T7" fmla="*/ 242 h 1029"/>
                  <a:gd name="T8" fmla="*/ 0 w 492"/>
                  <a:gd name="T9" fmla="*/ 0 h 1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2" h="1029">
                    <a:moveTo>
                      <a:pt x="492" y="1029"/>
                    </a:moveTo>
                    <a:lnTo>
                      <a:pt x="478" y="534"/>
                    </a:lnTo>
                    <a:lnTo>
                      <a:pt x="412" y="329"/>
                    </a:lnTo>
                    <a:lnTo>
                      <a:pt x="138" y="24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" name="Freeform 601">
                <a:extLst>
                  <a:ext uri="{FF2B5EF4-FFF2-40B4-BE49-F238E27FC236}">
                    <a16:creationId xmlns:a16="http://schemas.microsoft.com/office/drawing/2014/main" id="{9FB30703-6AAF-15C3-C80E-47CFB8782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9" y="2522"/>
                <a:ext cx="161" cy="67"/>
              </a:xfrm>
              <a:custGeom>
                <a:avLst/>
                <a:gdLst>
                  <a:gd name="T0" fmla="*/ 791 w 808"/>
                  <a:gd name="T1" fmla="*/ 0 h 336"/>
                  <a:gd name="T2" fmla="*/ 808 w 808"/>
                  <a:gd name="T3" fmla="*/ 94 h 336"/>
                  <a:gd name="T4" fmla="*/ 0 w 808"/>
                  <a:gd name="T5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8" h="336">
                    <a:moveTo>
                      <a:pt x="791" y="0"/>
                    </a:moveTo>
                    <a:lnTo>
                      <a:pt x="808" y="94"/>
                    </a:lnTo>
                    <a:lnTo>
                      <a:pt x="0" y="3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" name="Line 602">
                <a:extLst>
                  <a:ext uri="{FF2B5EF4-FFF2-40B4-BE49-F238E27FC236}">
                    <a16:creationId xmlns:a16="http://schemas.microsoft.com/office/drawing/2014/main" id="{9021BDA8-1CED-D915-19E7-8C52C19484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23" y="2351"/>
                <a:ext cx="20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" name="Line 603">
                <a:extLst>
                  <a:ext uri="{FF2B5EF4-FFF2-40B4-BE49-F238E27FC236}">
                    <a16:creationId xmlns:a16="http://schemas.microsoft.com/office/drawing/2014/main" id="{37FD591F-D68E-F499-E3B5-8ACBF5F137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14" y="2351"/>
                <a:ext cx="29" cy="3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" name="Line 604">
                <a:extLst>
                  <a:ext uri="{FF2B5EF4-FFF2-40B4-BE49-F238E27FC236}">
                    <a16:creationId xmlns:a16="http://schemas.microsoft.com/office/drawing/2014/main" id="{0A6C02C2-E8E2-6C05-D784-504C58515A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34" y="2095"/>
                <a:ext cx="39" cy="3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" name="Freeform 605">
                <a:extLst>
                  <a:ext uri="{FF2B5EF4-FFF2-40B4-BE49-F238E27FC236}">
                    <a16:creationId xmlns:a16="http://schemas.microsoft.com/office/drawing/2014/main" id="{1235CCAC-DDD9-D148-5720-0C229E796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2" y="1755"/>
                <a:ext cx="53" cy="204"/>
              </a:xfrm>
              <a:custGeom>
                <a:avLst/>
                <a:gdLst>
                  <a:gd name="T0" fmla="*/ 263 w 263"/>
                  <a:gd name="T1" fmla="*/ 0 h 1019"/>
                  <a:gd name="T2" fmla="*/ 190 w 263"/>
                  <a:gd name="T3" fmla="*/ 347 h 1019"/>
                  <a:gd name="T4" fmla="*/ 211 w 263"/>
                  <a:gd name="T5" fmla="*/ 555 h 1019"/>
                  <a:gd name="T6" fmla="*/ 0 w 263"/>
                  <a:gd name="T7" fmla="*/ 829 h 1019"/>
                  <a:gd name="T8" fmla="*/ 73 w 263"/>
                  <a:gd name="T9" fmla="*/ 1019 h 1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019">
                    <a:moveTo>
                      <a:pt x="263" y="0"/>
                    </a:moveTo>
                    <a:lnTo>
                      <a:pt x="190" y="347"/>
                    </a:lnTo>
                    <a:lnTo>
                      <a:pt x="211" y="555"/>
                    </a:lnTo>
                    <a:lnTo>
                      <a:pt x="0" y="829"/>
                    </a:lnTo>
                    <a:lnTo>
                      <a:pt x="73" y="10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" name="Line 606">
                <a:extLst>
                  <a:ext uri="{FF2B5EF4-FFF2-40B4-BE49-F238E27FC236}">
                    <a16:creationId xmlns:a16="http://schemas.microsoft.com/office/drawing/2014/main" id="{0F1630DB-ECB4-8528-00CA-0517663E1A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25" y="1744"/>
                <a:ext cx="10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9" name="Group 808">
              <a:extLst>
                <a:ext uri="{FF2B5EF4-FFF2-40B4-BE49-F238E27FC236}">
                  <a16:creationId xmlns:a16="http://schemas.microsoft.com/office/drawing/2014/main" id="{B453DB94-6BDB-B0B1-CF9A-D2A60B2B70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5" y="285"/>
              <a:ext cx="2652" cy="3416"/>
              <a:chOff x="3555" y="285"/>
              <a:chExt cx="2652" cy="3416"/>
            </a:xfrm>
          </p:grpSpPr>
          <p:sp>
            <p:nvSpPr>
              <p:cNvPr id="1009" name="Freeform 608">
                <a:extLst>
                  <a:ext uri="{FF2B5EF4-FFF2-40B4-BE49-F238E27FC236}">
                    <a16:creationId xmlns:a16="http://schemas.microsoft.com/office/drawing/2014/main" id="{A2AEA6FB-C652-255B-BE20-FDF57AA71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4" y="1741"/>
                <a:ext cx="203" cy="114"/>
              </a:xfrm>
              <a:custGeom>
                <a:avLst/>
                <a:gdLst>
                  <a:gd name="T0" fmla="*/ 0 w 1016"/>
                  <a:gd name="T1" fmla="*/ 571 h 571"/>
                  <a:gd name="T2" fmla="*/ 215 w 1016"/>
                  <a:gd name="T3" fmla="*/ 408 h 571"/>
                  <a:gd name="T4" fmla="*/ 929 w 1016"/>
                  <a:gd name="T5" fmla="*/ 318 h 571"/>
                  <a:gd name="T6" fmla="*/ 1016 w 1016"/>
                  <a:gd name="T7" fmla="*/ 124 h 571"/>
                  <a:gd name="T8" fmla="*/ 959 w 1016"/>
                  <a:gd name="T9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6" h="571">
                    <a:moveTo>
                      <a:pt x="0" y="571"/>
                    </a:moveTo>
                    <a:lnTo>
                      <a:pt x="215" y="408"/>
                    </a:lnTo>
                    <a:lnTo>
                      <a:pt x="929" y="318"/>
                    </a:lnTo>
                    <a:lnTo>
                      <a:pt x="1016" y="124"/>
                    </a:lnTo>
                    <a:lnTo>
                      <a:pt x="95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0" name="Line 609">
                <a:extLst>
                  <a:ext uri="{FF2B5EF4-FFF2-40B4-BE49-F238E27FC236}">
                    <a16:creationId xmlns:a16="http://schemas.microsoft.com/office/drawing/2014/main" id="{FA551D7A-006A-EB49-411E-82472E3226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22" y="2016"/>
                <a:ext cx="6" cy="2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1" name="Line 610">
                <a:extLst>
                  <a:ext uri="{FF2B5EF4-FFF2-40B4-BE49-F238E27FC236}">
                    <a16:creationId xmlns:a16="http://schemas.microsoft.com/office/drawing/2014/main" id="{CF8061A7-1EF9-37CB-6FDE-D39B92AB14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22" y="2016"/>
                <a:ext cx="6" cy="2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2" name="Line 611">
                <a:extLst>
                  <a:ext uri="{FF2B5EF4-FFF2-40B4-BE49-F238E27FC236}">
                    <a16:creationId xmlns:a16="http://schemas.microsoft.com/office/drawing/2014/main" id="{9BC1007E-7353-4F43-08C7-97ED3E14AB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16" y="1989"/>
                <a:ext cx="6" cy="2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3" name="Line 612">
                <a:extLst>
                  <a:ext uri="{FF2B5EF4-FFF2-40B4-BE49-F238E27FC236}">
                    <a16:creationId xmlns:a16="http://schemas.microsoft.com/office/drawing/2014/main" id="{638DF0A2-B2C8-B986-E63A-5C14C3A618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16" y="1974"/>
                <a:ext cx="41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4" name="Freeform 613">
                <a:extLst>
                  <a:ext uri="{FF2B5EF4-FFF2-40B4-BE49-F238E27FC236}">
                    <a16:creationId xmlns:a16="http://schemas.microsoft.com/office/drawing/2014/main" id="{A8F7AE62-D403-1019-A25F-A64F2D2D0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2044"/>
                <a:ext cx="58" cy="183"/>
              </a:xfrm>
              <a:custGeom>
                <a:avLst/>
                <a:gdLst>
                  <a:gd name="T0" fmla="*/ 288 w 288"/>
                  <a:gd name="T1" fmla="*/ 914 h 914"/>
                  <a:gd name="T2" fmla="*/ 63 w 288"/>
                  <a:gd name="T3" fmla="*/ 758 h 914"/>
                  <a:gd name="T4" fmla="*/ 142 w 288"/>
                  <a:gd name="T5" fmla="*/ 484 h 914"/>
                  <a:gd name="T6" fmla="*/ 0 w 288"/>
                  <a:gd name="T7" fmla="*/ 151 h 914"/>
                  <a:gd name="T8" fmla="*/ 63 w 288"/>
                  <a:gd name="T9" fmla="*/ 33 h 914"/>
                  <a:gd name="T10" fmla="*/ 199 w 288"/>
                  <a:gd name="T11" fmla="*/ 0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914">
                    <a:moveTo>
                      <a:pt x="288" y="914"/>
                    </a:moveTo>
                    <a:lnTo>
                      <a:pt x="63" y="758"/>
                    </a:lnTo>
                    <a:lnTo>
                      <a:pt x="142" y="484"/>
                    </a:lnTo>
                    <a:lnTo>
                      <a:pt x="0" y="151"/>
                    </a:lnTo>
                    <a:lnTo>
                      <a:pt x="63" y="33"/>
                    </a:lnTo>
                    <a:lnTo>
                      <a:pt x="19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5" name="Line 614">
                <a:extLst>
                  <a:ext uri="{FF2B5EF4-FFF2-40B4-BE49-F238E27FC236}">
                    <a16:creationId xmlns:a16="http://schemas.microsoft.com/office/drawing/2014/main" id="{755C4899-1EF5-7D1A-EC41-9D24935FF9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28" y="2043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6" name="Freeform 615">
                <a:extLst>
                  <a:ext uri="{FF2B5EF4-FFF2-40B4-BE49-F238E27FC236}">
                    <a16:creationId xmlns:a16="http://schemas.microsoft.com/office/drawing/2014/main" id="{0D663285-AFA1-7827-116A-9E823204D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4" y="2005"/>
                <a:ext cx="145" cy="59"/>
              </a:xfrm>
              <a:custGeom>
                <a:avLst/>
                <a:gdLst>
                  <a:gd name="T0" fmla="*/ 725 w 725"/>
                  <a:gd name="T1" fmla="*/ 0 h 294"/>
                  <a:gd name="T2" fmla="*/ 489 w 725"/>
                  <a:gd name="T3" fmla="*/ 83 h 294"/>
                  <a:gd name="T4" fmla="*/ 409 w 725"/>
                  <a:gd name="T5" fmla="*/ 270 h 294"/>
                  <a:gd name="T6" fmla="*/ 343 w 725"/>
                  <a:gd name="T7" fmla="*/ 294 h 294"/>
                  <a:gd name="T8" fmla="*/ 135 w 725"/>
                  <a:gd name="T9" fmla="*/ 277 h 294"/>
                  <a:gd name="T10" fmla="*/ 0 w 725"/>
                  <a:gd name="T11" fmla="*/ 125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5" h="294">
                    <a:moveTo>
                      <a:pt x="725" y="0"/>
                    </a:moveTo>
                    <a:lnTo>
                      <a:pt x="489" y="83"/>
                    </a:lnTo>
                    <a:lnTo>
                      <a:pt x="409" y="270"/>
                    </a:lnTo>
                    <a:lnTo>
                      <a:pt x="343" y="294"/>
                    </a:lnTo>
                    <a:lnTo>
                      <a:pt x="135" y="277"/>
                    </a:lnTo>
                    <a:lnTo>
                      <a:pt x="0" y="1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7" name="Freeform 616">
                <a:extLst>
                  <a:ext uri="{FF2B5EF4-FFF2-40B4-BE49-F238E27FC236}">
                    <a16:creationId xmlns:a16="http://schemas.microsoft.com/office/drawing/2014/main" id="{33E421F5-976A-F898-AC5C-BA3B1EAA6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" y="2049"/>
                <a:ext cx="129" cy="62"/>
              </a:xfrm>
              <a:custGeom>
                <a:avLst/>
                <a:gdLst>
                  <a:gd name="T0" fmla="*/ 648 w 648"/>
                  <a:gd name="T1" fmla="*/ 0 h 309"/>
                  <a:gd name="T2" fmla="*/ 343 w 648"/>
                  <a:gd name="T3" fmla="*/ 309 h 309"/>
                  <a:gd name="T4" fmla="*/ 270 w 648"/>
                  <a:gd name="T5" fmla="*/ 309 h 309"/>
                  <a:gd name="T6" fmla="*/ 10 w 648"/>
                  <a:gd name="T7" fmla="*/ 187 h 309"/>
                  <a:gd name="T8" fmla="*/ 0 w 648"/>
                  <a:gd name="T9" fmla="*/ 134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8" h="309">
                    <a:moveTo>
                      <a:pt x="648" y="0"/>
                    </a:moveTo>
                    <a:lnTo>
                      <a:pt x="343" y="309"/>
                    </a:lnTo>
                    <a:lnTo>
                      <a:pt x="270" y="309"/>
                    </a:lnTo>
                    <a:lnTo>
                      <a:pt x="10" y="187"/>
                    </a:lnTo>
                    <a:lnTo>
                      <a:pt x="0" y="13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8" name="Line 617">
                <a:extLst>
                  <a:ext uri="{FF2B5EF4-FFF2-40B4-BE49-F238E27FC236}">
                    <a16:creationId xmlns:a16="http://schemas.microsoft.com/office/drawing/2014/main" id="{B6683883-6D09-A614-3EB0-5C602BC8DD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9" y="1989"/>
                <a:ext cx="47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9" name="Line 618">
                <a:extLst>
                  <a:ext uri="{FF2B5EF4-FFF2-40B4-BE49-F238E27FC236}">
                    <a16:creationId xmlns:a16="http://schemas.microsoft.com/office/drawing/2014/main" id="{CC8AC7B0-B39E-FCF1-A77B-A7B88D9B8D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69" y="1974"/>
                <a:ext cx="88" cy="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0" name="Line 619">
                <a:extLst>
                  <a:ext uri="{FF2B5EF4-FFF2-40B4-BE49-F238E27FC236}">
                    <a16:creationId xmlns:a16="http://schemas.microsoft.com/office/drawing/2014/main" id="{D47F12CE-041D-5B75-0663-D63185C9EA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28" y="2044"/>
                <a:ext cx="7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1" name="Line 620">
                <a:extLst>
                  <a:ext uri="{FF2B5EF4-FFF2-40B4-BE49-F238E27FC236}">
                    <a16:creationId xmlns:a16="http://schemas.microsoft.com/office/drawing/2014/main" id="{1C5AA993-5FD8-8F6B-A0CA-2AD266A5C5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28" y="2043"/>
                <a:ext cx="7" cy="3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2" name="Freeform 621">
                <a:extLst>
                  <a:ext uri="{FF2B5EF4-FFF2-40B4-BE49-F238E27FC236}">
                    <a16:creationId xmlns:a16="http://schemas.microsoft.com/office/drawing/2014/main" id="{1D4F6A84-2995-49E4-B67E-DA6ED3D66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1950"/>
                <a:ext cx="77" cy="34"/>
              </a:xfrm>
              <a:custGeom>
                <a:avLst/>
                <a:gdLst>
                  <a:gd name="T0" fmla="*/ 0 w 384"/>
                  <a:gd name="T1" fmla="*/ 45 h 170"/>
                  <a:gd name="T2" fmla="*/ 280 w 384"/>
                  <a:gd name="T3" fmla="*/ 0 h 170"/>
                  <a:gd name="T4" fmla="*/ 346 w 384"/>
                  <a:gd name="T5" fmla="*/ 32 h 170"/>
                  <a:gd name="T6" fmla="*/ 384 w 384"/>
                  <a:gd name="T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4" h="170">
                    <a:moveTo>
                      <a:pt x="0" y="45"/>
                    </a:moveTo>
                    <a:lnTo>
                      <a:pt x="280" y="0"/>
                    </a:lnTo>
                    <a:lnTo>
                      <a:pt x="346" y="32"/>
                    </a:lnTo>
                    <a:lnTo>
                      <a:pt x="384" y="17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3" name="Freeform 622">
                <a:extLst>
                  <a:ext uri="{FF2B5EF4-FFF2-40B4-BE49-F238E27FC236}">
                    <a16:creationId xmlns:a16="http://schemas.microsoft.com/office/drawing/2014/main" id="{F16E0386-3D1D-B2F1-5561-50512C8D7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0" y="1982"/>
                <a:ext cx="24" cy="67"/>
              </a:xfrm>
              <a:custGeom>
                <a:avLst/>
                <a:gdLst>
                  <a:gd name="T0" fmla="*/ 117 w 117"/>
                  <a:gd name="T1" fmla="*/ 7 h 333"/>
                  <a:gd name="T2" fmla="*/ 0 w 117"/>
                  <a:gd name="T3" fmla="*/ 0 h 333"/>
                  <a:gd name="T4" fmla="*/ 69 w 117"/>
                  <a:gd name="T5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333">
                    <a:moveTo>
                      <a:pt x="117" y="7"/>
                    </a:moveTo>
                    <a:lnTo>
                      <a:pt x="0" y="0"/>
                    </a:lnTo>
                    <a:lnTo>
                      <a:pt x="69" y="3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4" name="Freeform 623">
                <a:extLst>
                  <a:ext uri="{FF2B5EF4-FFF2-40B4-BE49-F238E27FC236}">
                    <a16:creationId xmlns:a16="http://schemas.microsoft.com/office/drawing/2014/main" id="{6C7D196B-3DF4-1E6B-853F-5BB849E42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3" y="2049"/>
                <a:ext cx="44" cy="228"/>
              </a:xfrm>
              <a:custGeom>
                <a:avLst/>
                <a:gdLst>
                  <a:gd name="T0" fmla="*/ 56 w 222"/>
                  <a:gd name="T1" fmla="*/ 0 h 1141"/>
                  <a:gd name="T2" fmla="*/ 222 w 222"/>
                  <a:gd name="T3" fmla="*/ 357 h 1141"/>
                  <a:gd name="T4" fmla="*/ 153 w 222"/>
                  <a:gd name="T5" fmla="*/ 486 h 1141"/>
                  <a:gd name="T6" fmla="*/ 181 w 222"/>
                  <a:gd name="T7" fmla="*/ 770 h 1141"/>
                  <a:gd name="T8" fmla="*/ 7 w 222"/>
                  <a:gd name="T9" fmla="*/ 999 h 1141"/>
                  <a:gd name="T10" fmla="*/ 0 w 222"/>
                  <a:gd name="T11" fmla="*/ 1141 h 1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1141">
                    <a:moveTo>
                      <a:pt x="56" y="0"/>
                    </a:moveTo>
                    <a:lnTo>
                      <a:pt x="222" y="357"/>
                    </a:lnTo>
                    <a:lnTo>
                      <a:pt x="153" y="486"/>
                    </a:lnTo>
                    <a:lnTo>
                      <a:pt x="181" y="770"/>
                    </a:lnTo>
                    <a:lnTo>
                      <a:pt x="7" y="999"/>
                    </a:lnTo>
                    <a:lnTo>
                      <a:pt x="0" y="11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5" name="Line 624">
                <a:extLst>
                  <a:ext uri="{FF2B5EF4-FFF2-40B4-BE49-F238E27FC236}">
                    <a16:creationId xmlns:a16="http://schemas.microsoft.com/office/drawing/2014/main" id="{81DD4CAC-07F8-A200-DADD-529672FCA3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57" y="1959"/>
                <a:ext cx="40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6" name="Freeform 625">
                <a:extLst>
                  <a:ext uri="{FF2B5EF4-FFF2-40B4-BE49-F238E27FC236}">
                    <a16:creationId xmlns:a16="http://schemas.microsoft.com/office/drawing/2014/main" id="{E6F7C8D0-3CEC-0521-D18F-EC447DB45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4" y="1855"/>
                <a:ext cx="26" cy="175"/>
              </a:xfrm>
              <a:custGeom>
                <a:avLst/>
                <a:gdLst>
                  <a:gd name="T0" fmla="*/ 0 w 132"/>
                  <a:gd name="T1" fmla="*/ 0 h 878"/>
                  <a:gd name="T2" fmla="*/ 132 w 132"/>
                  <a:gd name="T3" fmla="*/ 247 h 878"/>
                  <a:gd name="T4" fmla="*/ 104 w 132"/>
                  <a:gd name="T5" fmla="*/ 878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878">
                    <a:moveTo>
                      <a:pt x="0" y="0"/>
                    </a:moveTo>
                    <a:lnTo>
                      <a:pt x="132" y="247"/>
                    </a:lnTo>
                    <a:lnTo>
                      <a:pt x="104" y="87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7" name="Freeform 626">
                <a:extLst>
                  <a:ext uri="{FF2B5EF4-FFF2-40B4-BE49-F238E27FC236}">
                    <a16:creationId xmlns:a16="http://schemas.microsoft.com/office/drawing/2014/main" id="{E08F3CC3-2675-B52D-9116-71F281DB2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2" y="1704"/>
                <a:ext cx="94" cy="151"/>
              </a:xfrm>
              <a:custGeom>
                <a:avLst/>
                <a:gdLst>
                  <a:gd name="T0" fmla="*/ 0 w 468"/>
                  <a:gd name="T1" fmla="*/ 0 h 756"/>
                  <a:gd name="T2" fmla="*/ 377 w 468"/>
                  <a:gd name="T3" fmla="*/ 205 h 756"/>
                  <a:gd name="T4" fmla="*/ 468 w 468"/>
                  <a:gd name="T5" fmla="*/ 475 h 756"/>
                  <a:gd name="T6" fmla="*/ 457 w 468"/>
                  <a:gd name="T7" fmla="*/ 756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8" h="756">
                    <a:moveTo>
                      <a:pt x="0" y="0"/>
                    </a:moveTo>
                    <a:lnTo>
                      <a:pt x="377" y="205"/>
                    </a:lnTo>
                    <a:lnTo>
                      <a:pt x="468" y="475"/>
                    </a:lnTo>
                    <a:lnTo>
                      <a:pt x="457" y="75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8" name="Freeform 627">
                <a:extLst>
                  <a:ext uri="{FF2B5EF4-FFF2-40B4-BE49-F238E27FC236}">
                    <a16:creationId xmlns:a16="http://schemas.microsoft.com/office/drawing/2014/main" id="{2CE02025-66AE-01F3-5858-A6CA00402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9" y="1892"/>
                <a:ext cx="183" cy="43"/>
              </a:xfrm>
              <a:custGeom>
                <a:avLst/>
                <a:gdLst>
                  <a:gd name="T0" fmla="*/ 915 w 915"/>
                  <a:gd name="T1" fmla="*/ 0 h 215"/>
                  <a:gd name="T2" fmla="*/ 797 w 915"/>
                  <a:gd name="T3" fmla="*/ 69 h 215"/>
                  <a:gd name="T4" fmla="*/ 603 w 915"/>
                  <a:gd name="T5" fmla="*/ 6 h 215"/>
                  <a:gd name="T6" fmla="*/ 423 w 915"/>
                  <a:gd name="T7" fmla="*/ 128 h 215"/>
                  <a:gd name="T8" fmla="*/ 0 w 915"/>
                  <a:gd name="T9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215">
                    <a:moveTo>
                      <a:pt x="915" y="0"/>
                    </a:moveTo>
                    <a:lnTo>
                      <a:pt x="797" y="69"/>
                    </a:lnTo>
                    <a:lnTo>
                      <a:pt x="603" y="6"/>
                    </a:lnTo>
                    <a:lnTo>
                      <a:pt x="423" y="128"/>
                    </a:lnTo>
                    <a:lnTo>
                      <a:pt x="0" y="2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9" name="Freeform 628">
                <a:extLst>
                  <a:ext uri="{FF2B5EF4-FFF2-40B4-BE49-F238E27FC236}">
                    <a16:creationId xmlns:a16="http://schemas.microsoft.com/office/drawing/2014/main" id="{9D1E33E1-77ED-135C-FE3F-EBBA6FDC4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1827"/>
                <a:ext cx="300" cy="91"/>
              </a:xfrm>
              <a:custGeom>
                <a:avLst/>
                <a:gdLst>
                  <a:gd name="T0" fmla="*/ 0 w 1501"/>
                  <a:gd name="T1" fmla="*/ 454 h 454"/>
                  <a:gd name="T2" fmla="*/ 166 w 1501"/>
                  <a:gd name="T3" fmla="*/ 336 h 454"/>
                  <a:gd name="T4" fmla="*/ 444 w 1501"/>
                  <a:gd name="T5" fmla="*/ 385 h 454"/>
                  <a:gd name="T6" fmla="*/ 624 w 1501"/>
                  <a:gd name="T7" fmla="*/ 260 h 454"/>
                  <a:gd name="T8" fmla="*/ 745 w 1501"/>
                  <a:gd name="T9" fmla="*/ 76 h 454"/>
                  <a:gd name="T10" fmla="*/ 950 w 1501"/>
                  <a:gd name="T11" fmla="*/ 0 h 454"/>
                  <a:gd name="T12" fmla="*/ 1224 w 1501"/>
                  <a:gd name="T13" fmla="*/ 93 h 454"/>
                  <a:gd name="T14" fmla="*/ 1501 w 1501"/>
                  <a:gd name="T15" fmla="*/ 326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1" h="454">
                    <a:moveTo>
                      <a:pt x="0" y="454"/>
                    </a:moveTo>
                    <a:lnTo>
                      <a:pt x="166" y="336"/>
                    </a:lnTo>
                    <a:lnTo>
                      <a:pt x="444" y="385"/>
                    </a:lnTo>
                    <a:lnTo>
                      <a:pt x="624" y="260"/>
                    </a:lnTo>
                    <a:lnTo>
                      <a:pt x="745" y="76"/>
                    </a:lnTo>
                    <a:lnTo>
                      <a:pt x="950" y="0"/>
                    </a:lnTo>
                    <a:lnTo>
                      <a:pt x="1224" y="93"/>
                    </a:lnTo>
                    <a:lnTo>
                      <a:pt x="1501" y="3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0" name="Freeform 629">
                <a:extLst>
                  <a:ext uri="{FF2B5EF4-FFF2-40B4-BE49-F238E27FC236}">
                    <a16:creationId xmlns:a16="http://schemas.microsoft.com/office/drawing/2014/main" id="{AC1077A3-52A6-3554-CDC2-7B1EE9028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" y="1897"/>
                <a:ext cx="33" cy="198"/>
              </a:xfrm>
              <a:custGeom>
                <a:avLst/>
                <a:gdLst>
                  <a:gd name="T0" fmla="*/ 66 w 163"/>
                  <a:gd name="T1" fmla="*/ 988 h 988"/>
                  <a:gd name="T2" fmla="*/ 0 w 163"/>
                  <a:gd name="T3" fmla="*/ 967 h 988"/>
                  <a:gd name="T4" fmla="*/ 62 w 163"/>
                  <a:gd name="T5" fmla="*/ 842 h 988"/>
                  <a:gd name="T6" fmla="*/ 52 w 163"/>
                  <a:gd name="T7" fmla="*/ 562 h 988"/>
                  <a:gd name="T8" fmla="*/ 163 w 163"/>
                  <a:gd name="T9" fmla="*/ 76 h 988"/>
                  <a:gd name="T10" fmla="*/ 56 w 163"/>
                  <a:gd name="T11" fmla="*/ 0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988">
                    <a:moveTo>
                      <a:pt x="66" y="988"/>
                    </a:moveTo>
                    <a:lnTo>
                      <a:pt x="0" y="967"/>
                    </a:lnTo>
                    <a:lnTo>
                      <a:pt x="62" y="842"/>
                    </a:lnTo>
                    <a:lnTo>
                      <a:pt x="52" y="562"/>
                    </a:lnTo>
                    <a:lnTo>
                      <a:pt x="163" y="76"/>
                    </a:lnTo>
                    <a:lnTo>
                      <a:pt x="5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1" name="Freeform 630">
                <a:extLst>
                  <a:ext uri="{FF2B5EF4-FFF2-40B4-BE49-F238E27FC236}">
                    <a16:creationId xmlns:a16="http://schemas.microsoft.com/office/drawing/2014/main" id="{8E68BA8F-383F-21A5-CF7D-974B5883E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8" y="1706"/>
                <a:ext cx="86" cy="191"/>
              </a:xfrm>
              <a:custGeom>
                <a:avLst/>
                <a:gdLst>
                  <a:gd name="T0" fmla="*/ 0 w 433"/>
                  <a:gd name="T1" fmla="*/ 957 h 957"/>
                  <a:gd name="T2" fmla="*/ 312 w 433"/>
                  <a:gd name="T3" fmla="*/ 686 h 957"/>
                  <a:gd name="T4" fmla="*/ 433 w 433"/>
                  <a:gd name="T5" fmla="*/ 208 h 957"/>
                  <a:gd name="T6" fmla="*/ 395 w 433"/>
                  <a:gd name="T7" fmla="*/ 0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3" h="957">
                    <a:moveTo>
                      <a:pt x="0" y="957"/>
                    </a:moveTo>
                    <a:lnTo>
                      <a:pt x="312" y="686"/>
                    </a:lnTo>
                    <a:lnTo>
                      <a:pt x="433" y="208"/>
                    </a:lnTo>
                    <a:lnTo>
                      <a:pt x="39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2" name="Line 631">
                <a:extLst>
                  <a:ext uri="{FF2B5EF4-FFF2-40B4-BE49-F238E27FC236}">
                    <a16:creationId xmlns:a16="http://schemas.microsoft.com/office/drawing/2014/main" id="{996EBBE9-37F5-6A18-CC9B-08250A184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82" y="1892"/>
                <a:ext cx="4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3" name="Line 632">
                <a:extLst>
                  <a:ext uri="{FF2B5EF4-FFF2-40B4-BE49-F238E27FC236}">
                    <a16:creationId xmlns:a16="http://schemas.microsoft.com/office/drawing/2014/main" id="{145E77E5-782E-D0E9-82EB-7086C6369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30" y="2095"/>
                <a:ext cx="49" cy="4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4" name="Freeform 633">
                <a:extLst>
                  <a:ext uri="{FF2B5EF4-FFF2-40B4-BE49-F238E27FC236}">
                    <a16:creationId xmlns:a16="http://schemas.microsoft.com/office/drawing/2014/main" id="{BF7BD634-FC48-BCA3-0970-E8339F599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136"/>
                <a:ext cx="44" cy="87"/>
              </a:xfrm>
              <a:custGeom>
                <a:avLst/>
                <a:gdLst>
                  <a:gd name="T0" fmla="*/ 7 w 219"/>
                  <a:gd name="T1" fmla="*/ 0 h 437"/>
                  <a:gd name="T2" fmla="*/ 38 w 219"/>
                  <a:gd name="T3" fmla="*/ 135 h 437"/>
                  <a:gd name="T4" fmla="*/ 219 w 219"/>
                  <a:gd name="T5" fmla="*/ 336 h 437"/>
                  <a:gd name="T6" fmla="*/ 128 w 219"/>
                  <a:gd name="T7" fmla="*/ 437 h 437"/>
                  <a:gd name="T8" fmla="*/ 0 w 219"/>
                  <a:gd name="T9" fmla="*/ 385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437">
                    <a:moveTo>
                      <a:pt x="7" y="0"/>
                    </a:moveTo>
                    <a:lnTo>
                      <a:pt x="38" y="135"/>
                    </a:lnTo>
                    <a:lnTo>
                      <a:pt x="219" y="336"/>
                    </a:lnTo>
                    <a:lnTo>
                      <a:pt x="128" y="437"/>
                    </a:lnTo>
                    <a:lnTo>
                      <a:pt x="0" y="38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5" name="Freeform 634">
                <a:extLst>
                  <a:ext uri="{FF2B5EF4-FFF2-40B4-BE49-F238E27FC236}">
                    <a16:creationId xmlns:a16="http://schemas.microsoft.com/office/drawing/2014/main" id="{482FC0CA-E82B-5293-7CE7-A9084ECF1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2095"/>
                <a:ext cx="131" cy="100"/>
              </a:xfrm>
              <a:custGeom>
                <a:avLst/>
                <a:gdLst>
                  <a:gd name="T0" fmla="*/ 0 w 655"/>
                  <a:gd name="T1" fmla="*/ 423 h 503"/>
                  <a:gd name="T2" fmla="*/ 100 w 655"/>
                  <a:gd name="T3" fmla="*/ 503 h 503"/>
                  <a:gd name="T4" fmla="*/ 312 w 655"/>
                  <a:gd name="T5" fmla="*/ 461 h 503"/>
                  <a:gd name="T6" fmla="*/ 495 w 655"/>
                  <a:gd name="T7" fmla="*/ 149 h 503"/>
                  <a:gd name="T8" fmla="*/ 655 w 655"/>
                  <a:gd name="T9" fmla="*/ 0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5" h="503">
                    <a:moveTo>
                      <a:pt x="0" y="423"/>
                    </a:moveTo>
                    <a:lnTo>
                      <a:pt x="100" y="503"/>
                    </a:lnTo>
                    <a:lnTo>
                      <a:pt x="312" y="461"/>
                    </a:lnTo>
                    <a:lnTo>
                      <a:pt x="495" y="149"/>
                    </a:lnTo>
                    <a:lnTo>
                      <a:pt x="65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6" name="Freeform 635">
                <a:extLst>
                  <a:ext uri="{FF2B5EF4-FFF2-40B4-BE49-F238E27FC236}">
                    <a16:creationId xmlns:a16="http://schemas.microsoft.com/office/drawing/2014/main" id="{74ABA370-9556-53F4-CEE9-28EC68551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030"/>
                <a:ext cx="145" cy="106"/>
              </a:xfrm>
              <a:custGeom>
                <a:avLst/>
                <a:gdLst>
                  <a:gd name="T0" fmla="*/ 728 w 728"/>
                  <a:gd name="T1" fmla="*/ 0 h 527"/>
                  <a:gd name="T2" fmla="*/ 264 w 728"/>
                  <a:gd name="T3" fmla="*/ 426 h 527"/>
                  <a:gd name="T4" fmla="*/ 0 w 728"/>
                  <a:gd name="T5" fmla="*/ 527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8" h="527">
                    <a:moveTo>
                      <a:pt x="728" y="0"/>
                    </a:moveTo>
                    <a:lnTo>
                      <a:pt x="264" y="426"/>
                    </a:lnTo>
                    <a:lnTo>
                      <a:pt x="0" y="5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7" name="Freeform 636">
                <a:extLst>
                  <a:ext uri="{FF2B5EF4-FFF2-40B4-BE49-F238E27FC236}">
                    <a16:creationId xmlns:a16="http://schemas.microsoft.com/office/drawing/2014/main" id="{79612B7B-D01E-FBC6-E5AD-D44AD7610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3" y="2303"/>
                <a:ext cx="59" cy="82"/>
              </a:xfrm>
              <a:custGeom>
                <a:avLst/>
                <a:gdLst>
                  <a:gd name="T0" fmla="*/ 0 w 295"/>
                  <a:gd name="T1" fmla="*/ 0 h 409"/>
                  <a:gd name="T2" fmla="*/ 111 w 295"/>
                  <a:gd name="T3" fmla="*/ 73 h 409"/>
                  <a:gd name="T4" fmla="*/ 49 w 295"/>
                  <a:gd name="T5" fmla="*/ 281 h 409"/>
                  <a:gd name="T6" fmla="*/ 84 w 295"/>
                  <a:gd name="T7" fmla="*/ 316 h 409"/>
                  <a:gd name="T8" fmla="*/ 212 w 295"/>
                  <a:gd name="T9" fmla="*/ 146 h 409"/>
                  <a:gd name="T10" fmla="*/ 271 w 295"/>
                  <a:gd name="T11" fmla="*/ 167 h 409"/>
                  <a:gd name="T12" fmla="*/ 229 w 295"/>
                  <a:gd name="T13" fmla="*/ 375 h 409"/>
                  <a:gd name="T14" fmla="*/ 295 w 295"/>
                  <a:gd name="T15" fmla="*/ 40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5" h="409">
                    <a:moveTo>
                      <a:pt x="0" y="0"/>
                    </a:moveTo>
                    <a:lnTo>
                      <a:pt x="111" y="73"/>
                    </a:lnTo>
                    <a:lnTo>
                      <a:pt x="49" y="281"/>
                    </a:lnTo>
                    <a:lnTo>
                      <a:pt x="84" y="316"/>
                    </a:lnTo>
                    <a:lnTo>
                      <a:pt x="212" y="146"/>
                    </a:lnTo>
                    <a:lnTo>
                      <a:pt x="271" y="167"/>
                    </a:lnTo>
                    <a:lnTo>
                      <a:pt x="229" y="375"/>
                    </a:lnTo>
                    <a:lnTo>
                      <a:pt x="295" y="40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8" name="Freeform 637">
                <a:extLst>
                  <a:ext uri="{FF2B5EF4-FFF2-40B4-BE49-F238E27FC236}">
                    <a16:creationId xmlns:a16="http://schemas.microsoft.com/office/drawing/2014/main" id="{79FEFA09-B9CB-5D23-537E-66C0C1F77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" y="2380"/>
                <a:ext cx="206" cy="57"/>
              </a:xfrm>
              <a:custGeom>
                <a:avLst/>
                <a:gdLst>
                  <a:gd name="T0" fmla="*/ 0 w 1030"/>
                  <a:gd name="T1" fmla="*/ 24 h 288"/>
                  <a:gd name="T2" fmla="*/ 139 w 1030"/>
                  <a:gd name="T3" fmla="*/ 21 h 288"/>
                  <a:gd name="T4" fmla="*/ 260 w 1030"/>
                  <a:gd name="T5" fmla="*/ 187 h 288"/>
                  <a:gd name="T6" fmla="*/ 558 w 1030"/>
                  <a:gd name="T7" fmla="*/ 0 h 288"/>
                  <a:gd name="T8" fmla="*/ 631 w 1030"/>
                  <a:gd name="T9" fmla="*/ 7 h 288"/>
                  <a:gd name="T10" fmla="*/ 683 w 1030"/>
                  <a:gd name="T11" fmla="*/ 288 h 288"/>
                  <a:gd name="T12" fmla="*/ 1030 w 1030"/>
                  <a:gd name="T13" fmla="*/ 274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0" h="288">
                    <a:moveTo>
                      <a:pt x="0" y="24"/>
                    </a:moveTo>
                    <a:lnTo>
                      <a:pt x="139" y="21"/>
                    </a:lnTo>
                    <a:lnTo>
                      <a:pt x="260" y="187"/>
                    </a:lnTo>
                    <a:lnTo>
                      <a:pt x="558" y="0"/>
                    </a:lnTo>
                    <a:lnTo>
                      <a:pt x="631" y="7"/>
                    </a:lnTo>
                    <a:lnTo>
                      <a:pt x="683" y="288"/>
                    </a:lnTo>
                    <a:lnTo>
                      <a:pt x="1030" y="27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9" name="Freeform 638">
                <a:extLst>
                  <a:ext uri="{FF2B5EF4-FFF2-40B4-BE49-F238E27FC236}">
                    <a16:creationId xmlns:a16="http://schemas.microsoft.com/office/drawing/2014/main" id="{EEAB27E5-6211-0166-07A2-358C20AD6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1" y="2213"/>
                <a:ext cx="76" cy="73"/>
              </a:xfrm>
              <a:custGeom>
                <a:avLst/>
                <a:gdLst>
                  <a:gd name="T0" fmla="*/ 381 w 381"/>
                  <a:gd name="T1" fmla="*/ 0 h 367"/>
                  <a:gd name="T2" fmla="*/ 66 w 381"/>
                  <a:gd name="T3" fmla="*/ 114 h 367"/>
                  <a:gd name="T4" fmla="*/ 0 w 381"/>
                  <a:gd name="T5" fmla="*/ 228 h 367"/>
                  <a:gd name="T6" fmla="*/ 3 w 381"/>
                  <a:gd name="T7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1" h="367">
                    <a:moveTo>
                      <a:pt x="381" y="0"/>
                    </a:moveTo>
                    <a:lnTo>
                      <a:pt x="66" y="114"/>
                    </a:lnTo>
                    <a:lnTo>
                      <a:pt x="0" y="228"/>
                    </a:lnTo>
                    <a:lnTo>
                      <a:pt x="3" y="36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0" name="Freeform 639">
                <a:extLst>
                  <a:ext uri="{FF2B5EF4-FFF2-40B4-BE49-F238E27FC236}">
                    <a16:creationId xmlns:a16="http://schemas.microsoft.com/office/drawing/2014/main" id="{4ACC167B-DEC4-BD3D-055B-48B252A9B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5" y="2213"/>
                <a:ext cx="28" cy="90"/>
              </a:xfrm>
              <a:custGeom>
                <a:avLst/>
                <a:gdLst>
                  <a:gd name="T0" fmla="*/ 14 w 142"/>
                  <a:gd name="T1" fmla="*/ 0 h 450"/>
                  <a:gd name="T2" fmla="*/ 77 w 142"/>
                  <a:gd name="T3" fmla="*/ 197 h 450"/>
                  <a:gd name="T4" fmla="*/ 0 w 142"/>
                  <a:gd name="T5" fmla="*/ 312 h 450"/>
                  <a:gd name="T6" fmla="*/ 142 w 142"/>
                  <a:gd name="T7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2" h="450">
                    <a:moveTo>
                      <a:pt x="14" y="0"/>
                    </a:moveTo>
                    <a:lnTo>
                      <a:pt x="77" y="197"/>
                    </a:lnTo>
                    <a:lnTo>
                      <a:pt x="0" y="312"/>
                    </a:lnTo>
                    <a:lnTo>
                      <a:pt x="142" y="45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1" name="Freeform 640">
                <a:extLst>
                  <a:ext uri="{FF2B5EF4-FFF2-40B4-BE49-F238E27FC236}">
                    <a16:creationId xmlns:a16="http://schemas.microsoft.com/office/drawing/2014/main" id="{6D7A1457-8921-C17C-C95C-7DBA2534B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2254"/>
                <a:ext cx="86" cy="52"/>
              </a:xfrm>
              <a:custGeom>
                <a:avLst/>
                <a:gdLst>
                  <a:gd name="T0" fmla="*/ 430 w 430"/>
                  <a:gd name="T1" fmla="*/ 159 h 256"/>
                  <a:gd name="T2" fmla="*/ 299 w 430"/>
                  <a:gd name="T3" fmla="*/ 0 h 256"/>
                  <a:gd name="T4" fmla="*/ 101 w 430"/>
                  <a:gd name="T5" fmla="*/ 79 h 256"/>
                  <a:gd name="T6" fmla="*/ 0 w 430"/>
                  <a:gd name="T7" fmla="*/ 187 h 256"/>
                  <a:gd name="T8" fmla="*/ 18 w 430"/>
                  <a:gd name="T9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256">
                    <a:moveTo>
                      <a:pt x="430" y="159"/>
                    </a:moveTo>
                    <a:lnTo>
                      <a:pt x="299" y="0"/>
                    </a:lnTo>
                    <a:lnTo>
                      <a:pt x="101" y="79"/>
                    </a:lnTo>
                    <a:lnTo>
                      <a:pt x="0" y="187"/>
                    </a:lnTo>
                    <a:lnTo>
                      <a:pt x="18" y="25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2" name="Freeform 641">
                <a:extLst>
                  <a:ext uri="{FF2B5EF4-FFF2-40B4-BE49-F238E27FC236}">
                    <a16:creationId xmlns:a16="http://schemas.microsoft.com/office/drawing/2014/main" id="{EFFD9F6F-682E-D910-C7A8-B633CE565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5" y="2338"/>
                <a:ext cx="148" cy="117"/>
              </a:xfrm>
              <a:custGeom>
                <a:avLst/>
                <a:gdLst>
                  <a:gd name="T0" fmla="*/ 739 w 739"/>
                  <a:gd name="T1" fmla="*/ 527 h 589"/>
                  <a:gd name="T2" fmla="*/ 645 w 739"/>
                  <a:gd name="T3" fmla="*/ 423 h 589"/>
                  <a:gd name="T4" fmla="*/ 718 w 739"/>
                  <a:gd name="T5" fmla="*/ 145 h 589"/>
                  <a:gd name="T6" fmla="*/ 711 w 739"/>
                  <a:gd name="T7" fmla="*/ 72 h 589"/>
                  <a:gd name="T8" fmla="*/ 593 w 739"/>
                  <a:gd name="T9" fmla="*/ 0 h 589"/>
                  <a:gd name="T10" fmla="*/ 285 w 739"/>
                  <a:gd name="T11" fmla="*/ 294 h 589"/>
                  <a:gd name="T12" fmla="*/ 77 w 739"/>
                  <a:gd name="T13" fmla="*/ 326 h 589"/>
                  <a:gd name="T14" fmla="*/ 0 w 739"/>
                  <a:gd name="T15" fmla="*/ 447 h 589"/>
                  <a:gd name="T16" fmla="*/ 14 w 739"/>
                  <a:gd name="T17" fmla="*/ 589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9" h="589">
                    <a:moveTo>
                      <a:pt x="739" y="527"/>
                    </a:moveTo>
                    <a:lnTo>
                      <a:pt x="645" y="423"/>
                    </a:lnTo>
                    <a:lnTo>
                      <a:pt x="718" y="145"/>
                    </a:lnTo>
                    <a:lnTo>
                      <a:pt x="711" y="72"/>
                    </a:lnTo>
                    <a:lnTo>
                      <a:pt x="593" y="0"/>
                    </a:lnTo>
                    <a:lnTo>
                      <a:pt x="285" y="294"/>
                    </a:lnTo>
                    <a:lnTo>
                      <a:pt x="77" y="326"/>
                    </a:lnTo>
                    <a:lnTo>
                      <a:pt x="0" y="447"/>
                    </a:lnTo>
                    <a:lnTo>
                      <a:pt x="14" y="58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3" name="Freeform 642">
                <a:extLst>
                  <a:ext uri="{FF2B5EF4-FFF2-40B4-BE49-F238E27FC236}">
                    <a16:creationId xmlns:a16="http://schemas.microsoft.com/office/drawing/2014/main" id="{8A65DA19-3B8F-CCEC-E61E-93B1A02D1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9" y="2286"/>
                <a:ext cx="33" cy="25"/>
              </a:xfrm>
              <a:custGeom>
                <a:avLst/>
                <a:gdLst>
                  <a:gd name="T0" fmla="*/ 163 w 163"/>
                  <a:gd name="T1" fmla="*/ 0 h 125"/>
                  <a:gd name="T2" fmla="*/ 142 w 163"/>
                  <a:gd name="T3" fmla="*/ 125 h 125"/>
                  <a:gd name="T4" fmla="*/ 0 w 163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" h="125">
                    <a:moveTo>
                      <a:pt x="163" y="0"/>
                    </a:moveTo>
                    <a:lnTo>
                      <a:pt x="142" y="1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4" name="Line 643">
                <a:extLst>
                  <a:ext uri="{FF2B5EF4-FFF2-40B4-BE49-F238E27FC236}">
                    <a16:creationId xmlns:a16="http://schemas.microsoft.com/office/drawing/2014/main" id="{C55C4C84-47AF-778D-8FC8-0388539159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9" y="2286"/>
                <a:ext cx="50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5" name="Freeform 644">
                <a:extLst>
                  <a:ext uri="{FF2B5EF4-FFF2-40B4-BE49-F238E27FC236}">
                    <a16:creationId xmlns:a16="http://schemas.microsoft.com/office/drawing/2014/main" id="{B5E03826-F741-AAD7-CE14-B9B4389EA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0" y="2443"/>
                <a:ext cx="33" cy="78"/>
              </a:xfrm>
              <a:custGeom>
                <a:avLst/>
                <a:gdLst>
                  <a:gd name="T0" fmla="*/ 7 w 167"/>
                  <a:gd name="T1" fmla="*/ 392 h 392"/>
                  <a:gd name="T2" fmla="*/ 0 w 167"/>
                  <a:gd name="T3" fmla="*/ 329 h 392"/>
                  <a:gd name="T4" fmla="*/ 163 w 167"/>
                  <a:gd name="T5" fmla="*/ 131 h 392"/>
                  <a:gd name="T6" fmla="*/ 167 w 167"/>
                  <a:gd name="T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7" h="392">
                    <a:moveTo>
                      <a:pt x="7" y="392"/>
                    </a:moveTo>
                    <a:lnTo>
                      <a:pt x="0" y="329"/>
                    </a:lnTo>
                    <a:lnTo>
                      <a:pt x="163" y="131"/>
                    </a:lnTo>
                    <a:lnTo>
                      <a:pt x="16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6" name="Freeform 645">
                <a:extLst>
                  <a:ext uri="{FF2B5EF4-FFF2-40B4-BE49-F238E27FC236}">
                    <a16:creationId xmlns:a16="http://schemas.microsoft.com/office/drawing/2014/main" id="{C51A8F6A-77D9-AD27-5785-3D978315D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3" y="2303"/>
                <a:ext cx="50" cy="140"/>
              </a:xfrm>
              <a:custGeom>
                <a:avLst/>
                <a:gdLst>
                  <a:gd name="T0" fmla="*/ 0 w 249"/>
                  <a:gd name="T1" fmla="*/ 701 h 701"/>
                  <a:gd name="T2" fmla="*/ 149 w 249"/>
                  <a:gd name="T3" fmla="*/ 555 h 701"/>
                  <a:gd name="T4" fmla="*/ 159 w 249"/>
                  <a:gd name="T5" fmla="*/ 111 h 701"/>
                  <a:gd name="T6" fmla="*/ 249 w 249"/>
                  <a:gd name="T7" fmla="*/ 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9" h="701">
                    <a:moveTo>
                      <a:pt x="0" y="701"/>
                    </a:moveTo>
                    <a:lnTo>
                      <a:pt x="149" y="555"/>
                    </a:lnTo>
                    <a:lnTo>
                      <a:pt x="159" y="111"/>
                    </a:lnTo>
                    <a:lnTo>
                      <a:pt x="24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7" name="Line 646">
                <a:extLst>
                  <a:ext uri="{FF2B5EF4-FFF2-40B4-BE49-F238E27FC236}">
                    <a16:creationId xmlns:a16="http://schemas.microsoft.com/office/drawing/2014/main" id="{9D86CEB5-7B28-AEBA-A0F4-2264D9EE47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3" y="2523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8" name="Freeform 647">
                <a:extLst>
                  <a:ext uri="{FF2B5EF4-FFF2-40B4-BE49-F238E27FC236}">
                    <a16:creationId xmlns:a16="http://schemas.microsoft.com/office/drawing/2014/main" id="{C1841698-D899-6594-C247-43DE41E1E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" y="2524"/>
                <a:ext cx="29" cy="111"/>
              </a:xfrm>
              <a:custGeom>
                <a:avLst/>
                <a:gdLst>
                  <a:gd name="T0" fmla="*/ 0 w 146"/>
                  <a:gd name="T1" fmla="*/ 554 h 554"/>
                  <a:gd name="T2" fmla="*/ 51 w 146"/>
                  <a:gd name="T3" fmla="*/ 501 h 554"/>
                  <a:gd name="T4" fmla="*/ 82 w 146"/>
                  <a:gd name="T5" fmla="*/ 67 h 554"/>
                  <a:gd name="T6" fmla="*/ 109 w 146"/>
                  <a:gd name="T7" fmla="*/ 1 h 554"/>
                  <a:gd name="T8" fmla="*/ 146 w 146"/>
                  <a:gd name="T9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554">
                    <a:moveTo>
                      <a:pt x="0" y="554"/>
                    </a:moveTo>
                    <a:lnTo>
                      <a:pt x="51" y="501"/>
                    </a:lnTo>
                    <a:lnTo>
                      <a:pt x="82" y="67"/>
                    </a:lnTo>
                    <a:lnTo>
                      <a:pt x="109" y="1"/>
                    </a:lnTo>
                    <a:lnTo>
                      <a:pt x="14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9" name="Line 648">
                <a:extLst>
                  <a:ext uri="{FF2B5EF4-FFF2-40B4-BE49-F238E27FC236}">
                    <a16:creationId xmlns:a16="http://schemas.microsoft.com/office/drawing/2014/main" id="{EEC1D4E3-AC31-D494-1DF4-A47B83E5D7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21" y="2521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0" name="Line 649">
                <a:extLst>
                  <a:ext uri="{FF2B5EF4-FFF2-40B4-BE49-F238E27FC236}">
                    <a16:creationId xmlns:a16="http://schemas.microsoft.com/office/drawing/2014/main" id="{19428F9C-164B-5CE0-4F02-26D5B88A6F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15" y="2523"/>
                <a:ext cx="8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1" name="Line 650">
                <a:extLst>
                  <a:ext uri="{FF2B5EF4-FFF2-40B4-BE49-F238E27FC236}">
                    <a16:creationId xmlns:a16="http://schemas.microsoft.com/office/drawing/2014/main" id="{1344FBA1-7069-132A-F657-2AC42AE649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15" y="2523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2" name="Freeform 651">
                <a:extLst>
                  <a:ext uri="{FF2B5EF4-FFF2-40B4-BE49-F238E27FC236}">
                    <a16:creationId xmlns:a16="http://schemas.microsoft.com/office/drawing/2014/main" id="{0E871AB2-EA2C-A4C0-45B1-FFC67BAD6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" y="2522"/>
                <a:ext cx="96" cy="22"/>
              </a:xfrm>
              <a:custGeom>
                <a:avLst/>
                <a:gdLst>
                  <a:gd name="T0" fmla="*/ 0 w 481"/>
                  <a:gd name="T1" fmla="*/ 7 h 108"/>
                  <a:gd name="T2" fmla="*/ 245 w 481"/>
                  <a:gd name="T3" fmla="*/ 0 h 108"/>
                  <a:gd name="T4" fmla="*/ 481 w 481"/>
                  <a:gd name="T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1" h="108">
                    <a:moveTo>
                      <a:pt x="0" y="7"/>
                    </a:moveTo>
                    <a:lnTo>
                      <a:pt x="245" y="0"/>
                    </a:lnTo>
                    <a:lnTo>
                      <a:pt x="481" y="10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3" name="Freeform 652">
                <a:extLst>
                  <a:ext uri="{FF2B5EF4-FFF2-40B4-BE49-F238E27FC236}">
                    <a16:creationId xmlns:a16="http://schemas.microsoft.com/office/drawing/2014/main" id="{8AC31270-EEF3-294E-D5E5-060F94F4E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2448"/>
                <a:ext cx="113" cy="73"/>
              </a:xfrm>
              <a:custGeom>
                <a:avLst/>
                <a:gdLst>
                  <a:gd name="T0" fmla="*/ 0 w 565"/>
                  <a:gd name="T1" fmla="*/ 38 h 368"/>
                  <a:gd name="T2" fmla="*/ 63 w 565"/>
                  <a:gd name="T3" fmla="*/ 0 h 368"/>
                  <a:gd name="T4" fmla="*/ 260 w 565"/>
                  <a:gd name="T5" fmla="*/ 80 h 368"/>
                  <a:gd name="T6" fmla="*/ 239 w 565"/>
                  <a:gd name="T7" fmla="*/ 295 h 368"/>
                  <a:gd name="T8" fmla="*/ 295 w 565"/>
                  <a:gd name="T9" fmla="*/ 340 h 368"/>
                  <a:gd name="T10" fmla="*/ 565 w 565"/>
                  <a:gd name="T11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5" h="368">
                    <a:moveTo>
                      <a:pt x="0" y="38"/>
                    </a:moveTo>
                    <a:lnTo>
                      <a:pt x="63" y="0"/>
                    </a:lnTo>
                    <a:lnTo>
                      <a:pt x="260" y="80"/>
                    </a:lnTo>
                    <a:lnTo>
                      <a:pt x="239" y="295"/>
                    </a:lnTo>
                    <a:lnTo>
                      <a:pt x="295" y="340"/>
                    </a:lnTo>
                    <a:lnTo>
                      <a:pt x="565" y="36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4" name="Freeform 653">
                <a:extLst>
                  <a:ext uri="{FF2B5EF4-FFF2-40B4-BE49-F238E27FC236}">
                    <a16:creationId xmlns:a16="http://schemas.microsoft.com/office/drawing/2014/main" id="{062D8BBC-AFD2-6397-E935-05303E975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3" y="2385"/>
                <a:ext cx="57" cy="159"/>
              </a:xfrm>
              <a:custGeom>
                <a:avLst/>
                <a:gdLst>
                  <a:gd name="T0" fmla="*/ 194 w 284"/>
                  <a:gd name="T1" fmla="*/ 0 h 795"/>
                  <a:gd name="T2" fmla="*/ 177 w 284"/>
                  <a:gd name="T3" fmla="*/ 143 h 795"/>
                  <a:gd name="T4" fmla="*/ 284 w 284"/>
                  <a:gd name="T5" fmla="*/ 316 h 795"/>
                  <a:gd name="T6" fmla="*/ 270 w 284"/>
                  <a:gd name="T7" fmla="*/ 389 h 795"/>
                  <a:gd name="T8" fmla="*/ 80 w 284"/>
                  <a:gd name="T9" fmla="*/ 597 h 795"/>
                  <a:gd name="T10" fmla="*/ 0 w 284"/>
                  <a:gd name="T11" fmla="*/ 795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" h="795">
                    <a:moveTo>
                      <a:pt x="194" y="0"/>
                    </a:moveTo>
                    <a:lnTo>
                      <a:pt x="177" y="143"/>
                    </a:lnTo>
                    <a:lnTo>
                      <a:pt x="284" y="316"/>
                    </a:lnTo>
                    <a:lnTo>
                      <a:pt x="270" y="389"/>
                    </a:lnTo>
                    <a:lnTo>
                      <a:pt x="80" y="597"/>
                    </a:lnTo>
                    <a:lnTo>
                      <a:pt x="0" y="79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5" name="Line 654">
                <a:extLst>
                  <a:ext uri="{FF2B5EF4-FFF2-40B4-BE49-F238E27FC236}">
                    <a16:creationId xmlns:a16="http://schemas.microsoft.com/office/drawing/2014/main" id="{7E6355A7-FB51-99C9-8531-1A03932B15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34" y="2592"/>
                <a:ext cx="3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6" name="Line 655">
                <a:extLst>
                  <a:ext uri="{FF2B5EF4-FFF2-40B4-BE49-F238E27FC236}">
                    <a16:creationId xmlns:a16="http://schemas.microsoft.com/office/drawing/2014/main" id="{58A4959D-756D-ACDB-5629-09E591EE79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3" y="2544"/>
                <a:ext cx="11" cy="4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7" name="Line 656">
                <a:extLst>
                  <a:ext uri="{FF2B5EF4-FFF2-40B4-BE49-F238E27FC236}">
                    <a16:creationId xmlns:a16="http://schemas.microsoft.com/office/drawing/2014/main" id="{7A9A701B-3C49-ECCB-4997-6F5303198E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34" y="2592"/>
                <a:ext cx="4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8" name="Line 657">
                <a:extLst>
                  <a:ext uri="{FF2B5EF4-FFF2-40B4-BE49-F238E27FC236}">
                    <a16:creationId xmlns:a16="http://schemas.microsoft.com/office/drawing/2014/main" id="{ECAE49FF-B5BE-6C25-6615-52C5A61F3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37" y="2608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9" name="Line 658">
                <a:extLst>
                  <a:ext uri="{FF2B5EF4-FFF2-40B4-BE49-F238E27FC236}">
                    <a16:creationId xmlns:a16="http://schemas.microsoft.com/office/drawing/2014/main" id="{646C2749-1FC5-7CF4-0737-8DA8C0A221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37" y="2608"/>
                <a:ext cx="4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0" name="Line 659">
                <a:extLst>
                  <a:ext uri="{FF2B5EF4-FFF2-40B4-BE49-F238E27FC236}">
                    <a16:creationId xmlns:a16="http://schemas.microsoft.com/office/drawing/2014/main" id="{F3CA1665-430D-F24E-7C42-6BCCEB9AA5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38" y="2608"/>
                <a:ext cx="3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1" name="Freeform 660">
                <a:extLst>
                  <a:ext uri="{FF2B5EF4-FFF2-40B4-BE49-F238E27FC236}">
                    <a16:creationId xmlns:a16="http://schemas.microsoft.com/office/drawing/2014/main" id="{B0D3161D-41F1-D701-EE25-5A74B4F26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2588"/>
                <a:ext cx="215" cy="30"/>
              </a:xfrm>
              <a:custGeom>
                <a:avLst/>
                <a:gdLst>
                  <a:gd name="T0" fmla="*/ 0 w 1075"/>
                  <a:gd name="T1" fmla="*/ 102 h 150"/>
                  <a:gd name="T2" fmla="*/ 133 w 1075"/>
                  <a:gd name="T3" fmla="*/ 150 h 150"/>
                  <a:gd name="T4" fmla="*/ 854 w 1075"/>
                  <a:gd name="T5" fmla="*/ 0 h 150"/>
                  <a:gd name="T6" fmla="*/ 1075 w 1075"/>
                  <a:gd name="T7" fmla="*/ 2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5" h="150">
                    <a:moveTo>
                      <a:pt x="0" y="102"/>
                    </a:moveTo>
                    <a:lnTo>
                      <a:pt x="133" y="150"/>
                    </a:lnTo>
                    <a:lnTo>
                      <a:pt x="854" y="0"/>
                    </a:lnTo>
                    <a:lnTo>
                      <a:pt x="1075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2" name="Freeform 661">
                <a:extLst>
                  <a:ext uri="{FF2B5EF4-FFF2-40B4-BE49-F238E27FC236}">
                    <a16:creationId xmlns:a16="http://schemas.microsoft.com/office/drawing/2014/main" id="{EBE432BB-BE60-AE61-B20A-142D003E2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6" y="2227"/>
                <a:ext cx="107" cy="50"/>
              </a:xfrm>
              <a:custGeom>
                <a:avLst/>
                <a:gdLst>
                  <a:gd name="T0" fmla="*/ 537 w 537"/>
                  <a:gd name="T1" fmla="*/ 253 h 253"/>
                  <a:gd name="T2" fmla="*/ 194 w 537"/>
                  <a:gd name="T3" fmla="*/ 48 h 253"/>
                  <a:gd name="T4" fmla="*/ 0 w 537"/>
                  <a:gd name="T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7" h="253">
                    <a:moveTo>
                      <a:pt x="537" y="253"/>
                    </a:moveTo>
                    <a:lnTo>
                      <a:pt x="194" y="4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3" name="Line 662">
                <a:extLst>
                  <a:ext uri="{FF2B5EF4-FFF2-40B4-BE49-F238E27FC236}">
                    <a16:creationId xmlns:a16="http://schemas.microsoft.com/office/drawing/2014/main" id="{FA5248F7-9A5F-D330-3D35-8F8931672C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18" y="2277"/>
                <a:ext cx="35" cy="1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4" name="Freeform 663">
                <a:extLst>
                  <a:ext uri="{FF2B5EF4-FFF2-40B4-BE49-F238E27FC236}">
                    <a16:creationId xmlns:a16="http://schemas.microsoft.com/office/drawing/2014/main" id="{8DC7FC04-26C0-E702-800E-83237A43C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" y="2227"/>
                <a:ext cx="78" cy="208"/>
              </a:xfrm>
              <a:custGeom>
                <a:avLst/>
                <a:gdLst>
                  <a:gd name="T0" fmla="*/ 0 w 392"/>
                  <a:gd name="T1" fmla="*/ 1040 h 1040"/>
                  <a:gd name="T2" fmla="*/ 38 w 392"/>
                  <a:gd name="T3" fmla="*/ 825 h 1040"/>
                  <a:gd name="T4" fmla="*/ 177 w 392"/>
                  <a:gd name="T5" fmla="*/ 659 h 1040"/>
                  <a:gd name="T6" fmla="*/ 166 w 392"/>
                  <a:gd name="T7" fmla="*/ 586 h 1040"/>
                  <a:gd name="T8" fmla="*/ 392 w 392"/>
                  <a:gd name="T9" fmla="*/ 215 h 1040"/>
                  <a:gd name="T10" fmla="*/ 388 w 392"/>
                  <a:gd name="T11" fmla="*/ 0 h 10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2" h="1040">
                    <a:moveTo>
                      <a:pt x="0" y="1040"/>
                    </a:moveTo>
                    <a:lnTo>
                      <a:pt x="38" y="825"/>
                    </a:lnTo>
                    <a:lnTo>
                      <a:pt x="177" y="659"/>
                    </a:lnTo>
                    <a:lnTo>
                      <a:pt x="166" y="586"/>
                    </a:lnTo>
                    <a:lnTo>
                      <a:pt x="392" y="215"/>
                    </a:lnTo>
                    <a:lnTo>
                      <a:pt x="38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5" name="Freeform 664">
                <a:extLst>
                  <a:ext uri="{FF2B5EF4-FFF2-40B4-BE49-F238E27FC236}">
                    <a16:creationId xmlns:a16="http://schemas.microsoft.com/office/drawing/2014/main" id="{033DC348-9235-34A7-DEEC-A4B570C23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" y="2435"/>
                <a:ext cx="29" cy="79"/>
              </a:xfrm>
              <a:custGeom>
                <a:avLst/>
                <a:gdLst>
                  <a:gd name="T0" fmla="*/ 0 w 145"/>
                  <a:gd name="T1" fmla="*/ 0 h 399"/>
                  <a:gd name="T2" fmla="*/ 55 w 145"/>
                  <a:gd name="T3" fmla="*/ 319 h 399"/>
                  <a:gd name="T4" fmla="*/ 145 w 145"/>
                  <a:gd name="T5" fmla="*/ 39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5" h="399">
                    <a:moveTo>
                      <a:pt x="0" y="0"/>
                    </a:moveTo>
                    <a:lnTo>
                      <a:pt x="55" y="319"/>
                    </a:lnTo>
                    <a:lnTo>
                      <a:pt x="145" y="39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6" name="Freeform 665">
                <a:extLst>
                  <a:ext uri="{FF2B5EF4-FFF2-40B4-BE49-F238E27FC236}">
                    <a16:creationId xmlns:a16="http://schemas.microsoft.com/office/drawing/2014/main" id="{14D9D34F-269D-DEFF-2E09-8A758813A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7" y="2483"/>
                <a:ext cx="69" cy="31"/>
              </a:xfrm>
              <a:custGeom>
                <a:avLst/>
                <a:gdLst>
                  <a:gd name="T0" fmla="*/ 344 w 344"/>
                  <a:gd name="T1" fmla="*/ 31 h 156"/>
                  <a:gd name="T2" fmla="*/ 215 w 344"/>
                  <a:gd name="T3" fmla="*/ 0 h 156"/>
                  <a:gd name="T4" fmla="*/ 0 w 344"/>
                  <a:gd name="T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" h="156">
                    <a:moveTo>
                      <a:pt x="344" y="31"/>
                    </a:moveTo>
                    <a:lnTo>
                      <a:pt x="215" y="0"/>
                    </a:lnTo>
                    <a:lnTo>
                      <a:pt x="0" y="15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7" name="Freeform 666">
                <a:extLst>
                  <a:ext uri="{FF2B5EF4-FFF2-40B4-BE49-F238E27FC236}">
                    <a16:creationId xmlns:a16="http://schemas.microsoft.com/office/drawing/2014/main" id="{E127D4A5-2DA5-FAD8-D727-52CF030BD1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" y="2593"/>
                <a:ext cx="75" cy="114"/>
              </a:xfrm>
              <a:custGeom>
                <a:avLst/>
                <a:gdLst>
                  <a:gd name="T0" fmla="*/ 65 w 378"/>
                  <a:gd name="T1" fmla="*/ 0 h 572"/>
                  <a:gd name="T2" fmla="*/ 83 w 378"/>
                  <a:gd name="T3" fmla="*/ 69 h 572"/>
                  <a:gd name="T4" fmla="*/ 0 w 378"/>
                  <a:gd name="T5" fmla="*/ 183 h 572"/>
                  <a:gd name="T6" fmla="*/ 104 w 378"/>
                  <a:gd name="T7" fmla="*/ 281 h 572"/>
                  <a:gd name="T8" fmla="*/ 117 w 378"/>
                  <a:gd name="T9" fmla="*/ 489 h 572"/>
                  <a:gd name="T10" fmla="*/ 378 w 378"/>
                  <a:gd name="T11" fmla="*/ 572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8" h="572">
                    <a:moveTo>
                      <a:pt x="65" y="0"/>
                    </a:moveTo>
                    <a:lnTo>
                      <a:pt x="83" y="69"/>
                    </a:lnTo>
                    <a:lnTo>
                      <a:pt x="0" y="183"/>
                    </a:lnTo>
                    <a:lnTo>
                      <a:pt x="104" y="281"/>
                    </a:lnTo>
                    <a:lnTo>
                      <a:pt x="117" y="489"/>
                    </a:lnTo>
                    <a:lnTo>
                      <a:pt x="378" y="57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8" name="Freeform 667">
                <a:extLst>
                  <a:ext uri="{FF2B5EF4-FFF2-40B4-BE49-F238E27FC236}">
                    <a16:creationId xmlns:a16="http://schemas.microsoft.com/office/drawing/2014/main" id="{163032DE-FAE6-7E0F-2CF3-FAED85CB4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3" y="2514"/>
                <a:ext cx="44" cy="79"/>
              </a:xfrm>
              <a:custGeom>
                <a:avLst/>
                <a:gdLst>
                  <a:gd name="T0" fmla="*/ 222 w 222"/>
                  <a:gd name="T1" fmla="*/ 0 h 392"/>
                  <a:gd name="T2" fmla="*/ 181 w 222"/>
                  <a:gd name="T3" fmla="*/ 201 h 392"/>
                  <a:gd name="T4" fmla="*/ 0 w 222"/>
                  <a:gd name="T5" fmla="*/ 39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2" h="392">
                    <a:moveTo>
                      <a:pt x="222" y="0"/>
                    </a:moveTo>
                    <a:lnTo>
                      <a:pt x="181" y="201"/>
                    </a:lnTo>
                    <a:lnTo>
                      <a:pt x="0" y="39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9" name="Freeform 668">
                <a:extLst>
                  <a:ext uri="{FF2B5EF4-FFF2-40B4-BE49-F238E27FC236}">
                    <a16:creationId xmlns:a16="http://schemas.microsoft.com/office/drawing/2014/main" id="{F8D1D35B-FDA0-D36E-763C-E9C5EE731D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395"/>
                <a:ext cx="70" cy="94"/>
              </a:xfrm>
              <a:custGeom>
                <a:avLst/>
                <a:gdLst>
                  <a:gd name="T0" fmla="*/ 0 w 353"/>
                  <a:gd name="T1" fmla="*/ 472 h 472"/>
                  <a:gd name="T2" fmla="*/ 114 w 353"/>
                  <a:gd name="T3" fmla="*/ 396 h 472"/>
                  <a:gd name="T4" fmla="*/ 249 w 353"/>
                  <a:gd name="T5" fmla="*/ 417 h 472"/>
                  <a:gd name="T6" fmla="*/ 353 w 353"/>
                  <a:gd name="T7" fmla="*/ 330 h 472"/>
                  <a:gd name="T8" fmla="*/ 260 w 353"/>
                  <a:gd name="T9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472">
                    <a:moveTo>
                      <a:pt x="0" y="472"/>
                    </a:moveTo>
                    <a:lnTo>
                      <a:pt x="114" y="396"/>
                    </a:lnTo>
                    <a:lnTo>
                      <a:pt x="249" y="417"/>
                    </a:lnTo>
                    <a:lnTo>
                      <a:pt x="353" y="330"/>
                    </a:lnTo>
                    <a:lnTo>
                      <a:pt x="26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0" name="Freeform 669">
                <a:extLst>
                  <a:ext uri="{FF2B5EF4-FFF2-40B4-BE49-F238E27FC236}">
                    <a16:creationId xmlns:a16="http://schemas.microsoft.com/office/drawing/2014/main" id="{4B647B66-D898-117C-C70F-6DDC2265E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5" y="2550"/>
                <a:ext cx="133" cy="157"/>
              </a:xfrm>
              <a:custGeom>
                <a:avLst/>
                <a:gdLst>
                  <a:gd name="T0" fmla="*/ 0 w 662"/>
                  <a:gd name="T1" fmla="*/ 787 h 787"/>
                  <a:gd name="T2" fmla="*/ 204 w 662"/>
                  <a:gd name="T3" fmla="*/ 724 h 787"/>
                  <a:gd name="T4" fmla="*/ 398 w 662"/>
                  <a:gd name="T5" fmla="*/ 211 h 787"/>
                  <a:gd name="T6" fmla="*/ 662 w 662"/>
                  <a:gd name="T7" fmla="*/ 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2" h="787">
                    <a:moveTo>
                      <a:pt x="0" y="787"/>
                    </a:moveTo>
                    <a:lnTo>
                      <a:pt x="204" y="724"/>
                    </a:lnTo>
                    <a:lnTo>
                      <a:pt x="398" y="211"/>
                    </a:lnTo>
                    <a:lnTo>
                      <a:pt x="66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1" name="Freeform 670">
                <a:extLst>
                  <a:ext uri="{FF2B5EF4-FFF2-40B4-BE49-F238E27FC236}">
                    <a16:creationId xmlns:a16="http://schemas.microsoft.com/office/drawing/2014/main" id="{EA6D2C9B-412A-A92B-0B57-664609AD7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8" y="2550"/>
                <a:ext cx="120" cy="44"/>
              </a:xfrm>
              <a:custGeom>
                <a:avLst/>
                <a:gdLst>
                  <a:gd name="T0" fmla="*/ 603 w 603"/>
                  <a:gd name="T1" fmla="*/ 222 h 222"/>
                  <a:gd name="T2" fmla="*/ 388 w 603"/>
                  <a:gd name="T3" fmla="*/ 197 h 222"/>
                  <a:gd name="T4" fmla="*/ 0 w 603"/>
                  <a:gd name="T5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3" h="222">
                    <a:moveTo>
                      <a:pt x="603" y="222"/>
                    </a:moveTo>
                    <a:lnTo>
                      <a:pt x="388" y="19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2" name="Line 671">
                <a:extLst>
                  <a:ext uri="{FF2B5EF4-FFF2-40B4-BE49-F238E27FC236}">
                    <a16:creationId xmlns:a16="http://schemas.microsoft.com/office/drawing/2014/main" id="{C3EE7BF4-55AB-5C35-3ABC-408AC448C3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66" y="2489"/>
                <a:ext cx="82" cy="6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3" name="Freeform 672">
                <a:extLst>
                  <a:ext uri="{FF2B5EF4-FFF2-40B4-BE49-F238E27FC236}">
                    <a16:creationId xmlns:a16="http://schemas.microsoft.com/office/drawing/2014/main" id="{75640B08-0946-E611-58AF-7AED2089A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" y="2713"/>
                <a:ext cx="169" cy="110"/>
              </a:xfrm>
              <a:custGeom>
                <a:avLst/>
                <a:gdLst>
                  <a:gd name="T0" fmla="*/ 843 w 843"/>
                  <a:gd name="T1" fmla="*/ 551 h 551"/>
                  <a:gd name="T2" fmla="*/ 780 w 843"/>
                  <a:gd name="T3" fmla="*/ 128 h 551"/>
                  <a:gd name="T4" fmla="*/ 638 w 843"/>
                  <a:gd name="T5" fmla="*/ 100 h 551"/>
                  <a:gd name="T6" fmla="*/ 544 w 843"/>
                  <a:gd name="T7" fmla="*/ 0 h 551"/>
                  <a:gd name="T8" fmla="*/ 329 w 843"/>
                  <a:gd name="T9" fmla="*/ 10 h 551"/>
                  <a:gd name="T10" fmla="*/ 0 w 843"/>
                  <a:gd name="T11" fmla="*/ 145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3" h="551">
                    <a:moveTo>
                      <a:pt x="843" y="551"/>
                    </a:moveTo>
                    <a:lnTo>
                      <a:pt x="780" y="128"/>
                    </a:lnTo>
                    <a:lnTo>
                      <a:pt x="638" y="100"/>
                    </a:lnTo>
                    <a:lnTo>
                      <a:pt x="544" y="0"/>
                    </a:lnTo>
                    <a:lnTo>
                      <a:pt x="329" y="10"/>
                    </a:lnTo>
                    <a:lnTo>
                      <a:pt x="0" y="14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4" name="Freeform 673">
                <a:extLst>
                  <a:ext uri="{FF2B5EF4-FFF2-40B4-BE49-F238E27FC236}">
                    <a16:creationId xmlns:a16="http://schemas.microsoft.com/office/drawing/2014/main" id="{7B352DF6-0713-FB63-99F3-2A84694EA0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6" y="2823"/>
                <a:ext cx="107" cy="85"/>
              </a:xfrm>
              <a:custGeom>
                <a:avLst/>
                <a:gdLst>
                  <a:gd name="T0" fmla="*/ 0 w 534"/>
                  <a:gd name="T1" fmla="*/ 423 h 423"/>
                  <a:gd name="T2" fmla="*/ 270 w 534"/>
                  <a:gd name="T3" fmla="*/ 97 h 423"/>
                  <a:gd name="T4" fmla="*/ 534 w 534"/>
                  <a:gd name="T5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4" h="423">
                    <a:moveTo>
                      <a:pt x="0" y="423"/>
                    </a:moveTo>
                    <a:lnTo>
                      <a:pt x="270" y="97"/>
                    </a:lnTo>
                    <a:lnTo>
                      <a:pt x="53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5" name="Freeform 674">
                <a:extLst>
                  <a:ext uri="{FF2B5EF4-FFF2-40B4-BE49-F238E27FC236}">
                    <a16:creationId xmlns:a16="http://schemas.microsoft.com/office/drawing/2014/main" id="{357019B2-6516-4801-B8F7-F3C281162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5" y="2707"/>
                <a:ext cx="29" cy="35"/>
              </a:xfrm>
              <a:custGeom>
                <a:avLst/>
                <a:gdLst>
                  <a:gd name="T0" fmla="*/ 0 w 145"/>
                  <a:gd name="T1" fmla="*/ 0 h 173"/>
                  <a:gd name="T2" fmla="*/ 34 w 145"/>
                  <a:gd name="T3" fmla="*/ 118 h 173"/>
                  <a:gd name="T4" fmla="*/ 145 w 145"/>
                  <a:gd name="T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5" h="173">
                    <a:moveTo>
                      <a:pt x="0" y="0"/>
                    </a:moveTo>
                    <a:lnTo>
                      <a:pt x="34" y="118"/>
                    </a:lnTo>
                    <a:lnTo>
                      <a:pt x="145" y="17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6" name="Freeform 675">
                <a:extLst>
                  <a:ext uri="{FF2B5EF4-FFF2-40B4-BE49-F238E27FC236}">
                    <a16:creationId xmlns:a16="http://schemas.microsoft.com/office/drawing/2014/main" id="{2159AC23-5488-C4F6-5AC9-B32988720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2742"/>
                <a:ext cx="18" cy="86"/>
              </a:xfrm>
              <a:custGeom>
                <a:avLst/>
                <a:gdLst>
                  <a:gd name="T0" fmla="*/ 90 w 90"/>
                  <a:gd name="T1" fmla="*/ 0 h 430"/>
                  <a:gd name="T2" fmla="*/ 90 w 90"/>
                  <a:gd name="T3" fmla="*/ 337 h 430"/>
                  <a:gd name="T4" fmla="*/ 0 w 90"/>
                  <a:gd name="T5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430">
                    <a:moveTo>
                      <a:pt x="90" y="0"/>
                    </a:moveTo>
                    <a:lnTo>
                      <a:pt x="90" y="337"/>
                    </a:lnTo>
                    <a:lnTo>
                      <a:pt x="0" y="4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7" name="Freeform 676">
                <a:extLst>
                  <a:ext uri="{FF2B5EF4-FFF2-40B4-BE49-F238E27FC236}">
                    <a16:creationId xmlns:a16="http://schemas.microsoft.com/office/drawing/2014/main" id="{A22C0AD7-AA54-AE50-29BE-A60D83392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2828"/>
                <a:ext cx="87" cy="80"/>
              </a:xfrm>
              <a:custGeom>
                <a:avLst/>
                <a:gdLst>
                  <a:gd name="T0" fmla="*/ 38 w 437"/>
                  <a:gd name="T1" fmla="*/ 0 h 399"/>
                  <a:gd name="T2" fmla="*/ 0 w 437"/>
                  <a:gd name="T3" fmla="*/ 63 h 399"/>
                  <a:gd name="T4" fmla="*/ 90 w 437"/>
                  <a:gd name="T5" fmla="*/ 326 h 399"/>
                  <a:gd name="T6" fmla="*/ 364 w 437"/>
                  <a:gd name="T7" fmla="*/ 281 h 399"/>
                  <a:gd name="T8" fmla="*/ 437 w 437"/>
                  <a:gd name="T9" fmla="*/ 39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7" h="399">
                    <a:moveTo>
                      <a:pt x="38" y="0"/>
                    </a:moveTo>
                    <a:lnTo>
                      <a:pt x="0" y="63"/>
                    </a:lnTo>
                    <a:lnTo>
                      <a:pt x="90" y="326"/>
                    </a:lnTo>
                    <a:lnTo>
                      <a:pt x="364" y="281"/>
                    </a:lnTo>
                    <a:lnTo>
                      <a:pt x="437" y="39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8" name="Line 677">
                <a:extLst>
                  <a:ext uri="{FF2B5EF4-FFF2-40B4-BE49-F238E27FC236}">
                    <a16:creationId xmlns:a16="http://schemas.microsoft.com/office/drawing/2014/main" id="{54EE5478-09BF-832C-4CA3-8F01E61987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7" y="2820"/>
                <a:ext cx="99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9" name="Freeform 678">
                <a:extLst>
                  <a:ext uri="{FF2B5EF4-FFF2-40B4-BE49-F238E27FC236}">
                    <a16:creationId xmlns:a16="http://schemas.microsoft.com/office/drawing/2014/main" id="{8DB40FA2-097B-32E5-DF08-363D0A0AF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1" y="2820"/>
                <a:ext cx="36" cy="126"/>
              </a:xfrm>
              <a:custGeom>
                <a:avLst/>
                <a:gdLst>
                  <a:gd name="T0" fmla="*/ 180 w 180"/>
                  <a:gd name="T1" fmla="*/ 0 h 628"/>
                  <a:gd name="T2" fmla="*/ 173 w 180"/>
                  <a:gd name="T3" fmla="*/ 409 h 628"/>
                  <a:gd name="T4" fmla="*/ 0 w 180"/>
                  <a:gd name="T5" fmla="*/ 62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" h="628">
                    <a:moveTo>
                      <a:pt x="180" y="0"/>
                    </a:moveTo>
                    <a:lnTo>
                      <a:pt x="173" y="409"/>
                    </a:lnTo>
                    <a:lnTo>
                      <a:pt x="0" y="6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0" name="Line 679">
                <a:extLst>
                  <a:ext uri="{FF2B5EF4-FFF2-40B4-BE49-F238E27FC236}">
                    <a16:creationId xmlns:a16="http://schemas.microsoft.com/office/drawing/2014/main" id="{111A6CC1-8B54-9C09-8100-76A1EB5BF2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8" y="3004"/>
                <a:ext cx="73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1" name="Freeform 680">
                <a:extLst>
                  <a:ext uri="{FF2B5EF4-FFF2-40B4-BE49-F238E27FC236}">
                    <a16:creationId xmlns:a16="http://schemas.microsoft.com/office/drawing/2014/main" id="{B5C92590-F74E-30CA-72E2-BF32903F2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3004"/>
                <a:ext cx="178" cy="85"/>
              </a:xfrm>
              <a:custGeom>
                <a:avLst/>
                <a:gdLst>
                  <a:gd name="T0" fmla="*/ 0 w 891"/>
                  <a:gd name="T1" fmla="*/ 0 h 426"/>
                  <a:gd name="T2" fmla="*/ 7 w 891"/>
                  <a:gd name="T3" fmla="*/ 146 h 426"/>
                  <a:gd name="T4" fmla="*/ 124 w 891"/>
                  <a:gd name="T5" fmla="*/ 229 h 426"/>
                  <a:gd name="T6" fmla="*/ 409 w 891"/>
                  <a:gd name="T7" fmla="*/ 225 h 426"/>
                  <a:gd name="T8" fmla="*/ 603 w 891"/>
                  <a:gd name="T9" fmla="*/ 295 h 426"/>
                  <a:gd name="T10" fmla="*/ 676 w 891"/>
                  <a:gd name="T11" fmla="*/ 419 h 426"/>
                  <a:gd name="T12" fmla="*/ 891 w 891"/>
                  <a:gd name="T13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1" h="426">
                    <a:moveTo>
                      <a:pt x="0" y="0"/>
                    </a:moveTo>
                    <a:lnTo>
                      <a:pt x="7" y="146"/>
                    </a:lnTo>
                    <a:lnTo>
                      <a:pt x="124" y="229"/>
                    </a:lnTo>
                    <a:lnTo>
                      <a:pt x="409" y="225"/>
                    </a:lnTo>
                    <a:lnTo>
                      <a:pt x="603" y="295"/>
                    </a:lnTo>
                    <a:lnTo>
                      <a:pt x="676" y="419"/>
                    </a:lnTo>
                    <a:lnTo>
                      <a:pt x="891" y="4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2" name="Freeform 681">
                <a:extLst>
                  <a:ext uri="{FF2B5EF4-FFF2-40B4-BE49-F238E27FC236}">
                    <a16:creationId xmlns:a16="http://schemas.microsoft.com/office/drawing/2014/main" id="{2958228A-03E0-CC5A-8A01-A0D4A8BD6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2981"/>
                <a:ext cx="123" cy="108"/>
              </a:xfrm>
              <a:custGeom>
                <a:avLst/>
                <a:gdLst>
                  <a:gd name="T0" fmla="*/ 0 w 613"/>
                  <a:gd name="T1" fmla="*/ 541 h 541"/>
                  <a:gd name="T2" fmla="*/ 488 w 613"/>
                  <a:gd name="T3" fmla="*/ 257 h 541"/>
                  <a:gd name="T4" fmla="*/ 613 w 613"/>
                  <a:gd name="T5" fmla="*/ 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3" h="541">
                    <a:moveTo>
                      <a:pt x="0" y="541"/>
                    </a:moveTo>
                    <a:lnTo>
                      <a:pt x="488" y="257"/>
                    </a:lnTo>
                    <a:lnTo>
                      <a:pt x="61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3" name="Line 682">
                <a:extLst>
                  <a:ext uri="{FF2B5EF4-FFF2-40B4-BE49-F238E27FC236}">
                    <a16:creationId xmlns:a16="http://schemas.microsoft.com/office/drawing/2014/main" id="{C15F217C-8DCC-28CA-E70F-87223BBEF8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71" y="2908"/>
                <a:ext cx="135" cy="9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4" name="Freeform 683">
                <a:extLst>
                  <a:ext uri="{FF2B5EF4-FFF2-40B4-BE49-F238E27FC236}">
                    <a16:creationId xmlns:a16="http://schemas.microsoft.com/office/drawing/2014/main" id="{FB40D81E-259C-C169-190B-EB0B7563FE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8" y="2624"/>
                <a:ext cx="229" cy="275"/>
              </a:xfrm>
              <a:custGeom>
                <a:avLst/>
                <a:gdLst>
                  <a:gd name="T0" fmla="*/ 214 w 1144"/>
                  <a:gd name="T1" fmla="*/ 0 h 1374"/>
                  <a:gd name="T2" fmla="*/ 243 w 1144"/>
                  <a:gd name="T3" fmla="*/ 133 h 1374"/>
                  <a:gd name="T4" fmla="*/ 4 w 1144"/>
                  <a:gd name="T5" fmla="*/ 414 h 1374"/>
                  <a:gd name="T6" fmla="*/ 0 w 1144"/>
                  <a:gd name="T7" fmla="*/ 559 h 1374"/>
                  <a:gd name="T8" fmla="*/ 70 w 1144"/>
                  <a:gd name="T9" fmla="*/ 681 h 1374"/>
                  <a:gd name="T10" fmla="*/ 278 w 1144"/>
                  <a:gd name="T11" fmla="*/ 629 h 1374"/>
                  <a:gd name="T12" fmla="*/ 409 w 1144"/>
                  <a:gd name="T13" fmla="*/ 688 h 1374"/>
                  <a:gd name="T14" fmla="*/ 440 w 1144"/>
                  <a:gd name="T15" fmla="*/ 826 h 1374"/>
                  <a:gd name="T16" fmla="*/ 354 w 1144"/>
                  <a:gd name="T17" fmla="*/ 1333 h 1374"/>
                  <a:gd name="T18" fmla="*/ 416 w 1144"/>
                  <a:gd name="T19" fmla="*/ 1374 h 1374"/>
                  <a:gd name="T20" fmla="*/ 534 w 1144"/>
                  <a:gd name="T21" fmla="*/ 1291 h 1374"/>
                  <a:gd name="T22" fmla="*/ 669 w 1144"/>
                  <a:gd name="T23" fmla="*/ 878 h 1374"/>
                  <a:gd name="T24" fmla="*/ 905 w 1144"/>
                  <a:gd name="T25" fmla="*/ 702 h 1374"/>
                  <a:gd name="T26" fmla="*/ 1144 w 1144"/>
                  <a:gd name="T27" fmla="*/ 979 h 1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44" h="1374">
                    <a:moveTo>
                      <a:pt x="214" y="0"/>
                    </a:moveTo>
                    <a:lnTo>
                      <a:pt x="243" y="133"/>
                    </a:lnTo>
                    <a:lnTo>
                      <a:pt x="4" y="414"/>
                    </a:lnTo>
                    <a:lnTo>
                      <a:pt x="0" y="559"/>
                    </a:lnTo>
                    <a:lnTo>
                      <a:pt x="70" y="681"/>
                    </a:lnTo>
                    <a:lnTo>
                      <a:pt x="278" y="629"/>
                    </a:lnTo>
                    <a:lnTo>
                      <a:pt x="409" y="688"/>
                    </a:lnTo>
                    <a:lnTo>
                      <a:pt x="440" y="826"/>
                    </a:lnTo>
                    <a:lnTo>
                      <a:pt x="354" y="1333"/>
                    </a:lnTo>
                    <a:lnTo>
                      <a:pt x="416" y="1374"/>
                    </a:lnTo>
                    <a:lnTo>
                      <a:pt x="534" y="1291"/>
                    </a:lnTo>
                    <a:lnTo>
                      <a:pt x="669" y="878"/>
                    </a:lnTo>
                    <a:lnTo>
                      <a:pt x="905" y="702"/>
                    </a:lnTo>
                    <a:lnTo>
                      <a:pt x="1144" y="97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5" name="Line 684">
                <a:extLst>
                  <a:ext uri="{FF2B5EF4-FFF2-40B4-BE49-F238E27FC236}">
                    <a16:creationId xmlns:a16="http://schemas.microsoft.com/office/drawing/2014/main" id="{270823A1-98CC-4349-3464-10A809F6B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0" y="2666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6" name="Line 685">
                <a:extLst>
                  <a:ext uri="{FF2B5EF4-FFF2-40B4-BE49-F238E27FC236}">
                    <a16:creationId xmlns:a16="http://schemas.microsoft.com/office/drawing/2014/main" id="{F9F6A790-4D2F-4930-45F6-F63735FED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50" y="2666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7" name="Line 686">
                <a:extLst>
                  <a:ext uri="{FF2B5EF4-FFF2-40B4-BE49-F238E27FC236}">
                    <a16:creationId xmlns:a16="http://schemas.microsoft.com/office/drawing/2014/main" id="{85355CD5-86FC-32B4-6813-13A3553B50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5" y="266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8" name="Line 687">
                <a:extLst>
                  <a:ext uri="{FF2B5EF4-FFF2-40B4-BE49-F238E27FC236}">
                    <a16:creationId xmlns:a16="http://schemas.microsoft.com/office/drawing/2014/main" id="{00919B3C-C263-0FF5-96DD-23AA28D6E8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38" y="2673"/>
                <a:ext cx="12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9" name="Freeform 688">
                <a:extLst>
                  <a:ext uri="{FF2B5EF4-FFF2-40B4-BE49-F238E27FC236}">
                    <a16:creationId xmlns:a16="http://schemas.microsoft.com/office/drawing/2014/main" id="{BECE7CDD-8155-1E9B-8418-9E018A7FA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2582"/>
                <a:ext cx="313" cy="103"/>
              </a:xfrm>
              <a:custGeom>
                <a:avLst/>
                <a:gdLst>
                  <a:gd name="T0" fmla="*/ 0 w 1567"/>
                  <a:gd name="T1" fmla="*/ 191 h 517"/>
                  <a:gd name="T2" fmla="*/ 357 w 1567"/>
                  <a:gd name="T3" fmla="*/ 236 h 517"/>
                  <a:gd name="T4" fmla="*/ 808 w 1567"/>
                  <a:gd name="T5" fmla="*/ 0 h 517"/>
                  <a:gd name="T6" fmla="*/ 881 w 1567"/>
                  <a:gd name="T7" fmla="*/ 14 h 517"/>
                  <a:gd name="T8" fmla="*/ 1047 w 1567"/>
                  <a:gd name="T9" fmla="*/ 333 h 517"/>
                  <a:gd name="T10" fmla="*/ 1262 w 1567"/>
                  <a:gd name="T11" fmla="*/ 330 h 517"/>
                  <a:gd name="T12" fmla="*/ 1470 w 1567"/>
                  <a:gd name="T13" fmla="*/ 406 h 517"/>
                  <a:gd name="T14" fmla="*/ 1567 w 1567"/>
                  <a:gd name="T15" fmla="*/ 517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7" h="517">
                    <a:moveTo>
                      <a:pt x="0" y="191"/>
                    </a:moveTo>
                    <a:lnTo>
                      <a:pt x="357" y="236"/>
                    </a:lnTo>
                    <a:lnTo>
                      <a:pt x="808" y="0"/>
                    </a:lnTo>
                    <a:lnTo>
                      <a:pt x="881" y="14"/>
                    </a:lnTo>
                    <a:lnTo>
                      <a:pt x="1047" y="333"/>
                    </a:lnTo>
                    <a:lnTo>
                      <a:pt x="1262" y="330"/>
                    </a:lnTo>
                    <a:lnTo>
                      <a:pt x="1470" y="406"/>
                    </a:lnTo>
                    <a:lnTo>
                      <a:pt x="1567" y="5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0" name="Freeform 689">
                <a:extLst>
                  <a:ext uri="{FF2B5EF4-FFF2-40B4-BE49-F238E27FC236}">
                    <a16:creationId xmlns:a16="http://schemas.microsoft.com/office/drawing/2014/main" id="{1CD7740B-2579-9660-2B09-8F76E55E8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666"/>
                <a:ext cx="75" cy="323"/>
              </a:xfrm>
              <a:custGeom>
                <a:avLst/>
                <a:gdLst>
                  <a:gd name="T0" fmla="*/ 0 w 378"/>
                  <a:gd name="T1" fmla="*/ 1613 h 1613"/>
                  <a:gd name="T2" fmla="*/ 21 w 378"/>
                  <a:gd name="T3" fmla="*/ 1398 h 1613"/>
                  <a:gd name="T4" fmla="*/ 312 w 378"/>
                  <a:gd name="T5" fmla="*/ 898 h 1613"/>
                  <a:gd name="T6" fmla="*/ 309 w 378"/>
                  <a:gd name="T7" fmla="*/ 680 h 1613"/>
                  <a:gd name="T8" fmla="*/ 378 w 378"/>
                  <a:gd name="T9" fmla="*/ 552 h 1613"/>
                  <a:gd name="T10" fmla="*/ 333 w 378"/>
                  <a:gd name="T11" fmla="*/ 420 h 1613"/>
                  <a:gd name="T12" fmla="*/ 108 w 378"/>
                  <a:gd name="T13" fmla="*/ 236 h 1613"/>
                  <a:gd name="T14" fmla="*/ 160 w 378"/>
                  <a:gd name="T15" fmla="*/ 101 h 1613"/>
                  <a:gd name="T16" fmla="*/ 62 w 378"/>
                  <a:gd name="T17" fmla="*/ 0 h 1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8" h="1613">
                    <a:moveTo>
                      <a:pt x="0" y="1613"/>
                    </a:moveTo>
                    <a:lnTo>
                      <a:pt x="21" y="1398"/>
                    </a:lnTo>
                    <a:lnTo>
                      <a:pt x="312" y="898"/>
                    </a:lnTo>
                    <a:lnTo>
                      <a:pt x="309" y="680"/>
                    </a:lnTo>
                    <a:lnTo>
                      <a:pt x="378" y="552"/>
                    </a:lnTo>
                    <a:lnTo>
                      <a:pt x="333" y="420"/>
                    </a:lnTo>
                    <a:lnTo>
                      <a:pt x="108" y="236"/>
                    </a:lnTo>
                    <a:lnTo>
                      <a:pt x="160" y="101"/>
                    </a:lnTo>
                    <a:lnTo>
                      <a:pt x="6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1" name="Line 690">
                <a:extLst>
                  <a:ext uri="{FF2B5EF4-FFF2-40B4-BE49-F238E27FC236}">
                    <a16:creationId xmlns:a16="http://schemas.microsoft.com/office/drawing/2014/main" id="{08F4BE12-87E0-F083-6472-AF48D816C9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4" y="2673"/>
                <a:ext cx="36" cy="4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2" name="Line 691">
                <a:extLst>
                  <a:ext uri="{FF2B5EF4-FFF2-40B4-BE49-F238E27FC236}">
                    <a16:creationId xmlns:a16="http://schemas.microsoft.com/office/drawing/2014/main" id="{36C69010-5847-1917-C35F-FC44A3495F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4" y="2685"/>
                <a:ext cx="24" cy="3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3" name="Line 692">
                <a:extLst>
                  <a:ext uri="{FF2B5EF4-FFF2-40B4-BE49-F238E27FC236}">
                    <a16:creationId xmlns:a16="http://schemas.microsoft.com/office/drawing/2014/main" id="{ADE746B6-ECF4-B2EF-9FAD-0DBA2AE6C1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44" y="2989"/>
                <a:ext cx="19" cy="6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4" name="Freeform 693">
                <a:extLst>
                  <a:ext uri="{FF2B5EF4-FFF2-40B4-BE49-F238E27FC236}">
                    <a16:creationId xmlns:a16="http://schemas.microsoft.com/office/drawing/2014/main" id="{D3973F25-C688-8E91-F478-A2066D6FB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3054"/>
                <a:ext cx="153" cy="26"/>
              </a:xfrm>
              <a:custGeom>
                <a:avLst/>
                <a:gdLst>
                  <a:gd name="T0" fmla="*/ 766 w 766"/>
                  <a:gd name="T1" fmla="*/ 0 h 128"/>
                  <a:gd name="T2" fmla="*/ 669 w 766"/>
                  <a:gd name="T3" fmla="*/ 93 h 128"/>
                  <a:gd name="T4" fmla="*/ 468 w 766"/>
                  <a:gd name="T5" fmla="*/ 128 h 128"/>
                  <a:gd name="T6" fmla="*/ 0 w 766"/>
                  <a:gd name="T7" fmla="*/ 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6" h="128">
                    <a:moveTo>
                      <a:pt x="766" y="0"/>
                    </a:moveTo>
                    <a:lnTo>
                      <a:pt x="669" y="93"/>
                    </a:lnTo>
                    <a:lnTo>
                      <a:pt x="468" y="128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" name="Freeform 694">
                <a:extLst>
                  <a:ext uri="{FF2B5EF4-FFF2-40B4-BE49-F238E27FC236}">
                    <a16:creationId xmlns:a16="http://schemas.microsoft.com/office/drawing/2014/main" id="{7E528D40-3231-B68F-6445-5558DEF68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9" y="2916"/>
                <a:ext cx="105" cy="73"/>
              </a:xfrm>
              <a:custGeom>
                <a:avLst/>
                <a:gdLst>
                  <a:gd name="T0" fmla="*/ 0 w 523"/>
                  <a:gd name="T1" fmla="*/ 0 h 364"/>
                  <a:gd name="T2" fmla="*/ 360 w 523"/>
                  <a:gd name="T3" fmla="*/ 41 h 364"/>
                  <a:gd name="T4" fmla="*/ 523 w 523"/>
                  <a:gd name="T5" fmla="*/ 36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3" h="364">
                    <a:moveTo>
                      <a:pt x="0" y="0"/>
                    </a:moveTo>
                    <a:lnTo>
                      <a:pt x="360" y="41"/>
                    </a:lnTo>
                    <a:lnTo>
                      <a:pt x="523" y="36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" name="Freeform 695">
                <a:extLst>
                  <a:ext uri="{FF2B5EF4-FFF2-40B4-BE49-F238E27FC236}">
                    <a16:creationId xmlns:a16="http://schemas.microsoft.com/office/drawing/2014/main" id="{E0B536E5-E5C7-7E2D-62C8-07BA26D53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2889"/>
                <a:ext cx="209" cy="165"/>
              </a:xfrm>
              <a:custGeom>
                <a:avLst/>
                <a:gdLst>
                  <a:gd name="T0" fmla="*/ 1047 w 1047"/>
                  <a:gd name="T1" fmla="*/ 285 h 826"/>
                  <a:gd name="T2" fmla="*/ 950 w 1047"/>
                  <a:gd name="T3" fmla="*/ 94 h 826"/>
                  <a:gd name="T4" fmla="*/ 683 w 1047"/>
                  <a:gd name="T5" fmla="*/ 0 h 826"/>
                  <a:gd name="T6" fmla="*/ 354 w 1047"/>
                  <a:gd name="T7" fmla="*/ 274 h 826"/>
                  <a:gd name="T8" fmla="*/ 139 w 1047"/>
                  <a:gd name="T9" fmla="*/ 302 h 826"/>
                  <a:gd name="T10" fmla="*/ 0 w 1047"/>
                  <a:gd name="T11" fmla="*/ 465 h 826"/>
                  <a:gd name="T12" fmla="*/ 187 w 1047"/>
                  <a:gd name="T13" fmla="*/ 683 h 826"/>
                  <a:gd name="T14" fmla="*/ 173 w 1047"/>
                  <a:gd name="T15" fmla="*/ 826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7" h="826">
                    <a:moveTo>
                      <a:pt x="1047" y="285"/>
                    </a:moveTo>
                    <a:lnTo>
                      <a:pt x="950" y="94"/>
                    </a:lnTo>
                    <a:lnTo>
                      <a:pt x="683" y="0"/>
                    </a:lnTo>
                    <a:lnTo>
                      <a:pt x="354" y="274"/>
                    </a:lnTo>
                    <a:lnTo>
                      <a:pt x="139" y="302"/>
                    </a:lnTo>
                    <a:lnTo>
                      <a:pt x="0" y="465"/>
                    </a:lnTo>
                    <a:lnTo>
                      <a:pt x="187" y="683"/>
                    </a:lnTo>
                    <a:lnTo>
                      <a:pt x="173" y="8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7" name="Freeform 696">
                <a:extLst>
                  <a:ext uri="{FF2B5EF4-FFF2-40B4-BE49-F238E27FC236}">
                    <a16:creationId xmlns:a16="http://schemas.microsoft.com/office/drawing/2014/main" id="{DA0776BF-8521-ED65-6E3B-2A28D2923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6" y="3053"/>
                <a:ext cx="86" cy="14"/>
              </a:xfrm>
              <a:custGeom>
                <a:avLst/>
                <a:gdLst>
                  <a:gd name="T0" fmla="*/ 430 w 430"/>
                  <a:gd name="T1" fmla="*/ 24 h 72"/>
                  <a:gd name="T2" fmla="*/ 382 w 430"/>
                  <a:gd name="T3" fmla="*/ 72 h 72"/>
                  <a:gd name="T4" fmla="*/ 271 w 430"/>
                  <a:gd name="T5" fmla="*/ 0 h 72"/>
                  <a:gd name="T6" fmla="*/ 0 w 430"/>
                  <a:gd name="T7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0" h="72">
                    <a:moveTo>
                      <a:pt x="430" y="24"/>
                    </a:moveTo>
                    <a:lnTo>
                      <a:pt x="382" y="72"/>
                    </a:lnTo>
                    <a:lnTo>
                      <a:pt x="271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8" name="Freeform 697">
                <a:extLst>
                  <a:ext uri="{FF2B5EF4-FFF2-40B4-BE49-F238E27FC236}">
                    <a16:creationId xmlns:a16="http://schemas.microsoft.com/office/drawing/2014/main" id="{D410CA04-A38F-4160-F197-9996564C9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2" y="3024"/>
                <a:ext cx="96" cy="33"/>
              </a:xfrm>
              <a:custGeom>
                <a:avLst/>
                <a:gdLst>
                  <a:gd name="T0" fmla="*/ 479 w 479"/>
                  <a:gd name="T1" fmla="*/ 0 h 167"/>
                  <a:gd name="T2" fmla="*/ 316 w 479"/>
                  <a:gd name="T3" fmla="*/ 111 h 167"/>
                  <a:gd name="T4" fmla="*/ 115 w 479"/>
                  <a:gd name="T5" fmla="*/ 98 h 167"/>
                  <a:gd name="T6" fmla="*/ 0 w 479"/>
                  <a:gd name="T7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9" h="167">
                    <a:moveTo>
                      <a:pt x="479" y="0"/>
                    </a:moveTo>
                    <a:lnTo>
                      <a:pt x="316" y="111"/>
                    </a:lnTo>
                    <a:lnTo>
                      <a:pt x="115" y="98"/>
                    </a:lnTo>
                    <a:lnTo>
                      <a:pt x="0" y="16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9" name="Freeform 698">
                <a:extLst>
                  <a:ext uri="{FF2B5EF4-FFF2-40B4-BE49-F238E27FC236}">
                    <a16:creationId xmlns:a16="http://schemas.microsoft.com/office/drawing/2014/main" id="{CAC25798-87AE-98EB-DDF8-F859B729E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3057"/>
                <a:ext cx="59" cy="234"/>
              </a:xfrm>
              <a:custGeom>
                <a:avLst/>
                <a:gdLst>
                  <a:gd name="T0" fmla="*/ 14 w 295"/>
                  <a:gd name="T1" fmla="*/ 0 h 1168"/>
                  <a:gd name="T2" fmla="*/ 295 w 295"/>
                  <a:gd name="T3" fmla="*/ 208 h 1168"/>
                  <a:gd name="T4" fmla="*/ 0 w 295"/>
                  <a:gd name="T5" fmla="*/ 1168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5" h="1168">
                    <a:moveTo>
                      <a:pt x="14" y="0"/>
                    </a:moveTo>
                    <a:lnTo>
                      <a:pt x="295" y="208"/>
                    </a:lnTo>
                    <a:lnTo>
                      <a:pt x="0" y="116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0" name="Line 699">
                <a:extLst>
                  <a:ext uri="{FF2B5EF4-FFF2-40B4-BE49-F238E27FC236}">
                    <a16:creationId xmlns:a16="http://schemas.microsoft.com/office/drawing/2014/main" id="{963A6142-1191-3938-08DC-6EFD65805C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62" y="3286"/>
                <a:ext cx="37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1" name="Freeform 700">
                <a:extLst>
                  <a:ext uri="{FF2B5EF4-FFF2-40B4-BE49-F238E27FC236}">
                    <a16:creationId xmlns:a16="http://schemas.microsoft.com/office/drawing/2014/main" id="{74513D3F-F57A-4FE2-3DDF-E2D0AF113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3250"/>
                <a:ext cx="113" cy="214"/>
              </a:xfrm>
              <a:custGeom>
                <a:avLst/>
                <a:gdLst>
                  <a:gd name="T0" fmla="*/ 0 w 568"/>
                  <a:gd name="T1" fmla="*/ 1068 h 1068"/>
                  <a:gd name="T2" fmla="*/ 166 w 568"/>
                  <a:gd name="T3" fmla="*/ 749 h 1068"/>
                  <a:gd name="T4" fmla="*/ 194 w 568"/>
                  <a:gd name="T5" fmla="*/ 534 h 1068"/>
                  <a:gd name="T6" fmla="*/ 568 w 568"/>
                  <a:gd name="T7" fmla="*/ 201 h 1068"/>
                  <a:gd name="T8" fmla="*/ 513 w 568"/>
                  <a:gd name="T9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8" h="1068">
                    <a:moveTo>
                      <a:pt x="0" y="1068"/>
                    </a:moveTo>
                    <a:lnTo>
                      <a:pt x="166" y="749"/>
                    </a:lnTo>
                    <a:lnTo>
                      <a:pt x="194" y="534"/>
                    </a:lnTo>
                    <a:lnTo>
                      <a:pt x="568" y="201"/>
                    </a:lnTo>
                    <a:lnTo>
                      <a:pt x="51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2" name="Freeform 701">
                <a:extLst>
                  <a:ext uri="{FF2B5EF4-FFF2-40B4-BE49-F238E27FC236}">
                    <a16:creationId xmlns:a16="http://schemas.microsoft.com/office/drawing/2014/main" id="{7147B454-7B0C-73A4-5F21-9066464E2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3055"/>
                <a:ext cx="140" cy="195"/>
              </a:xfrm>
              <a:custGeom>
                <a:avLst/>
                <a:gdLst>
                  <a:gd name="T0" fmla="*/ 700 w 700"/>
                  <a:gd name="T1" fmla="*/ 978 h 978"/>
                  <a:gd name="T2" fmla="*/ 0 w 700"/>
                  <a:gd name="T3" fmla="*/ 836 h 978"/>
                  <a:gd name="T4" fmla="*/ 218 w 700"/>
                  <a:gd name="T5" fmla="*/ 0 h 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0" h="978">
                    <a:moveTo>
                      <a:pt x="700" y="978"/>
                    </a:moveTo>
                    <a:lnTo>
                      <a:pt x="0" y="836"/>
                    </a:lnTo>
                    <a:lnTo>
                      <a:pt x="2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3" name="Freeform 702">
                <a:extLst>
                  <a:ext uri="{FF2B5EF4-FFF2-40B4-BE49-F238E27FC236}">
                    <a16:creationId xmlns:a16="http://schemas.microsoft.com/office/drawing/2014/main" id="{9F0F6CE0-A19D-8F25-8C50-8C919E78E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3464"/>
                <a:ext cx="70" cy="67"/>
              </a:xfrm>
              <a:custGeom>
                <a:avLst/>
                <a:gdLst>
                  <a:gd name="T0" fmla="*/ 0 w 350"/>
                  <a:gd name="T1" fmla="*/ 0 h 336"/>
                  <a:gd name="T2" fmla="*/ 100 w 350"/>
                  <a:gd name="T3" fmla="*/ 156 h 336"/>
                  <a:gd name="T4" fmla="*/ 336 w 350"/>
                  <a:gd name="T5" fmla="*/ 270 h 336"/>
                  <a:gd name="T6" fmla="*/ 350 w 350"/>
                  <a:gd name="T7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0" h="336">
                    <a:moveTo>
                      <a:pt x="0" y="0"/>
                    </a:moveTo>
                    <a:lnTo>
                      <a:pt x="100" y="156"/>
                    </a:lnTo>
                    <a:lnTo>
                      <a:pt x="336" y="270"/>
                    </a:lnTo>
                    <a:lnTo>
                      <a:pt x="350" y="3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4" name="Freeform 703">
                <a:extLst>
                  <a:ext uri="{FF2B5EF4-FFF2-40B4-BE49-F238E27FC236}">
                    <a16:creationId xmlns:a16="http://schemas.microsoft.com/office/drawing/2014/main" id="{5696AE8A-CA71-8A5A-CB14-CD87B7EF1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" y="3464"/>
                <a:ext cx="63" cy="22"/>
              </a:xfrm>
              <a:custGeom>
                <a:avLst/>
                <a:gdLst>
                  <a:gd name="T0" fmla="*/ 0 w 316"/>
                  <a:gd name="T1" fmla="*/ 62 h 111"/>
                  <a:gd name="T2" fmla="*/ 129 w 316"/>
                  <a:gd name="T3" fmla="*/ 111 h 111"/>
                  <a:gd name="T4" fmla="*/ 316 w 316"/>
                  <a:gd name="T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6" h="111">
                    <a:moveTo>
                      <a:pt x="0" y="62"/>
                    </a:moveTo>
                    <a:lnTo>
                      <a:pt x="129" y="111"/>
                    </a:lnTo>
                    <a:lnTo>
                      <a:pt x="3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5" name="Freeform 704">
                <a:extLst>
                  <a:ext uri="{FF2B5EF4-FFF2-40B4-BE49-F238E27FC236}">
                    <a16:creationId xmlns:a16="http://schemas.microsoft.com/office/drawing/2014/main" id="{A95EEA7C-CCC0-1A03-25BE-FA43154AC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" y="3517"/>
                <a:ext cx="46" cy="17"/>
              </a:xfrm>
              <a:custGeom>
                <a:avLst/>
                <a:gdLst>
                  <a:gd name="T0" fmla="*/ 0 w 232"/>
                  <a:gd name="T1" fmla="*/ 69 h 83"/>
                  <a:gd name="T2" fmla="*/ 121 w 232"/>
                  <a:gd name="T3" fmla="*/ 0 h 83"/>
                  <a:gd name="T4" fmla="*/ 232 w 232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2" h="83">
                    <a:moveTo>
                      <a:pt x="0" y="69"/>
                    </a:moveTo>
                    <a:lnTo>
                      <a:pt x="121" y="0"/>
                    </a:lnTo>
                    <a:lnTo>
                      <a:pt x="232" y="8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6" name="Line 705">
                <a:extLst>
                  <a:ext uri="{FF2B5EF4-FFF2-40B4-BE49-F238E27FC236}">
                    <a16:creationId xmlns:a16="http://schemas.microsoft.com/office/drawing/2014/main" id="{1CF776B3-D89E-7712-9594-2406F9F1C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73" y="3519"/>
                <a:ext cx="24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7" name="Freeform 706">
                <a:extLst>
                  <a:ext uri="{FF2B5EF4-FFF2-40B4-BE49-F238E27FC236}">
                    <a16:creationId xmlns:a16="http://schemas.microsoft.com/office/drawing/2014/main" id="{44588847-CE58-9E8A-96F2-723F575AF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6" y="3286"/>
                <a:ext cx="26" cy="172"/>
              </a:xfrm>
              <a:custGeom>
                <a:avLst/>
                <a:gdLst>
                  <a:gd name="T0" fmla="*/ 128 w 128"/>
                  <a:gd name="T1" fmla="*/ 0 h 860"/>
                  <a:gd name="T2" fmla="*/ 0 w 128"/>
                  <a:gd name="T3" fmla="*/ 319 h 860"/>
                  <a:gd name="T4" fmla="*/ 93 w 128"/>
                  <a:gd name="T5" fmla="*/ 590 h 860"/>
                  <a:gd name="T6" fmla="*/ 10 w 128"/>
                  <a:gd name="T7" fmla="*/ 860 h 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860">
                    <a:moveTo>
                      <a:pt x="128" y="0"/>
                    </a:moveTo>
                    <a:lnTo>
                      <a:pt x="0" y="319"/>
                    </a:lnTo>
                    <a:lnTo>
                      <a:pt x="93" y="590"/>
                    </a:lnTo>
                    <a:lnTo>
                      <a:pt x="10" y="86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8" name="Freeform 707">
                <a:extLst>
                  <a:ext uri="{FF2B5EF4-FFF2-40B4-BE49-F238E27FC236}">
                    <a16:creationId xmlns:a16="http://schemas.microsoft.com/office/drawing/2014/main" id="{C7067911-C675-E9E9-6A16-C92814DBB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3458"/>
                <a:ext cx="23" cy="45"/>
              </a:xfrm>
              <a:custGeom>
                <a:avLst/>
                <a:gdLst>
                  <a:gd name="T0" fmla="*/ 18 w 118"/>
                  <a:gd name="T1" fmla="*/ 225 h 225"/>
                  <a:gd name="T2" fmla="*/ 0 w 118"/>
                  <a:gd name="T3" fmla="*/ 160 h 225"/>
                  <a:gd name="T4" fmla="*/ 118 w 118"/>
                  <a:gd name="T5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8" h="225">
                    <a:moveTo>
                      <a:pt x="18" y="225"/>
                    </a:moveTo>
                    <a:lnTo>
                      <a:pt x="0" y="160"/>
                    </a:lnTo>
                    <a:lnTo>
                      <a:pt x="1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9" name="Freeform 708">
                <a:extLst>
                  <a:ext uri="{FF2B5EF4-FFF2-40B4-BE49-F238E27FC236}">
                    <a16:creationId xmlns:a16="http://schemas.microsoft.com/office/drawing/2014/main" id="{D6A72F05-40BD-FD00-35A0-663BA2168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3445"/>
                <a:ext cx="123" cy="39"/>
              </a:xfrm>
              <a:custGeom>
                <a:avLst/>
                <a:gdLst>
                  <a:gd name="T0" fmla="*/ 0 w 614"/>
                  <a:gd name="T1" fmla="*/ 66 h 194"/>
                  <a:gd name="T2" fmla="*/ 198 w 614"/>
                  <a:gd name="T3" fmla="*/ 0 h 194"/>
                  <a:gd name="T4" fmla="*/ 399 w 614"/>
                  <a:gd name="T5" fmla="*/ 194 h 194"/>
                  <a:gd name="T6" fmla="*/ 614 w 614"/>
                  <a:gd name="T7" fmla="*/ 18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4" h="194">
                    <a:moveTo>
                      <a:pt x="0" y="66"/>
                    </a:moveTo>
                    <a:lnTo>
                      <a:pt x="198" y="0"/>
                    </a:lnTo>
                    <a:lnTo>
                      <a:pt x="399" y="194"/>
                    </a:lnTo>
                    <a:lnTo>
                      <a:pt x="614" y="18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0" name="Freeform 709">
                <a:extLst>
                  <a:ext uri="{FF2B5EF4-FFF2-40B4-BE49-F238E27FC236}">
                    <a16:creationId xmlns:a16="http://schemas.microsoft.com/office/drawing/2014/main" id="{6908E24B-27B5-EC88-14E0-5A2944AB9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7" y="3482"/>
                <a:ext cx="56" cy="144"/>
              </a:xfrm>
              <a:custGeom>
                <a:avLst/>
                <a:gdLst>
                  <a:gd name="T0" fmla="*/ 170 w 277"/>
                  <a:gd name="T1" fmla="*/ 0 h 718"/>
                  <a:gd name="T2" fmla="*/ 277 w 277"/>
                  <a:gd name="T3" fmla="*/ 87 h 718"/>
                  <a:gd name="T4" fmla="*/ 184 w 277"/>
                  <a:gd name="T5" fmla="*/ 278 h 718"/>
                  <a:gd name="T6" fmla="*/ 0 w 277"/>
                  <a:gd name="T7" fmla="*/ 365 h 718"/>
                  <a:gd name="T8" fmla="*/ 14 w 277"/>
                  <a:gd name="T9" fmla="*/ 71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" h="718">
                    <a:moveTo>
                      <a:pt x="170" y="0"/>
                    </a:moveTo>
                    <a:lnTo>
                      <a:pt x="277" y="87"/>
                    </a:lnTo>
                    <a:lnTo>
                      <a:pt x="184" y="278"/>
                    </a:lnTo>
                    <a:lnTo>
                      <a:pt x="0" y="365"/>
                    </a:lnTo>
                    <a:lnTo>
                      <a:pt x="14" y="7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1" name="Line 710">
                <a:extLst>
                  <a:ext uri="{FF2B5EF4-FFF2-40B4-BE49-F238E27FC236}">
                    <a16:creationId xmlns:a16="http://schemas.microsoft.com/office/drawing/2014/main" id="{63B86107-10FB-8C92-501F-255A7E2EE3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73" y="3503"/>
                <a:ext cx="45" cy="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2" name="Line 711">
                <a:extLst>
                  <a:ext uri="{FF2B5EF4-FFF2-40B4-BE49-F238E27FC236}">
                    <a16:creationId xmlns:a16="http://schemas.microsoft.com/office/drawing/2014/main" id="{64238C71-2857-7113-DD3E-D538A5034B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9" y="3250"/>
                <a:ext cx="103" cy="3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3" name="Line 712">
                <a:extLst>
                  <a:ext uri="{FF2B5EF4-FFF2-40B4-BE49-F238E27FC236}">
                    <a16:creationId xmlns:a16="http://schemas.microsoft.com/office/drawing/2014/main" id="{231708CA-2061-E0FE-CBAB-E8899A83A2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97" y="3503"/>
                <a:ext cx="21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4" name="Freeform 713">
                <a:extLst>
                  <a:ext uri="{FF2B5EF4-FFF2-40B4-BE49-F238E27FC236}">
                    <a16:creationId xmlns:a16="http://schemas.microsoft.com/office/drawing/2014/main" id="{C69AB694-5A17-1A08-9C80-CF076956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1" y="3089"/>
                <a:ext cx="28" cy="184"/>
              </a:xfrm>
              <a:custGeom>
                <a:avLst/>
                <a:gdLst>
                  <a:gd name="T0" fmla="*/ 142 w 142"/>
                  <a:gd name="T1" fmla="*/ 919 h 919"/>
                  <a:gd name="T2" fmla="*/ 14 w 142"/>
                  <a:gd name="T3" fmla="*/ 670 h 919"/>
                  <a:gd name="T4" fmla="*/ 0 w 142"/>
                  <a:gd name="T5" fmla="*/ 462 h 919"/>
                  <a:gd name="T6" fmla="*/ 97 w 142"/>
                  <a:gd name="T7" fmla="*/ 198 h 919"/>
                  <a:gd name="T8" fmla="*/ 42 w 142"/>
                  <a:gd name="T9" fmla="*/ 0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919">
                    <a:moveTo>
                      <a:pt x="142" y="919"/>
                    </a:moveTo>
                    <a:lnTo>
                      <a:pt x="14" y="670"/>
                    </a:lnTo>
                    <a:lnTo>
                      <a:pt x="0" y="462"/>
                    </a:lnTo>
                    <a:lnTo>
                      <a:pt x="97" y="198"/>
                    </a:lnTo>
                    <a:lnTo>
                      <a:pt x="4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5" name="Freeform 714">
                <a:extLst>
                  <a:ext uri="{FF2B5EF4-FFF2-40B4-BE49-F238E27FC236}">
                    <a16:creationId xmlns:a16="http://schemas.microsoft.com/office/drawing/2014/main" id="{EBFDD88B-B8AF-CD0F-2B51-954CADB57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9" y="3273"/>
                <a:ext cx="67" cy="26"/>
              </a:xfrm>
              <a:custGeom>
                <a:avLst/>
                <a:gdLst>
                  <a:gd name="T0" fmla="*/ 336 w 336"/>
                  <a:gd name="T1" fmla="*/ 11 h 129"/>
                  <a:gd name="T2" fmla="*/ 281 w 336"/>
                  <a:gd name="T3" fmla="*/ 129 h 129"/>
                  <a:gd name="T4" fmla="*/ 0 w 336"/>
                  <a:gd name="T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129">
                    <a:moveTo>
                      <a:pt x="336" y="11"/>
                    </a:moveTo>
                    <a:lnTo>
                      <a:pt x="281" y="1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6" name="Freeform 715">
                <a:extLst>
                  <a:ext uri="{FF2B5EF4-FFF2-40B4-BE49-F238E27FC236}">
                    <a16:creationId xmlns:a16="http://schemas.microsoft.com/office/drawing/2014/main" id="{BEF4B601-6AB9-A0F6-B69B-6A08D1DB5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3399"/>
                <a:ext cx="56" cy="60"/>
              </a:xfrm>
              <a:custGeom>
                <a:avLst/>
                <a:gdLst>
                  <a:gd name="T0" fmla="*/ 38 w 280"/>
                  <a:gd name="T1" fmla="*/ 302 h 302"/>
                  <a:gd name="T2" fmla="*/ 0 w 280"/>
                  <a:gd name="T3" fmla="*/ 173 h 302"/>
                  <a:gd name="T4" fmla="*/ 38 w 280"/>
                  <a:gd name="T5" fmla="*/ 118 h 302"/>
                  <a:gd name="T6" fmla="*/ 235 w 280"/>
                  <a:gd name="T7" fmla="*/ 128 h 302"/>
                  <a:gd name="T8" fmla="*/ 280 w 280"/>
                  <a:gd name="T9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" h="302">
                    <a:moveTo>
                      <a:pt x="38" y="302"/>
                    </a:moveTo>
                    <a:lnTo>
                      <a:pt x="0" y="173"/>
                    </a:lnTo>
                    <a:lnTo>
                      <a:pt x="38" y="118"/>
                    </a:lnTo>
                    <a:lnTo>
                      <a:pt x="235" y="128"/>
                    </a:lnTo>
                    <a:lnTo>
                      <a:pt x="28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7" name="Freeform 716">
                <a:extLst>
                  <a:ext uri="{FF2B5EF4-FFF2-40B4-BE49-F238E27FC236}">
                    <a16:creationId xmlns:a16="http://schemas.microsoft.com/office/drawing/2014/main" id="{BE3084A9-A26C-84D3-1AAC-6F9607C5F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3291"/>
                <a:ext cx="250" cy="108"/>
              </a:xfrm>
              <a:custGeom>
                <a:avLst/>
                <a:gdLst>
                  <a:gd name="T0" fmla="*/ 1248 w 1248"/>
                  <a:gd name="T1" fmla="*/ 538 h 538"/>
                  <a:gd name="T2" fmla="*/ 964 w 1248"/>
                  <a:gd name="T3" fmla="*/ 479 h 538"/>
                  <a:gd name="T4" fmla="*/ 701 w 1248"/>
                  <a:gd name="T5" fmla="*/ 240 h 538"/>
                  <a:gd name="T6" fmla="*/ 0 w 1248"/>
                  <a:gd name="T7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8" h="538">
                    <a:moveTo>
                      <a:pt x="1248" y="538"/>
                    </a:moveTo>
                    <a:lnTo>
                      <a:pt x="964" y="479"/>
                    </a:lnTo>
                    <a:lnTo>
                      <a:pt x="701" y="24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8" name="Freeform 717">
                <a:extLst>
                  <a:ext uri="{FF2B5EF4-FFF2-40B4-BE49-F238E27FC236}">
                    <a16:creationId xmlns:a16="http://schemas.microsoft.com/office/drawing/2014/main" id="{534B345A-EAEC-4380-B926-29ED43C4F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1" y="3461"/>
                <a:ext cx="106" cy="33"/>
              </a:xfrm>
              <a:custGeom>
                <a:avLst/>
                <a:gdLst>
                  <a:gd name="T0" fmla="*/ 0 w 527"/>
                  <a:gd name="T1" fmla="*/ 107 h 163"/>
                  <a:gd name="T2" fmla="*/ 246 w 527"/>
                  <a:gd name="T3" fmla="*/ 0 h 163"/>
                  <a:gd name="T4" fmla="*/ 385 w 527"/>
                  <a:gd name="T5" fmla="*/ 156 h 163"/>
                  <a:gd name="T6" fmla="*/ 527 w 527"/>
                  <a:gd name="T7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7" h="163">
                    <a:moveTo>
                      <a:pt x="0" y="107"/>
                    </a:moveTo>
                    <a:lnTo>
                      <a:pt x="246" y="0"/>
                    </a:lnTo>
                    <a:lnTo>
                      <a:pt x="385" y="156"/>
                    </a:lnTo>
                    <a:lnTo>
                      <a:pt x="527" y="16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9" name="Line 718">
                <a:extLst>
                  <a:ext uri="{FF2B5EF4-FFF2-40B4-BE49-F238E27FC236}">
                    <a16:creationId xmlns:a16="http://schemas.microsoft.com/office/drawing/2014/main" id="{8AE72A22-A7B1-9F06-6AE2-6405812652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7" y="3459"/>
                <a:ext cx="34" cy="3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0" name="Freeform 719">
                <a:extLst>
                  <a:ext uri="{FF2B5EF4-FFF2-40B4-BE49-F238E27FC236}">
                    <a16:creationId xmlns:a16="http://schemas.microsoft.com/office/drawing/2014/main" id="{B62149F3-0B44-E570-EF72-F2C48B29C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9" y="3273"/>
                <a:ext cx="120" cy="142"/>
              </a:xfrm>
              <a:custGeom>
                <a:avLst/>
                <a:gdLst>
                  <a:gd name="T0" fmla="*/ 0 w 600"/>
                  <a:gd name="T1" fmla="*/ 628 h 708"/>
                  <a:gd name="T2" fmla="*/ 118 w 600"/>
                  <a:gd name="T3" fmla="*/ 708 h 708"/>
                  <a:gd name="T4" fmla="*/ 260 w 600"/>
                  <a:gd name="T5" fmla="*/ 680 h 708"/>
                  <a:gd name="T6" fmla="*/ 319 w 600"/>
                  <a:gd name="T7" fmla="*/ 326 h 708"/>
                  <a:gd name="T8" fmla="*/ 600 w 600"/>
                  <a:gd name="T9" fmla="*/ 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0" h="708">
                    <a:moveTo>
                      <a:pt x="0" y="628"/>
                    </a:moveTo>
                    <a:lnTo>
                      <a:pt x="118" y="708"/>
                    </a:lnTo>
                    <a:lnTo>
                      <a:pt x="260" y="680"/>
                    </a:lnTo>
                    <a:lnTo>
                      <a:pt x="319" y="326"/>
                    </a:lnTo>
                    <a:lnTo>
                      <a:pt x="60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1" name="Freeform 720">
                <a:extLst>
                  <a:ext uri="{FF2B5EF4-FFF2-40B4-BE49-F238E27FC236}">
                    <a16:creationId xmlns:a16="http://schemas.microsoft.com/office/drawing/2014/main" id="{F093C8E9-D386-F8D3-2711-ECD7EEEB2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1" y="3453"/>
                <a:ext cx="281" cy="210"/>
              </a:xfrm>
              <a:custGeom>
                <a:avLst/>
                <a:gdLst>
                  <a:gd name="T0" fmla="*/ 0 w 1407"/>
                  <a:gd name="T1" fmla="*/ 28 h 1050"/>
                  <a:gd name="T2" fmla="*/ 579 w 1407"/>
                  <a:gd name="T3" fmla="*/ 0 h 1050"/>
                  <a:gd name="T4" fmla="*/ 769 w 1407"/>
                  <a:gd name="T5" fmla="*/ 218 h 1050"/>
                  <a:gd name="T6" fmla="*/ 981 w 1407"/>
                  <a:gd name="T7" fmla="*/ 204 h 1050"/>
                  <a:gd name="T8" fmla="*/ 1113 w 1407"/>
                  <a:gd name="T9" fmla="*/ 263 h 1050"/>
                  <a:gd name="T10" fmla="*/ 1258 w 1407"/>
                  <a:gd name="T11" fmla="*/ 516 h 1050"/>
                  <a:gd name="T12" fmla="*/ 1307 w 1407"/>
                  <a:gd name="T13" fmla="*/ 943 h 1050"/>
                  <a:gd name="T14" fmla="*/ 1407 w 1407"/>
                  <a:gd name="T15" fmla="*/ 1050 h 10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07" h="1050">
                    <a:moveTo>
                      <a:pt x="0" y="28"/>
                    </a:moveTo>
                    <a:lnTo>
                      <a:pt x="579" y="0"/>
                    </a:lnTo>
                    <a:lnTo>
                      <a:pt x="769" y="218"/>
                    </a:lnTo>
                    <a:lnTo>
                      <a:pt x="981" y="204"/>
                    </a:lnTo>
                    <a:lnTo>
                      <a:pt x="1113" y="263"/>
                    </a:lnTo>
                    <a:lnTo>
                      <a:pt x="1258" y="516"/>
                    </a:lnTo>
                    <a:lnTo>
                      <a:pt x="1307" y="943"/>
                    </a:lnTo>
                    <a:lnTo>
                      <a:pt x="1407" y="105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2" name="Freeform 721">
                <a:extLst>
                  <a:ext uri="{FF2B5EF4-FFF2-40B4-BE49-F238E27FC236}">
                    <a16:creationId xmlns:a16="http://schemas.microsoft.com/office/drawing/2014/main" id="{F2F35AA5-4B4D-6E82-8A57-BB9B30E75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4" y="2946"/>
                <a:ext cx="24" cy="78"/>
              </a:xfrm>
              <a:custGeom>
                <a:avLst/>
                <a:gdLst>
                  <a:gd name="T0" fmla="*/ 83 w 118"/>
                  <a:gd name="T1" fmla="*/ 0 h 391"/>
                  <a:gd name="T2" fmla="*/ 0 w 118"/>
                  <a:gd name="T3" fmla="*/ 235 h 391"/>
                  <a:gd name="T4" fmla="*/ 118 w 118"/>
                  <a:gd name="T5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8" h="391">
                    <a:moveTo>
                      <a:pt x="83" y="0"/>
                    </a:moveTo>
                    <a:lnTo>
                      <a:pt x="0" y="235"/>
                    </a:lnTo>
                    <a:lnTo>
                      <a:pt x="118" y="39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3" name="Freeform 722">
                <a:extLst>
                  <a:ext uri="{FF2B5EF4-FFF2-40B4-BE49-F238E27FC236}">
                    <a16:creationId xmlns:a16="http://schemas.microsoft.com/office/drawing/2014/main" id="{24136273-9FD0-E801-691A-CAFB705E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" y="2589"/>
                <a:ext cx="218" cy="70"/>
              </a:xfrm>
              <a:custGeom>
                <a:avLst/>
                <a:gdLst>
                  <a:gd name="T0" fmla="*/ 1088 w 1088"/>
                  <a:gd name="T1" fmla="*/ 0 h 351"/>
                  <a:gd name="T2" fmla="*/ 606 w 1088"/>
                  <a:gd name="T3" fmla="*/ 271 h 351"/>
                  <a:gd name="T4" fmla="*/ 343 w 1088"/>
                  <a:gd name="T5" fmla="*/ 351 h 351"/>
                  <a:gd name="T6" fmla="*/ 0 w 1088"/>
                  <a:gd name="T7" fmla="*/ 309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88" h="351">
                    <a:moveTo>
                      <a:pt x="1088" y="0"/>
                    </a:moveTo>
                    <a:lnTo>
                      <a:pt x="606" y="271"/>
                    </a:lnTo>
                    <a:lnTo>
                      <a:pt x="343" y="351"/>
                    </a:lnTo>
                    <a:lnTo>
                      <a:pt x="0" y="30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4" name="Freeform 723">
                <a:extLst>
                  <a:ext uri="{FF2B5EF4-FFF2-40B4-BE49-F238E27FC236}">
                    <a16:creationId xmlns:a16="http://schemas.microsoft.com/office/drawing/2014/main" id="{754C6131-C64E-BD89-7CFC-87D1B65D3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3" y="2651"/>
                <a:ext cx="88" cy="109"/>
              </a:xfrm>
              <a:custGeom>
                <a:avLst/>
                <a:gdLst>
                  <a:gd name="T0" fmla="*/ 441 w 441"/>
                  <a:gd name="T1" fmla="*/ 0 h 544"/>
                  <a:gd name="T2" fmla="*/ 385 w 441"/>
                  <a:gd name="T3" fmla="*/ 125 h 544"/>
                  <a:gd name="T4" fmla="*/ 184 w 441"/>
                  <a:gd name="T5" fmla="*/ 194 h 544"/>
                  <a:gd name="T6" fmla="*/ 191 w 441"/>
                  <a:gd name="T7" fmla="*/ 336 h 544"/>
                  <a:gd name="T8" fmla="*/ 0 w 441"/>
                  <a:gd name="T9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544">
                    <a:moveTo>
                      <a:pt x="441" y="0"/>
                    </a:moveTo>
                    <a:lnTo>
                      <a:pt x="385" y="125"/>
                    </a:lnTo>
                    <a:lnTo>
                      <a:pt x="184" y="194"/>
                    </a:lnTo>
                    <a:lnTo>
                      <a:pt x="191" y="336"/>
                    </a:lnTo>
                    <a:lnTo>
                      <a:pt x="0" y="54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5" name="Freeform 724">
                <a:extLst>
                  <a:ext uri="{FF2B5EF4-FFF2-40B4-BE49-F238E27FC236}">
                    <a16:creationId xmlns:a16="http://schemas.microsoft.com/office/drawing/2014/main" id="{D0319695-8714-3870-47BB-8ADBFBC56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8" y="2760"/>
                <a:ext cx="43" cy="116"/>
              </a:xfrm>
              <a:custGeom>
                <a:avLst/>
                <a:gdLst>
                  <a:gd name="T0" fmla="*/ 177 w 219"/>
                  <a:gd name="T1" fmla="*/ 0 h 579"/>
                  <a:gd name="T2" fmla="*/ 219 w 219"/>
                  <a:gd name="T3" fmla="*/ 118 h 579"/>
                  <a:gd name="T4" fmla="*/ 39 w 219"/>
                  <a:gd name="T5" fmla="*/ 229 h 579"/>
                  <a:gd name="T6" fmla="*/ 59 w 219"/>
                  <a:gd name="T7" fmla="*/ 444 h 579"/>
                  <a:gd name="T8" fmla="*/ 0 w 219"/>
                  <a:gd name="T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579">
                    <a:moveTo>
                      <a:pt x="177" y="0"/>
                    </a:moveTo>
                    <a:lnTo>
                      <a:pt x="219" y="118"/>
                    </a:lnTo>
                    <a:lnTo>
                      <a:pt x="39" y="229"/>
                    </a:lnTo>
                    <a:lnTo>
                      <a:pt x="59" y="444"/>
                    </a:lnTo>
                    <a:lnTo>
                      <a:pt x="0" y="57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6" name="Freeform 725">
                <a:extLst>
                  <a:ext uri="{FF2B5EF4-FFF2-40B4-BE49-F238E27FC236}">
                    <a16:creationId xmlns:a16="http://schemas.microsoft.com/office/drawing/2014/main" id="{1F7669E5-B1D5-F10B-0E8C-3F79D695C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1" y="2733"/>
                <a:ext cx="112" cy="27"/>
              </a:xfrm>
              <a:custGeom>
                <a:avLst/>
                <a:gdLst>
                  <a:gd name="T0" fmla="*/ 558 w 558"/>
                  <a:gd name="T1" fmla="*/ 135 h 135"/>
                  <a:gd name="T2" fmla="*/ 257 w 558"/>
                  <a:gd name="T3" fmla="*/ 0 h 135"/>
                  <a:gd name="T4" fmla="*/ 0 w 558"/>
                  <a:gd name="T5" fmla="*/ 8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8" h="135">
                    <a:moveTo>
                      <a:pt x="558" y="135"/>
                    </a:moveTo>
                    <a:lnTo>
                      <a:pt x="257" y="0"/>
                    </a:lnTo>
                    <a:lnTo>
                      <a:pt x="0" y="8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7" name="Freeform 726">
                <a:extLst>
                  <a:ext uri="{FF2B5EF4-FFF2-40B4-BE49-F238E27FC236}">
                    <a16:creationId xmlns:a16="http://schemas.microsoft.com/office/drawing/2014/main" id="{C4892D71-3272-C693-9ECA-5E5EE5F29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0" y="2621"/>
                <a:ext cx="161" cy="128"/>
              </a:xfrm>
              <a:custGeom>
                <a:avLst/>
                <a:gdLst>
                  <a:gd name="T0" fmla="*/ 808 w 808"/>
                  <a:gd name="T1" fmla="*/ 641 h 641"/>
                  <a:gd name="T2" fmla="*/ 669 w 808"/>
                  <a:gd name="T3" fmla="*/ 388 h 641"/>
                  <a:gd name="T4" fmla="*/ 382 w 808"/>
                  <a:gd name="T5" fmla="*/ 364 h 641"/>
                  <a:gd name="T6" fmla="*/ 316 w 808"/>
                  <a:gd name="T7" fmla="*/ 333 h 641"/>
                  <a:gd name="T8" fmla="*/ 288 w 808"/>
                  <a:gd name="T9" fmla="*/ 187 h 641"/>
                  <a:gd name="T10" fmla="*/ 84 w 808"/>
                  <a:gd name="T11" fmla="*/ 121 h 641"/>
                  <a:gd name="T12" fmla="*/ 0 w 808"/>
                  <a:gd name="T13" fmla="*/ 0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8" h="641">
                    <a:moveTo>
                      <a:pt x="808" y="641"/>
                    </a:moveTo>
                    <a:lnTo>
                      <a:pt x="669" y="388"/>
                    </a:lnTo>
                    <a:lnTo>
                      <a:pt x="382" y="364"/>
                    </a:lnTo>
                    <a:lnTo>
                      <a:pt x="316" y="333"/>
                    </a:lnTo>
                    <a:lnTo>
                      <a:pt x="288" y="187"/>
                    </a:lnTo>
                    <a:lnTo>
                      <a:pt x="84" y="1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8" name="Freeform 727">
                <a:extLst>
                  <a:ext uri="{FF2B5EF4-FFF2-40B4-BE49-F238E27FC236}">
                    <a16:creationId xmlns:a16="http://schemas.microsoft.com/office/drawing/2014/main" id="{671794CA-F170-8CFD-04ED-F965C1126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3" y="2749"/>
                <a:ext cx="208" cy="74"/>
              </a:xfrm>
              <a:custGeom>
                <a:avLst/>
                <a:gdLst>
                  <a:gd name="T0" fmla="*/ 0 w 1043"/>
                  <a:gd name="T1" fmla="*/ 368 h 368"/>
                  <a:gd name="T2" fmla="*/ 249 w 1043"/>
                  <a:gd name="T3" fmla="*/ 236 h 368"/>
                  <a:gd name="T4" fmla="*/ 395 w 1043"/>
                  <a:gd name="T5" fmla="*/ 236 h 368"/>
                  <a:gd name="T6" fmla="*/ 686 w 1043"/>
                  <a:gd name="T7" fmla="*/ 25 h 368"/>
                  <a:gd name="T8" fmla="*/ 1043 w 1043"/>
                  <a:gd name="T9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3" h="368">
                    <a:moveTo>
                      <a:pt x="0" y="368"/>
                    </a:moveTo>
                    <a:lnTo>
                      <a:pt x="249" y="236"/>
                    </a:lnTo>
                    <a:lnTo>
                      <a:pt x="395" y="236"/>
                    </a:lnTo>
                    <a:lnTo>
                      <a:pt x="686" y="25"/>
                    </a:lnTo>
                    <a:lnTo>
                      <a:pt x="104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9" name="Freeform 728">
                <a:extLst>
                  <a:ext uri="{FF2B5EF4-FFF2-40B4-BE49-F238E27FC236}">
                    <a16:creationId xmlns:a16="http://schemas.microsoft.com/office/drawing/2014/main" id="{C287A0AC-262F-F90F-A01F-AA12814C6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" y="2876"/>
                <a:ext cx="192" cy="146"/>
              </a:xfrm>
              <a:custGeom>
                <a:avLst/>
                <a:gdLst>
                  <a:gd name="T0" fmla="*/ 960 w 960"/>
                  <a:gd name="T1" fmla="*/ 0 h 732"/>
                  <a:gd name="T2" fmla="*/ 856 w 960"/>
                  <a:gd name="T3" fmla="*/ 98 h 732"/>
                  <a:gd name="T4" fmla="*/ 499 w 960"/>
                  <a:gd name="T5" fmla="*/ 160 h 732"/>
                  <a:gd name="T6" fmla="*/ 142 w 960"/>
                  <a:gd name="T7" fmla="*/ 399 h 732"/>
                  <a:gd name="T8" fmla="*/ 63 w 960"/>
                  <a:gd name="T9" fmla="*/ 521 h 732"/>
                  <a:gd name="T10" fmla="*/ 73 w 960"/>
                  <a:gd name="T11" fmla="*/ 732 h 732"/>
                  <a:gd name="T12" fmla="*/ 0 w 960"/>
                  <a:gd name="T13" fmla="*/ 715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0" h="732">
                    <a:moveTo>
                      <a:pt x="960" y="0"/>
                    </a:moveTo>
                    <a:lnTo>
                      <a:pt x="856" y="98"/>
                    </a:lnTo>
                    <a:lnTo>
                      <a:pt x="499" y="160"/>
                    </a:lnTo>
                    <a:lnTo>
                      <a:pt x="142" y="399"/>
                    </a:lnTo>
                    <a:lnTo>
                      <a:pt x="63" y="521"/>
                    </a:lnTo>
                    <a:lnTo>
                      <a:pt x="73" y="732"/>
                    </a:lnTo>
                    <a:lnTo>
                      <a:pt x="0" y="7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0" name="Freeform 729">
                <a:extLst>
                  <a:ext uri="{FF2B5EF4-FFF2-40B4-BE49-F238E27FC236}">
                    <a16:creationId xmlns:a16="http://schemas.microsoft.com/office/drawing/2014/main" id="{FC87237E-CC3D-AE01-1259-2D165ACEE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3" y="2823"/>
                <a:ext cx="62" cy="158"/>
              </a:xfrm>
              <a:custGeom>
                <a:avLst/>
                <a:gdLst>
                  <a:gd name="T0" fmla="*/ 294 w 312"/>
                  <a:gd name="T1" fmla="*/ 790 h 790"/>
                  <a:gd name="T2" fmla="*/ 312 w 312"/>
                  <a:gd name="T3" fmla="*/ 648 h 790"/>
                  <a:gd name="T4" fmla="*/ 0 w 312"/>
                  <a:gd name="T5" fmla="*/ 0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2" h="790">
                    <a:moveTo>
                      <a:pt x="294" y="790"/>
                    </a:moveTo>
                    <a:lnTo>
                      <a:pt x="312" y="64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1" name="Freeform 730">
                <a:extLst>
                  <a:ext uri="{FF2B5EF4-FFF2-40B4-BE49-F238E27FC236}">
                    <a16:creationId xmlns:a16="http://schemas.microsoft.com/office/drawing/2014/main" id="{813C249C-FFFE-6B32-95DF-4D9725AA9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" y="2981"/>
                <a:ext cx="36" cy="38"/>
              </a:xfrm>
              <a:custGeom>
                <a:avLst/>
                <a:gdLst>
                  <a:gd name="T0" fmla="*/ 170 w 184"/>
                  <a:gd name="T1" fmla="*/ 188 h 188"/>
                  <a:gd name="T2" fmla="*/ 184 w 184"/>
                  <a:gd name="T3" fmla="*/ 56 h 188"/>
                  <a:gd name="T4" fmla="*/ 0 w 184"/>
                  <a:gd name="T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4" h="188">
                    <a:moveTo>
                      <a:pt x="170" y="188"/>
                    </a:moveTo>
                    <a:lnTo>
                      <a:pt x="184" y="5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2" name="Freeform 731">
                <a:extLst>
                  <a:ext uri="{FF2B5EF4-FFF2-40B4-BE49-F238E27FC236}">
                    <a16:creationId xmlns:a16="http://schemas.microsoft.com/office/drawing/2014/main" id="{2E9897DF-5AFF-C377-6BB7-26D3F93A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8" y="2874"/>
                <a:ext cx="219" cy="486"/>
              </a:xfrm>
              <a:custGeom>
                <a:avLst/>
                <a:gdLst>
                  <a:gd name="T0" fmla="*/ 1096 w 1096"/>
                  <a:gd name="T1" fmla="*/ 2431 h 2431"/>
                  <a:gd name="T2" fmla="*/ 1020 w 1096"/>
                  <a:gd name="T3" fmla="*/ 1997 h 2431"/>
                  <a:gd name="T4" fmla="*/ 871 w 1096"/>
                  <a:gd name="T5" fmla="*/ 1741 h 2431"/>
                  <a:gd name="T6" fmla="*/ 746 w 1096"/>
                  <a:gd name="T7" fmla="*/ 943 h 2431"/>
                  <a:gd name="T8" fmla="*/ 385 w 1096"/>
                  <a:gd name="T9" fmla="*/ 704 h 2431"/>
                  <a:gd name="T10" fmla="*/ 361 w 1096"/>
                  <a:gd name="T11" fmla="*/ 635 h 2431"/>
                  <a:gd name="T12" fmla="*/ 413 w 1096"/>
                  <a:gd name="T13" fmla="*/ 579 h 2431"/>
                  <a:gd name="T14" fmla="*/ 389 w 1096"/>
                  <a:gd name="T15" fmla="*/ 288 h 2431"/>
                  <a:gd name="T16" fmla="*/ 527 w 1096"/>
                  <a:gd name="T17" fmla="*/ 114 h 2431"/>
                  <a:gd name="T18" fmla="*/ 354 w 1096"/>
                  <a:gd name="T19" fmla="*/ 0 h 2431"/>
                  <a:gd name="T20" fmla="*/ 0 w 1096"/>
                  <a:gd name="T21" fmla="*/ 10 h 2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6" h="2431">
                    <a:moveTo>
                      <a:pt x="1096" y="2431"/>
                    </a:moveTo>
                    <a:lnTo>
                      <a:pt x="1020" y="1997"/>
                    </a:lnTo>
                    <a:lnTo>
                      <a:pt x="871" y="1741"/>
                    </a:lnTo>
                    <a:lnTo>
                      <a:pt x="746" y="943"/>
                    </a:lnTo>
                    <a:lnTo>
                      <a:pt x="385" y="704"/>
                    </a:lnTo>
                    <a:lnTo>
                      <a:pt x="361" y="635"/>
                    </a:lnTo>
                    <a:lnTo>
                      <a:pt x="413" y="579"/>
                    </a:lnTo>
                    <a:lnTo>
                      <a:pt x="389" y="288"/>
                    </a:lnTo>
                    <a:lnTo>
                      <a:pt x="527" y="114"/>
                    </a:lnTo>
                    <a:lnTo>
                      <a:pt x="354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3" name="Freeform 732">
                <a:extLst>
                  <a:ext uri="{FF2B5EF4-FFF2-40B4-BE49-F238E27FC236}">
                    <a16:creationId xmlns:a16="http://schemas.microsoft.com/office/drawing/2014/main" id="{C1382CAC-7507-CB62-2DF1-0F1476AEA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6" y="3270"/>
                <a:ext cx="167" cy="125"/>
              </a:xfrm>
              <a:custGeom>
                <a:avLst/>
                <a:gdLst>
                  <a:gd name="T0" fmla="*/ 826 w 832"/>
                  <a:gd name="T1" fmla="*/ 628 h 628"/>
                  <a:gd name="T2" fmla="*/ 832 w 832"/>
                  <a:gd name="T3" fmla="*/ 333 h 628"/>
                  <a:gd name="T4" fmla="*/ 774 w 832"/>
                  <a:gd name="T5" fmla="*/ 121 h 628"/>
                  <a:gd name="T6" fmla="*/ 416 w 832"/>
                  <a:gd name="T7" fmla="*/ 69 h 628"/>
                  <a:gd name="T8" fmla="*/ 288 w 832"/>
                  <a:gd name="T9" fmla="*/ 0 h 628"/>
                  <a:gd name="T10" fmla="*/ 0 w 832"/>
                  <a:gd name="T11" fmla="*/ 2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2" h="628">
                    <a:moveTo>
                      <a:pt x="826" y="628"/>
                    </a:moveTo>
                    <a:lnTo>
                      <a:pt x="832" y="333"/>
                    </a:lnTo>
                    <a:lnTo>
                      <a:pt x="774" y="121"/>
                    </a:lnTo>
                    <a:lnTo>
                      <a:pt x="416" y="69"/>
                    </a:lnTo>
                    <a:lnTo>
                      <a:pt x="288" y="0"/>
                    </a:lnTo>
                    <a:lnTo>
                      <a:pt x="0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4" name="Freeform 733">
                <a:extLst>
                  <a:ext uri="{FF2B5EF4-FFF2-40B4-BE49-F238E27FC236}">
                    <a16:creationId xmlns:a16="http://schemas.microsoft.com/office/drawing/2014/main" id="{769DAE60-DBC0-6FA8-1961-B57601BC4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5" y="3395"/>
                <a:ext cx="46" cy="293"/>
              </a:xfrm>
              <a:custGeom>
                <a:avLst/>
                <a:gdLst>
                  <a:gd name="T0" fmla="*/ 31 w 233"/>
                  <a:gd name="T1" fmla="*/ 1463 h 1463"/>
                  <a:gd name="T2" fmla="*/ 87 w 233"/>
                  <a:gd name="T3" fmla="*/ 1341 h 1463"/>
                  <a:gd name="T4" fmla="*/ 0 w 233"/>
                  <a:gd name="T5" fmla="*/ 1144 h 1463"/>
                  <a:gd name="T6" fmla="*/ 7 w 233"/>
                  <a:gd name="T7" fmla="*/ 853 h 1463"/>
                  <a:gd name="T8" fmla="*/ 132 w 233"/>
                  <a:gd name="T9" fmla="*/ 679 h 1463"/>
                  <a:gd name="T10" fmla="*/ 59 w 233"/>
                  <a:gd name="T11" fmla="*/ 107 h 1463"/>
                  <a:gd name="T12" fmla="*/ 233 w 233"/>
                  <a:gd name="T13" fmla="*/ 0 h 1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3" h="1463">
                    <a:moveTo>
                      <a:pt x="31" y="1463"/>
                    </a:moveTo>
                    <a:lnTo>
                      <a:pt x="87" y="1341"/>
                    </a:lnTo>
                    <a:lnTo>
                      <a:pt x="0" y="1144"/>
                    </a:lnTo>
                    <a:lnTo>
                      <a:pt x="7" y="853"/>
                    </a:lnTo>
                    <a:lnTo>
                      <a:pt x="132" y="679"/>
                    </a:lnTo>
                    <a:lnTo>
                      <a:pt x="59" y="107"/>
                    </a:lnTo>
                    <a:lnTo>
                      <a:pt x="23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5" name="Freeform 734">
                <a:extLst>
                  <a:ext uri="{FF2B5EF4-FFF2-40B4-BE49-F238E27FC236}">
                    <a16:creationId xmlns:a16="http://schemas.microsoft.com/office/drawing/2014/main" id="{21F57802-E7F4-58E3-AF96-B9F3E8A01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3343"/>
                <a:ext cx="302" cy="128"/>
              </a:xfrm>
              <a:custGeom>
                <a:avLst/>
                <a:gdLst>
                  <a:gd name="T0" fmla="*/ 0 w 1508"/>
                  <a:gd name="T1" fmla="*/ 261 h 639"/>
                  <a:gd name="T2" fmla="*/ 291 w 1508"/>
                  <a:gd name="T3" fmla="*/ 306 h 639"/>
                  <a:gd name="T4" fmla="*/ 405 w 1508"/>
                  <a:gd name="T5" fmla="*/ 528 h 639"/>
                  <a:gd name="T6" fmla="*/ 752 w 1508"/>
                  <a:gd name="T7" fmla="*/ 639 h 639"/>
                  <a:gd name="T8" fmla="*/ 866 w 1508"/>
                  <a:gd name="T9" fmla="*/ 562 h 639"/>
                  <a:gd name="T10" fmla="*/ 728 w 1508"/>
                  <a:gd name="T11" fmla="*/ 306 h 639"/>
                  <a:gd name="T12" fmla="*/ 728 w 1508"/>
                  <a:gd name="T13" fmla="*/ 160 h 639"/>
                  <a:gd name="T14" fmla="*/ 870 w 1508"/>
                  <a:gd name="T15" fmla="*/ 0 h 639"/>
                  <a:gd name="T16" fmla="*/ 1085 w 1508"/>
                  <a:gd name="T17" fmla="*/ 18 h 639"/>
                  <a:gd name="T18" fmla="*/ 1175 w 1508"/>
                  <a:gd name="T19" fmla="*/ 132 h 639"/>
                  <a:gd name="T20" fmla="*/ 1456 w 1508"/>
                  <a:gd name="T21" fmla="*/ 115 h 639"/>
                  <a:gd name="T22" fmla="*/ 1508 w 1508"/>
                  <a:gd name="T23" fmla="*/ 167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08" h="639">
                    <a:moveTo>
                      <a:pt x="0" y="261"/>
                    </a:moveTo>
                    <a:lnTo>
                      <a:pt x="291" y="306"/>
                    </a:lnTo>
                    <a:lnTo>
                      <a:pt x="405" y="528"/>
                    </a:lnTo>
                    <a:lnTo>
                      <a:pt x="752" y="639"/>
                    </a:lnTo>
                    <a:lnTo>
                      <a:pt x="866" y="562"/>
                    </a:lnTo>
                    <a:lnTo>
                      <a:pt x="728" y="306"/>
                    </a:lnTo>
                    <a:lnTo>
                      <a:pt x="728" y="160"/>
                    </a:lnTo>
                    <a:lnTo>
                      <a:pt x="870" y="0"/>
                    </a:lnTo>
                    <a:lnTo>
                      <a:pt x="1085" y="18"/>
                    </a:lnTo>
                    <a:lnTo>
                      <a:pt x="1175" y="132"/>
                    </a:lnTo>
                    <a:lnTo>
                      <a:pt x="1456" y="115"/>
                    </a:lnTo>
                    <a:lnTo>
                      <a:pt x="1508" y="16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6" name="Freeform 735">
                <a:extLst>
                  <a:ext uri="{FF2B5EF4-FFF2-40B4-BE49-F238E27FC236}">
                    <a16:creationId xmlns:a16="http://schemas.microsoft.com/office/drawing/2014/main" id="{7B6AEAA8-6F32-ADD6-E032-E333F6168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7" y="3360"/>
                <a:ext cx="78" cy="17"/>
              </a:xfrm>
              <a:custGeom>
                <a:avLst/>
                <a:gdLst>
                  <a:gd name="T0" fmla="*/ 392 w 392"/>
                  <a:gd name="T1" fmla="*/ 48 h 86"/>
                  <a:gd name="T2" fmla="*/ 260 w 392"/>
                  <a:gd name="T3" fmla="*/ 86 h 86"/>
                  <a:gd name="T4" fmla="*/ 0 w 392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2" h="86">
                    <a:moveTo>
                      <a:pt x="392" y="48"/>
                    </a:moveTo>
                    <a:lnTo>
                      <a:pt x="260" y="8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7" name="Freeform 736">
                <a:extLst>
                  <a:ext uri="{FF2B5EF4-FFF2-40B4-BE49-F238E27FC236}">
                    <a16:creationId xmlns:a16="http://schemas.microsoft.com/office/drawing/2014/main" id="{817C81F2-3DAA-C133-AF93-8B31349144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" y="3352"/>
                <a:ext cx="394" cy="216"/>
              </a:xfrm>
              <a:custGeom>
                <a:avLst/>
                <a:gdLst>
                  <a:gd name="T0" fmla="*/ 1969 w 1969"/>
                  <a:gd name="T1" fmla="*/ 1081 h 1081"/>
                  <a:gd name="T2" fmla="*/ 1809 w 1969"/>
                  <a:gd name="T3" fmla="*/ 960 h 1081"/>
                  <a:gd name="T4" fmla="*/ 1761 w 1969"/>
                  <a:gd name="T5" fmla="*/ 617 h 1081"/>
                  <a:gd name="T6" fmla="*/ 1608 w 1969"/>
                  <a:gd name="T7" fmla="*/ 395 h 1081"/>
                  <a:gd name="T8" fmla="*/ 1324 w 1969"/>
                  <a:gd name="T9" fmla="*/ 388 h 1081"/>
                  <a:gd name="T10" fmla="*/ 1158 w 1969"/>
                  <a:gd name="T11" fmla="*/ 159 h 1081"/>
                  <a:gd name="T12" fmla="*/ 950 w 1969"/>
                  <a:gd name="T13" fmla="*/ 107 h 1081"/>
                  <a:gd name="T14" fmla="*/ 839 w 1969"/>
                  <a:gd name="T15" fmla="*/ 13 h 1081"/>
                  <a:gd name="T16" fmla="*/ 551 w 1969"/>
                  <a:gd name="T17" fmla="*/ 17 h 1081"/>
                  <a:gd name="T18" fmla="*/ 437 w 1969"/>
                  <a:gd name="T19" fmla="*/ 104 h 1081"/>
                  <a:gd name="T20" fmla="*/ 329 w 1969"/>
                  <a:gd name="T21" fmla="*/ 24 h 1081"/>
                  <a:gd name="T22" fmla="*/ 114 w 1969"/>
                  <a:gd name="T23" fmla="*/ 0 h 1081"/>
                  <a:gd name="T24" fmla="*/ 0 w 1969"/>
                  <a:gd name="T25" fmla="*/ 86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69" h="1081">
                    <a:moveTo>
                      <a:pt x="1969" y="1081"/>
                    </a:moveTo>
                    <a:lnTo>
                      <a:pt x="1809" y="960"/>
                    </a:lnTo>
                    <a:lnTo>
                      <a:pt x="1761" y="617"/>
                    </a:lnTo>
                    <a:lnTo>
                      <a:pt x="1608" y="395"/>
                    </a:lnTo>
                    <a:lnTo>
                      <a:pt x="1324" y="388"/>
                    </a:lnTo>
                    <a:lnTo>
                      <a:pt x="1158" y="159"/>
                    </a:lnTo>
                    <a:lnTo>
                      <a:pt x="950" y="107"/>
                    </a:lnTo>
                    <a:lnTo>
                      <a:pt x="839" y="13"/>
                    </a:lnTo>
                    <a:lnTo>
                      <a:pt x="551" y="17"/>
                    </a:lnTo>
                    <a:lnTo>
                      <a:pt x="437" y="104"/>
                    </a:lnTo>
                    <a:lnTo>
                      <a:pt x="329" y="24"/>
                    </a:lnTo>
                    <a:lnTo>
                      <a:pt x="114" y="0"/>
                    </a:lnTo>
                    <a:lnTo>
                      <a:pt x="0" y="8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8" name="Freeform 737">
                <a:extLst>
                  <a:ext uri="{FF2B5EF4-FFF2-40B4-BE49-F238E27FC236}">
                    <a16:creationId xmlns:a16="http://schemas.microsoft.com/office/drawing/2014/main" id="{64456D7A-B894-8A88-0FCD-50BD1C872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" y="3369"/>
                <a:ext cx="71" cy="246"/>
              </a:xfrm>
              <a:custGeom>
                <a:avLst/>
                <a:gdLst>
                  <a:gd name="T0" fmla="*/ 124 w 353"/>
                  <a:gd name="T1" fmla="*/ 1228 h 1228"/>
                  <a:gd name="T2" fmla="*/ 156 w 353"/>
                  <a:gd name="T3" fmla="*/ 715 h 1228"/>
                  <a:gd name="T4" fmla="*/ 308 w 353"/>
                  <a:gd name="T5" fmla="*/ 559 h 1228"/>
                  <a:gd name="T6" fmla="*/ 353 w 353"/>
                  <a:gd name="T7" fmla="*/ 423 h 1228"/>
                  <a:gd name="T8" fmla="*/ 166 w 353"/>
                  <a:gd name="T9" fmla="*/ 198 h 1228"/>
                  <a:gd name="T10" fmla="*/ 31 w 353"/>
                  <a:gd name="T11" fmla="*/ 142 h 1228"/>
                  <a:gd name="T12" fmla="*/ 0 w 353"/>
                  <a:gd name="T13" fmla="*/ 0 h 1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3" h="1228">
                    <a:moveTo>
                      <a:pt x="124" y="1228"/>
                    </a:moveTo>
                    <a:lnTo>
                      <a:pt x="156" y="715"/>
                    </a:lnTo>
                    <a:lnTo>
                      <a:pt x="308" y="559"/>
                    </a:lnTo>
                    <a:lnTo>
                      <a:pt x="353" y="423"/>
                    </a:lnTo>
                    <a:lnTo>
                      <a:pt x="166" y="198"/>
                    </a:lnTo>
                    <a:lnTo>
                      <a:pt x="31" y="14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9" name="Freeform 738">
                <a:extLst>
                  <a:ext uri="{FF2B5EF4-FFF2-40B4-BE49-F238E27FC236}">
                    <a16:creationId xmlns:a16="http://schemas.microsoft.com/office/drawing/2014/main" id="{B0173660-F815-C710-A827-C07D0BA01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3" y="3376"/>
                <a:ext cx="93" cy="235"/>
              </a:xfrm>
              <a:custGeom>
                <a:avLst/>
                <a:gdLst>
                  <a:gd name="T0" fmla="*/ 201 w 468"/>
                  <a:gd name="T1" fmla="*/ 0 h 1172"/>
                  <a:gd name="T2" fmla="*/ 294 w 468"/>
                  <a:gd name="T3" fmla="*/ 201 h 1172"/>
                  <a:gd name="T4" fmla="*/ 284 w 468"/>
                  <a:gd name="T5" fmla="*/ 347 h 1172"/>
                  <a:gd name="T6" fmla="*/ 10 w 468"/>
                  <a:gd name="T7" fmla="*/ 572 h 1172"/>
                  <a:gd name="T8" fmla="*/ 0 w 468"/>
                  <a:gd name="T9" fmla="*/ 645 h 1172"/>
                  <a:gd name="T10" fmla="*/ 52 w 468"/>
                  <a:gd name="T11" fmla="*/ 780 h 1172"/>
                  <a:gd name="T12" fmla="*/ 291 w 468"/>
                  <a:gd name="T13" fmla="*/ 947 h 1172"/>
                  <a:gd name="T14" fmla="*/ 468 w 468"/>
                  <a:gd name="T15" fmla="*/ 1172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8" h="1172">
                    <a:moveTo>
                      <a:pt x="201" y="0"/>
                    </a:moveTo>
                    <a:lnTo>
                      <a:pt x="294" y="201"/>
                    </a:lnTo>
                    <a:lnTo>
                      <a:pt x="284" y="347"/>
                    </a:lnTo>
                    <a:lnTo>
                      <a:pt x="10" y="572"/>
                    </a:lnTo>
                    <a:lnTo>
                      <a:pt x="0" y="645"/>
                    </a:lnTo>
                    <a:lnTo>
                      <a:pt x="52" y="780"/>
                    </a:lnTo>
                    <a:lnTo>
                      <a:pt x="291" y="947"/>
                    </a:lnTo>
                    <a:lnTo>
                      <a:pt x="468" y="117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0" name="Line 739">
                <a:extLst>
                  <a:ext uri="{FF2B5EF4-FFF2-40B4-BE49-F238E27FC236}">
                    <a16:creationId xmlns:a16="http://schemas.microsoft.com/office/drawing/2014/main" id="{02FE2DA4-E6C8-ACA2-0AE7-384CE9BDA5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3" y="3360"/>
                <a:ext cx="14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1" name="Freeform 740">
                <a:extLst>
                  <a:ext uri="{FF2B5EF4-FFF2-40B4-BE49-F238E27FC236}">
                    <a16:creationId xmlns:a16="http://schemas.microsoft.com/office/drawing/2014/main" id="{842BDE7C-5127-0967-041D-2216EAB22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6" y="3019"/>
                <a:ext cx="70" cy="256"/>
              </a:xfrm>
              <a:custGeom>
                <a:avLst/>
                <a:gdLst>
                  <a:gd name="T0" fmla="*/ 0 w 347"/>
                  <a:gd name="T1" fmla="*/ 1283 h 1283"/>
                  <a:gd name="T2" fmla="*/ 188 w 347"/>
                  <a:gd name="T3" fmla="*/ 416 h 1283"/>
                  <a:gd name="T4" fmla="*/ 347 w 347"/>
                  <a:gd name="T5" fmla="*/ 0 h 1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7" h="1283">
                    <a:moveTo>
                      <a:pt x="0" y="1283"/>
                    </a:moveTo>
                    <a:lnTo>
                      <a:pt x="188" y="416"/>
                    </a:lnTo>
                    <a:lnTo>
                      <a:pt x="34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2" name="Line 741">
                <a:extLst>
                  <a:ext uri="{FF2B5EF4-FFF2-40B4-BE49-F238E27FC236}">
                    <a16:creationId xmlns:a16="http://schemas.microsoft.com/office/drawing/2014/main" id="{A1F4D08D-0FF0-CA50-6513-8ACCE9DA70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6" y="2635"/>
                <a:ext cx="30" cy="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3" name="Line 742">
                <a:extLst>
                  <a:ext uri="{FF2B5EF4-FFF2-40B4-BE49-F238E27FC236}">
                    <a16:creationId xmlns:a16="http://schemas.microsoft.com/office/drawing/2014/main" id="{4175DB71-5B07-C92E-B0D2-9F09DCFE09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5" y="2635"/>
                <a:ext cx="31" cy="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4" name="Freeform 743">
                <a:extLst>
                  <a:ext uri="{FF2B5EF4-FFF2-40B4-BE49-F238E27FC236}">
                    <a16:creationId xmlns:a16="http://schemas.microsoft.com/office/drawing/2014/main" id="{9EAAAC41-F034-54E7-FBF8-639816261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2" y="1682"/>
                <a:ext cx="143" cy="184"/>
              </a:xfrm>
              <a:custGeom>
                <a:avLst/>
                <a:gdLst>
                  <a:gd name="T0" fmla="*/ 551 w 718"/>
                  <a:gd name="T1" fmla="*/ 919 h 919"/>
                  <a:gd name="T2" fmla="*/ 718 w 718"/>
                  <a:gd name="T3" fmla="*/ 444 h 919"/>
                  <a:gd name="T4" fmla="*/ 711 w 718"/>
                  <a:gd name="T5" fmla="*/ 302 h 919"/>
                  <a:gd name="T6" fmla="*/ 0 w 718"/>
                  <a:gd name="T7" fmla="*/ 0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8" h="919">
                    <a:moveTo>
                      <a:pt x="551" y="919"/>
                    </a:moveTo>
                    <a:lnTo>
                      <a:pt x="718" y="444"/>
                    </a:lnTo>
                    <a:lnTo>
                      <a:pt x="711" y="30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5" name="Freeform 744">
                <a:extLst>
                  <a:ext uri="{FF2B5EF4-FFF2-40B4-BE49-F238E27FC236}">
                    <a16:creationId xmlns:a16="http://schemas.microsoft.com/office/drawing/2014/main" id="{C462ADFB-31B9-FEBE-024B-F5F59586E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" y="1866"/>
                <a:ext cx="114" cy="206"/>
              </a:xfrm>
              <a:custGeom>
                <a:avLst/>
                <a:gdLst>
                  <a:gd name="T0" fmla="*/ 0 w 572"/>
                  <a:gd name="T1" fmla="*/ 0 h 1030"/>
                  <a:gd name="T2" fmla="*/ 84 w 572"/>
                  <a:gd name="T3" fmla="*/ 111 h 1030"/>
                  <a:gd name="T4" fmla="*/ 149 w 572"/>
                  <a:gd name="T5" fmla="*/ 690 h 1030"/>
                  <a:gd name="T6" fmla="*/ 285 w 572"/>
                  <a:gd name="T7" fmla="*/ 704 h 1030"/>
                  <a:gd name="T8" fmla="*/ 455 w 572"/>
                  <a:gd name="T9" fmla="*/ 565 h 1030"/>
                  <a:gd name="T10" fmla="*/ 572 w 572"/>
                  <a:gd name="T11" fmla="*/ 645 h 1030"/>
                  <a:gd name="T12" fmla="*/ 437 w 572"/>
                  <a:gd name="T13" fmla="*/ 683 h 1030"/>
                  <a:gd name="T14" fmla="*/ 201 w 572"/>
                  <a:gd name="T15" fmla="*/ 1030 h 1030"/>
                  <a:gd name="T16" fmla="*/ 66 w 572"/>
                  <a:gd name="T17" fmla="*/ 1002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2" h="1030">
                    <a:moveTo>
                      <a:pt x="0" y="0"/>
                    </a:moveTo>
                    <a:lnTo>
                      <a:pt x="84" y="111"/>
                    </a:lnTo>
                    <a:lnTo>
                      <a:pt x="149" y="690"/>
                    </a:lnTo>
                    <a:lnTo>
                      <a:pt x="285" y="704"/>
                    </a:lnTo>
                    <a:lnTo>
                      <a:pt x="455" y="565"/>
                    </a:lnTo>
                    <a:lnTo>
                      <a:pt x="572" y="645"/>
                    </a:lnTo>
                    <a:lnTo>
                      <a:pt x="437" y="683"/>
                    </a:lnTo>
                    <a:lnTo>
                      <a:pt x="201" y="1030"/>
                    </a:lnTo>
                    <a:lnTo>
                      <a:pt x="66" y="100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6" name="Freeform 745">
                <a:extLst>
                  <a:ext uri="{FF2B5EF4-FFF2-40B4-BE49-F238E27FC236}">
                    <a16:creationId xmlns:a16="http://schemas.microsoft.com/office/drawing/2014/main" id="{5E1FF869-7A1F-EA0B-7391-21813BCC6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0" y="1866"/>
                <a:ext cx="152" cy="164"/>
              </a:xfrm>
              <a:custGeom>
                <a:avLst/>
                <a:gdLst>
                  <a:gd name="T0" fmla="*/ 0 w 762"/>
                  <a:gd name="T1" fmla="*/ 822 h 822"/>
                  <a:gd name="T2" fmla="*/ 509 w 762"/>
                  <a:gd name="T3" fmla="*/ 62 h 822"/>
                  <a:gd name="T4" fmla="*/ 762 w 762"/>
                  <a:gd name="T5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2" h="822">
                    <a:moveTo>
                      <a:pt x="0" y="822"/>
                    </a:moveTo>
                    <a:lnTo>
                      <a:pt x="509" y="62"/>
                    </a:lnTo>
                    <a:lnTo>
                      <a:pt x="76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7" name="Freeform 746">
                <a:extLst>
                  <a:ext uri="{FF2B5EF4-FFF2-40B4-BE49-F238E27FC236}">
                    <a16:creationId xmlns:a16="http://schemas.microsoft.com/office/drawing/2014/main" id="{8BB162F0-3851-06AF-985D-85C8BFA97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0" y="2066"/>
                <a:ext cx="95" cy="198"/>
              </a:xfrm>
              <a:custGeom>
                <a:avLst/>
                <a:gdLst>
                  <a:gd name="T0" fmla="*/ 104 w 475"/>
                  <a:gd name="T1" fmla="*/ 988 h 988"/>
                  <a:gd name="T2" fmla="*/ 367 w 475"/>
                  <a:gd name="T3" fmla="*/ 964 h 988"/>
                  <a:gd name="T4" fmla="*/ 315 w 475"/>
                  <a:gd name="T5" fmla="*/ 839 h 988"/>
                  <a:gd name="T6" fmla="*/ 343 w 475"/>
                  <a:gd name="T7" fmla="*/ 634 h 988"/>
                  <a:gd name="T8" fmla="*/ 475 w 475"/>
                  <a:gd name="T9" fmla="*/ 406 h 988"/>
                  <a:gd name="T10" fmla="*/ 402 w 475"/>
                  <a:gd name="T11" fmla="*/ 409 h 988"/>
                  <a:gd name="T12" fmla="*/ 312 w 475"/>
                  <a:gd name="T13" fmla="*/ 302 h 988"/>
                  <a:gd name="T14" fmla="*/ 0 w 475"/>
                  <a:gd name="T15" fmla="*/ 139 h 988"/>
                  <a:gd name="T16" fmla="*/ 24 w 475"/>
                  <a:gd name="T17" fmla="*/ 0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5" h="988">
                    <a:moveTo>
                      <a:pt x="104" y="988"/>
                    </a:moveTo>
                    <a:lnTo>
                      <a:pt x="367" y="964"/>
                    </a:lnTo>
                    <a:lnTo>
                      <a:pt x="315" y="839"/>
                    </a:lnTo>
                    <a:lnTo>
                      <a:pt x="343" y="634"/>
                    </a:lnTo>
                    <a:lnTo>
                      <a:pt x="475" y="406"/>
                    </a:lnTo>
                    <a:lnTo>
                      <a:pt x="402" y="409"/>
                    </a:lnTo>
                    <a:lnTo>
                      <a:pt x="312" y="302"/>
                    </a:lnTo>
                    <a:lnTo>
                      <a:pt x="0" y="139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8" name="Freeform 747">
                <a:extLst>
                  <a:ext uri="{FF2B5EF4-FFF2-40B4-BE49-F238E27FC236}">
                    <a16:creationId xmlns:a16="http://schemas.microsoft.com/office/drawing/2014/main" id="{3162DDF9-B6E7-FCD6-03FA-B5AD021BC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9" y="2256"/>
                <a:ext cx="172" cy="43"/>
              </a:xfrm>
              <a:custGeom>
                <a:avLst/>
                <a:gdLst>
                  <a:gd name="T0" fmla="*/ 0 w 860"/>
                  <a:gd name="T1" fmla="*/ 211 h 211"/>
                  <a:gd name="T2" fmla="*/ 662 w 860"/>
                  <a:gd name="T3" fmla="*/ 0 h 211"/>
                  <a:gd name="T4" fmla="*/ 860 w 860"/>
                  <a:gd name="T5" fmla="*/ 38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0" h="211">
                    <a:moveTo>
                      <a:pt x="0" y="211"/>
                    </a:moveTo>
                    <a:lnTo>
                      <a:pt x="662" y="0"/>
                    </a:lnTo>
                    <a:lnTo>
                      <a:pt x="860" y="3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9" name="Freeform 748">
                <a:extLst>
                  <a:ext uri="{FF2B5EF4-FFF2-40B4-BE49-F238E27FC236}">
                    <a16:creationId xmlns:a16="http://schemas.microsoft.com/office/drawing/2014/main" id="{DEEDD331-B58C-3930-6AA7-4206400F2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7" y="2264"/>
                <a:ext cx="132" cy="270"/>
              </a:xfrm>
              <a:custGeom>
                <a:avLst/>
                <a:gdLst>
                  <a:gd name="T0" fmla="*/ 471 w 658"/>
                  <a:gd name="T1" fmla="*/ 0 h 1349"/>
                  <a:gd name="T2" fmla="*/ 402 w 658"/>
                  <a:gd name="T3" fmla="*/ 194 h 1349"/>
                  <a:gd name="T4" fmla="*/ 266 w 658"/>
                  <a:gd name="T5" fmla="*/ 243 h 1349"/>
                  <a:gd name="T6" fmla="*/ 211 w 658"/>
                  <a:gd name="T7" fmla="*/ 524 h 1349"/>
                  <a:gd name="T8" fmla="*/ 388 w 658"/>
                  <a:gd name="T9" fmla="*/ 919 h 1349"/>
                  <a:gd name="T10" fmla="*/ 641 w 658"/>
                  <a:gd name="T11" fmla="*/ 1051 h 1349"/>
                  <a:gd name="T12" fmla="*/ 658 w 658"/>
                  <a:gd name="T13" fmla="*/ 1332 h 1349"/>
                  <a:gd name="T14" fmla="*/ 589 w 658"/>
                  <a:gd name="T15" fmla="*/ 1349 h 1349"/>
                  <a:gd name="T16" fmla="*/ 336 w 658"/>
                  <a:gd name="T17" fmla="*/ 1245 h 1349"/>
                  <a:gd name="T18" fmla="*/ 0 w 658"/>
                  <a:gd name="T19" fmla="*/ 1290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8" h="1349">
                    <a:moveTo>
                      <a:pt x="471" y="0"/>
                    </a:moveTo>
                    <a:lnTo>
                      <a:pt x="402" y="194"/>
                    </a:lnTo>
                    <a:lnTo>
                      <a:pt x="266" y="243"/>
                    </a:lnTo>
                    <a:lnTo>
                      <a:pt x="211" y="524"/>
                    </a:lnTo>
                    <a:lnTo>
                      <a:pt x="388" y="919"/>
                    </a:lnTo>
                    <a:lnTo>
                      <a:pt x="641" y="1051"/>
                    </a:lnTo>
                    <a:lnTo>
                      <a:pt x="658" y="1332"/>
                    </a:lnTo>
                    <a:lnTo>
                      <a:pt x="589" y="1349"/>
                    </a:lnTo>
                    <a:lnTo>
                      <a:pt x="336" y="1245"/>
                    </a:lnTo>
                    <a:lnTo>
                      <a:pt x="0" y="129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0" name="Freeform 749">
                <a:extLst>
                  <a:ext uri="{FF2B5EF4-FFF2-40B4-BE49-F238E27FC236}">
                    <a16:creationId xmlns:a16="http://schemas.microsoft.com/office/drawing/2014/main" id="{7F9A02E6-F521-3F31-3BB5-D7F5FBD91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" y="3465"/>
                <a:ext cx="218" cy="236"/>
              </a:xfrm>
              <a:custGeom>
                <a:avLst/>
                <a:gdLst>
                  <a:gd name="T0" fmla="*/ 818 w 1092"/>
                  <a:gd name="T1" fmla="*/ 1179 h 1179"/>
                  <a:gd name="T2" fmla="*/ 1026 w 1092"/>
                  <a:gd name="T3" fmla="*/ 1130 h 1179"/>
                  <a:gd name="T4" fmla="*/ 1092 w 1092"/>
                  <a:gd name="T5" fmla="*/ 998 h 1179"/>
                  <a:gd name="T6" fmla="*/ 936 w 1092"/>
                  <a:gd name="T7" fmla="*/ 669 h 1179"/>
                  <a:gd name="T8" fmla="*/ 1061 w 1092"/>
                  <a:gd name="T9" fmla="*/ 492 h 1179"/>
                  <a:gd name="T10" fmla="*/ 1071 w 1092"/>
                  <a:gd name="T11" fmla="*/ 357 h 1179"/>
                  <a:gd name="T12" fmla="*/ 964 w 1092"/>
                  <a:gd name="T13" fmla="*/ 277 h 1179"/>
                  <a:gd name="T14" fmla="*/ 943 w 1092"/>
                  <a:gd name="T15" fmla="*/ 142 h 1179"/>
                  <a:gd name="T16" fmla="*/ 873 w 1092"/>
                  <a:gd name="T17" fmla="*/ 132 h 1179"/>
                  <a:gd name="T18" fmla="*/ 821 w 1092"/>
                  <a:gd name="T19" fmla="*/ 0 h 1179"/>
                  <a:gd name="T20" fmla="*/ 752 w 1092"/>
                  <a:gd name="T21" fmla="*/ 17 h 1179"/>
                  <a:gd name="T22" fmla="*/ 395 w 1092"/>
                  <a:gd name="T23" fmla="*/ 242 h 1179"/>
                  <a:gd name="T24" fmla="*/ 114 w 1092"/>
                  <a:gd name="T25" fmla="*/ 274 h 1179"/>
                  <a:gd name="T26" fmla="*/ 59 w 1092"/>
                  <a:gd name="T27" fmla="*/ 478 h 1179"/>
                  <a:gd name="T28" fmla="*/ 0 w 1092"/>
                  <a:gd name="T29" fmla="*/ 51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2" h="1179">
                    <a:moveTo>
                      <a:pt x="818" y="1179"/>
                    </a:moveTo>
                    <a:lnTo>
                      <a:pt x="1026" y="1130"/>
                    </a:lnTo>
                    <a:lnTo>
                      <a:pt x="1092" y="998"/>
                    </a:lnTo>
                    <a:lnTo>
                      <a:pt x="936" y="669"/>
                    </a:lnTo>
                    <a:lnTo>
                      <a:pt x="1061" y="492"/>
                    </a:lnTo>
                    <a:lnTo>
                      <a:pt x="1071" y="357"/>
                    </a:lnTo>
                    <a:lnTo>
                      <a:pt x="964" y="277"/>
                    </a:lnTo>
                    <a:lnTo>
                      <a:pt x="943" y="142"/>
                    </a:lnTo>
                    <a:lnTo>
                      <a:pt x="873" y="132"/>
                    </a:lnTo>
                    <a:lnTo>
                      <a:pt x="821" y="0"/>
                    </a:lnTo>
                    <a:lnTo>
                      <a:pt x="752" y="17"/>
                    </a:lnTo>
                    <a:lnTo>
                      <a:pt x="395" y="242"/>
                    </a:lnTo>
                    <a:lnTo>
                      <a:pt x="114" y="274"/>
                    </a:lnTo>
                    <a:lnTo>
                      <a:pt x="59" y="478"/>
                    </a:lnTo>
                    <a:lnTo>
                      <a:pt x="0" y="5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1" name="Line 750">
                <a:extLst>
                  <a:ext uri="{FF2B5EF4-FFF2-40B4-BE49-F238E27FC236}">
                    <a16:creationId xmlns:a16="http://schemas.microsoft.com/office/drawing/2014/main" id="{A0899F87-5FAB-9CDF-7FD6-FA6C28A6E7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9" y="1726"/>
                <a:ext cx="6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2" name="Line 751">
                <a:extLst>
                  <a:ext uri="{FF2B5EF4-FFF2-40B4-BE49-F238E27FC236}">
                    <a16:creationId xmlns:a16="http://schemas.microsoft.com/office/drawing/2014/main" id="{E9B25B78-E901-8076-2A67-E0F5A485CB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84" y="1721"/>
                <a:ext cx="17" cy="2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3" name="Line 752">
                <a:extLst>
                  <a:ext uri="{FF2B5EF4-FFF2-40B4-BE49-F238E27FC236}">
                    <a16:creationId xmlns:a16="http://schemas.microsoft.com/office/drawing/2014/main" id="{2B5C73B1-0537-A55F-B627-BD35B9D961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84" y="1721"/>
                <a:ext cx="36" cy="4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4" name="Line 753">
                <a:extLst>
                  <a:ext uri="{FF2B5EF4-FFF2-40B4-BE49-F238E27FC236}">
                    <a16:creationId xmlns:a16="http://schemas.microsoft.com/office/drawing/2014/main" id="{F274588A-FA47-2192-D9C6-556F3ACBA5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82" y="1712"/>
                <a:ext cx="13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5" name="Line 754">
                <a:extLst>
                  <a:ext uri="{FF2B5EF4-FFF2-40B4-BE49-F238E27FC236}">
                    <a16:creationId xmlns:a16="http://schemas.microsoft.com/office/drawing/2014/main" id="{99B4641C-35C3-2F05-EDA5-D2454DFC4A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7" y="973"/>
                <a:ext cx="30" cy="4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6" name="Freeform 755">
                <a:extLst>
                  <a:ext uri="{FF2B5EF4-FFF2-40B4-BE49-F238E27FC236}">
                    <a16:creationId xmlns:a16="http://schemas.microsoft.com/office/drawing/2014/main" id="{3580198C-CC8D-B8BB-701C-1F7D2C34D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3" y="285"/>
                <a:ext cx="177" cy="150"/>
              </a:xfrm>
              <a:custGeom>
                <a:avLst/>
                <a:gdLst>
                  <a:gd name="T0" fmla="*/ 371 w 887"/>
                  <a:gd name="T1" fmla="*/ 749 h 749"/>
                  <a:gd name="T2" fmla="*/ 294 w 887"/>
                  <a:gd name="T3" fmla="*/ 656 h 749"/>
                  <a:gd name="T4" fmla="*/ 0 w 887"/>
                  <a:gd name="T5" fmla="*/ 590 h 749"/>
                  <a:gd name="T6" fmla="*/ 149 w 887"/>
                  <a:gd name="T7" fmla="*/ 410 h 749"/>
                  <a:gd name="T8" fmla="*/ 534 w 887"/>
                  <a:gd name="T9" fmla="*/ 73 h 749"/>
                  <a:gd name="T10" fmla="*/ 710 w 887"/>
                  <a:gd name="T11" fmla="*/ 39 h 749"/>
                  <a:gd name="T12" fmla="*/ 887 w 887"/>
                  <a:gd name="T13" fmla="*/ 0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7" h="749">
                    <a:moveTo>
                      <a:pt x="371" y="749"/>
                    </a:moveTo>
                    <a:lnTo>
                      <a:pt x="294" y="656"/>
                    </a:lnTo>
                    <a:lnTo>
                      <a:pt x="0" y="590"/>
                    </a:lnTo>
                    <a:lnTo>
                      <a:pt x="149" y="410"/>
                    </a:lnTo>
                    <a:lnTo>
                      <a:pt x="534" y="73"/>
                    </a:lnTo>
                    <a:lnTo>
                      <a:pt x="710" y="39"/>
                    </a:lnTo>
                    <a:lnTo>
                      <a:pt x="88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7" name="Freeform 756">
                <a:extLst>
                  <a:ext uri="{FF2B5EF4-FFF2-40B4-BE49-F238E27FC236}">
                    <a16:creationId xmlns:a16="http://schemas.microsoft.com/office/drawing/2014/main" id="{B6C9AFED-62B2-98C5-A081-82BA7396E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294"/>
                <a:ext cx="24" cy="206"/>
              </a:xfrm>
              <a:custGeom>
                <a:avLst/>
                <a:gdLst>
                  <a:gd name="T0" fmla="*/ 121 w 121"/>
                  <a:gd name="T1" fmla="*/ 0 h 1033"/>
                  <a:gd name="T2" fmla="*/ 87 w 121"/>
                  <a:gd name="T3" fmla="*/ 264 h 1033"/>
                  <a:gd name="T4" fmla="*/ 0 w 121"/>
                  <a:gd name="T5" fmla="*/ 607 h 1033"/>
                  <a:gd name="T6" fmla="*/ 28 w 121"/>
                  <a:gd name="T7" fmla="*/ 1033 h 1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033">
                    <a:moveTo>
                      <a:pt x="121" y="0"/>
                    </a:moveTo>
                    <a:lnTo>
                      <a:pt x="87" y="264"/>
                    </a:lnTo>
                    <a:lnTo>
                      <a:pt x="0" y="607"/>
                    </a:lnTo>
                    <a:lnTo>
                      <a:pt x="28" y="10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8" name="Freeform 757">
                <a:extLst>
                  <a:ext uri="{FF2B5EF4-FFF2-40B4-BE49-F238E27FC236}">
                    <a16:creationId xmlns:a16="http://schemas.microsoft.com/office/drawing/2014/main" id="{425C59C9-928D-4D02-041A-757DF244F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294"/>
                <a:ext cx="147" cy="170"/>
              </a:xfrm>
              <a:custGeom>
                <a:avLst/>
                <a:gdLst>
                  <a:gd name="T0" fmla="*/ 382 w 735"/>
                  <a:gd name="T1" fmla="*/ 853 h 853"/>
                  <a:gd name="T2" fmla="*/ 382 w 735"/>
                  <a:gd name="T3" fmla="*/ 791 h 853"/>
                  <a:gd name="T4" fmla="*/ 499 w 735"/>
                  <a:gd name="T5" fmla="*/ 742 h 853"/>
                  <a:gd name="T6" fmla="*/ 375 w 735"/>
                  <a:gd name="T7" fmla="*/ 673 h 853"/>
                  <a:gd name="T8" fmla="*/ 590 w 735"/>
                  <a:gd name="T9" fmla="*/ 576 h 853"/>
                  <a:gd name="T10" fmla="*/ 735 w 735"/>
                  <a:gd name="T11" fmla="*/ 340 h 853"/>
                  <a:gd name="T12" fmla="*/ 524 w 735"/>
                  <a:gd name="T13" fmla="*/ 229 h 853"/>
                  <a:gd name="T14" fmla="*/ 454 w 735"/>
                  <a:gd name="T15" fmla="*/ 121 h 853"/>
                  <a:gd name="T16" fmla="*/ 354 w 735"/>
                  <a:gd name="T17" fmla="*/ 246 h 853"/>
                  <a:gd name="T18" fmla="*/ 264 w 735"/>
                  <a:gd name="T19" fmla="*/ 191 h 853"/>
                  <a:gd name="T20" fmla="*/ 288 w 735"/>
                  <a:gd name="T21" fmla="*/ 49 h 853"/>
                  <a:gd name="T22" fmla="*/ 0 w 735"/>
                  <a:gd name="T23" fmla="*/ 0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35" h="853">
                    <a:moveTo>
                      <a:pt x="382" y="853"/>
                    </a:moveTo>
                    <a:lnTo>
                      <a:pt x="382" y="791"/>
                    </a:lnTo>
                    <a:lnTo>
                      <a:pt x="499" y="742"/>
                    </a:lnTo>
                    <a:lnTo>
                      <a:pt x="375" y="673"/>
                    </a:lnTo>
                    <a:lnTo>
                      <a:pt x="590" y="576"/>
                    </a:lnTo>
                    <a:lnTo>
                      <a:pt x="735" y="340"/>
                    </a:lnTo>
                    <a:lnTo>
                      <a:pt x="524" y="229"/>
                    </a:lnTo>
                    <a:lnTo>
                      <a:pt x="454" y="121"/>
                    </a:lnTo>
                    <a:lnTo>
                      <a:pt x="354" y="246"/>
                    </a:lnTo>
                    <a:lnTo>
                      <a:pt x="264" y="191"/>
                    </a:lnTo>
                    <a:lnTo>
                      <a:pt x="288" y="4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9" name="Line 758">
                <a:extLst>
                  <a:ext uri="{FF2B5EF4-FFF2-40B4-BE49-F238E27FC236}">
                    <a16:creationId xmlns:a16="http://schemas.microsoft.com/office/drawing/2014/main" id="{344F3926-9A53-150D-AFFE-B3D99934A1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60" y="500"/>
                <a:ext cx="19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0" name="Line 759">
                <a:extLst>
                  <a:ext uri="{FF2B5EF4-FFF2-40B4-BE49-F238E27FC236}">
                    <a16:creationId xmlns:a16="http://schemas.microsoft.com/office/drawing/2014/main" id="{D2AFD76D-3147-0855-C76C-37707FE60A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4" y="546"/>
                <a:ext cx="1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1" name="Line 760">
                <a:extLst>
                  <a:ext uri="{FF2B5EF4-FFF2-40B4-BE49-F238E27FC236}">
                    <a16:creationId xmlns:a16="http://schemas.microsoft.com/office/drawing/2014/main" id="{9CDD4955-7754-950E-992A-DF00D977F3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60" y="517"/>
                <a:ext cx="14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2" name="Freeform 761">
                <a:extLst>
                  <a:ext uri="{FF2B5EF4-FFF2-40B4-BE49-F238E27FC236}">
                    <a16:creationId xmlns:a16="http://schemas.microsoft.com/office/drawing/2014/main" id="{9CC40628-6DB4-472B-CBB0-CAC6D82FE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" y="464"/>
                <a:ext cx="95" cy="45"/>
              </a:xfrm>
              <a:custGeom>
                <a:avLst/>
                <a:gdLst>
                  <a:gd name="T0" fmla="*/ 0 w 475"/>
                  <a:gd name="T1" fmla="*/ 180 h 222"/>
                  <a:gd name="T2" fmla="*/ 131 w 475"/>
                  <a:gd name="T3" fmla="*/ 222 h 222"/>
                  <a:gd name="T4" fmla="*/ 475 w 475"/>
                  <a:gd name="T5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5" h="222">
                    <a:moveTo>
                      <a:pt x="0" y="180"/>
                    </a:moveTo>
                    <a:lnTo>
                      <a:pt x="131" y="222"/>
                    </a:lnTo>
                    <a:lnTo>
                      <a:pt x="47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3" name="Freeform 762">
                <a:extLst>
                  <a:ext uri="{FF2B5EF4-FFF2-40B4-BE49-F238E27FC236}">
                    <a16:creationId xmlns:a16="http://schemas.microsoft.com/office/drawing/2014/main" id="{4ACEBB9E-4389-C4E1-FA07-6E654EBD3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476"/>
                <a:ext cx="68" cy="18"/>
              </a:xfrm>
              <a:custGeom>
                <a:avLst/>
                <a:gdLst>
                  <a:gd name="T0" fmla="*/ 340 w 340"/>
                  <a:gd name="T1" fmla="*/ 87 h 87"/>
                  <a:gd name="T2" fmla="*/ 247 w 340"/>
                  <a:gd name="T3" fmla="*/ 0 h 87"/>
                  <a:gd name="T4" fmla="*/ 132 w 340"/>
                  <a:gd name="T5" fmla="*/ 55 h 87"/>
                  <a:gd name="T6" fmla="*/ 0 w 340"/>
                  <a:gd name="T7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" h="87">
                    <a:moveTo>
                      <a:pt x="340" y="87"/>
                    </a:moveTo>
                    <a:lnTo>
                      <a:pt x="247" y="0"/>
                    </a:lnTo>
                    <a:lnTo>
                      <a:pt x="132" y="5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4" name="Freeform 763">
                <a:extLst>
                  <a:ext uri="{FF2B5EF4-FFF2-40B4-BE49-F238E27FC236}">
                    <a16:creationId xmlns:a16="http://schemas.microsoft.com/office/drawing/2014/main" id="{BEDF07EC-91A1-6630-63B5-857BF55E7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3" y="476"/>
                <a:ext cx="125" cy="103"/>
              </a:xfrm>
              <a:custGeom>
                <a:avLst/>
                <a:gdLst>
                  <a:gd name="T0" fmla="*/ 624 w 624"/>
                  <a:gd name="T1" fmla="*/ 319 h 513"/>
                  <a:gd name="T2" fmla="*/ 319 w 624"/>
                  <a:gd name="T3" fmla="*/ 513 h 513"/>
                  <a:gd name="T4" fmla="*/ 110 w 624"/>
                  <a:gd name="T5" fmla="*/ 447 h 513"/>
                  <a:gd name="T6" fmla="*/ 0 w 624"/>
                  <a:gd name="T7" fmla="*/ 270 h 513"/>
                  <a:gd name="T8" fmla="*/ 110 w 624"/>
                  <a:gd name="T9" fmla="*/ 0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513">
                    <a:moveTo>
                      <a:pt x="624" y="319"/>
                    </a:moveTo>
                    <a:lnTo>
                      <a:pt x="319" y="513"/>
                    </a:lnTo>
                    <a:lnTo>
                      <a:pt x="110" y="447"/>
                    </a:lnTo>
                    <a:lnTo>
                      <a:pt x="0" y="270"/>
                    </a:lnTo>
                    <a:lnTo>
                      <a:pt x="1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5" name="Line 764">
                <a:extLst>
                  <a:ext uri="{FF2B5EF4-FFF2-40B4-BE49-F238E27FC236}">
                    <a16:creationId xmlns:a16="http://schemas.microsoft.com/office/drawing/2014/main" id="{4B2D0A17-07D7-6D89-29DE-03D4CAC9ED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74" y="464"/>
                <a:ext cx="11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6" name="Freeform 765">
                <a:extLst>
                  <a:ext uri="{FF2B5EF4-FFF2-40B4-BE49-F238E27FC236}">
                    <a16:creationId xmlns:a16="http://schemas.microsoft.com/office/drawing/2014/main" id="{555CE76D-C1E0-709D-91C2-4C739E724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5" y="294"/>
                <a:ext cx="242" cy="154"/>
              </a:xfrm>
              <a:custGeom>
                <a:avLst/>
                <a:gdLst>
                  <a:gd name="T0" fmla="*/ 465 w 1210"/>
                  <a:gd name="T1" fmla="*/ 773 h 773"/>
                  <a:gd name="T2" fmla="*/ 49 w 1210"/>
                  <a:gd name="T3" fmla="*/ 499 h 773"/>
                  <a:gd name="T4" fmla="*/ 0 w 1210"/>
                  <a:gd name="T5" fmla="*/ 371 h 773"/>
                  <a:gd name="T6" fmla="*/ 506 w 1210"/>
                  <a:gd name="T7" fmla="*/ 361 h 773"/>
                  <a:gd name="T8" fmla="*/ 1210 w 1210"/>
                  <a:gd name="T9" fmla="*/ 0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0" h="773">
                    <a:moveTo>
                      <a:pt x="465" y="773"/>
                    </a:moveTo>
                    <a:lnTo>
                      <a:pt x="49" y="499"/>
                    </a:lnTo>
                    <a:lnTo>
                      <a:pt x="0" y="371"/>
                    </a:lnTo>
                    <a:lnTo>
                      <a:pt x="506" y="361"/>
                    </a:lnTo>
                    <a:lnTo>
                      <a:pt x="12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7" name="Freeform 766">
                <a:extLst>
                  <a:ext uri="{FF2B5EF4-FFF2-40B4-BE49-F238E27FC236}">
                    <a16:creationId xmlns:a16="http://schemas.microsoft.com/office/drawing/2014/main" id="{91355B74-2139-D73A-79AF-5BAA20A82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448"/>
                <a:ext cx="112" cy="69"/>
              </a:xfrm>
              <a:custGeom>
                <a:avLst/>
                <a:gdLst>
                  <a:gd name="T0" fmla="*/ 561 w 561"/>
                  <a:gd name="T1" fmla="*/ 344 h 344"/>
                  <a:gd name="T2" fmla="*/ 222 w 561"/>
                  <a:gd name="T3" fmla="*/ 198 h 344"/>
                  <a:gd name="T4" fmla="*/ 0 w 561"/>
                  <a:gd name="T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1" h="344">
                    <a:moveTo>
                      <a:pt x="561" y="344"/>
                    </a:moveTo>
                    <a:lnTo>
                      <a:pt x="222" y="19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8" name="Line 767">
                <a:extLst>
                  <a:ext uri="{FF2B5EF4-FFF2-40B4-BE49-F238E27FC236}">
                    <a16:creationId xmlns:a16="http://schemas.microsoft.com/office/drawing/2014/main" id="{4C250B3C-93E9-89D9-3489-2C30363FBA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1" y="628"/>
                <a:ext cx="56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9" name="Line 768">
                <a:extLst>
                  <a:ext uri="{FF2B5EF4-FFF2-40B4-BE49-F238E27FC236}">
                    <a16:creationId xmlns:a16="http://schemas.microsoft.com/office/drawing/2014/main" id="{DCFC5797-D70D-C83F-0D04-DB4A8C2C8F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67" y="759"/>
                <a:ext cx="23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0" name="Freeform 769">
                <a:extLst>
                  <a:ext uri="{FF2B5EF4-FFF2-40B4-BE49-F238E27FC236}">
                    <a16:creationId xmlns:a16="http://schemas.microsoft.com/office/drawing/2014/main" id="{02DD1550-53C9-8A99-1A09-0A57A48A33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702"/>
                <a:ext cx="95" cy="65"/>
              </a:xfrm>
              <a:custGeom>
                <a:avLst/>
                <a:gdLst>
                  <a:gd name="T0" fmla="*/ 475 w 475"/>
                  <a:gd name="T1" fmla="*/ 0 h 323"/>
                  <a:gd name="T2" fmla="*/ 336 w 475"/>
                  <a:gd name="T3" fmla="*/ 146 h 323"/>
                  <a:gd name="T4" fmla="*/ 204 w 475"/>
                  <a:gd name="T5" fmla="*/ 146 h 323"/>
                  <a:gd name="T6" fmla="*/ 0 w 475"/>
                  <a:gd name="T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5" h="323">
                    <a:moveTo>
                      <a:pt x="475" y="0"/>
                    </a:moveTo>
                    <a:lnTo>
                      <a:pt x="336" y="146"/>
                    </a:lnTo>
                    <a:lnTo>
                      <a:pt x="204" y="146"/>
                    </a:lnTo>
                    <a:lnTo>
                      <a:pt x="0" y="3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1" name="Line 770">
                <a:extLst>
                  <a:ext uri="{FF2B5EF4-FFF2-40B4-BE49-F238E27FC236}">
                    <a16:creationId xmlns:a16="http://schemas.microsoft.com/office/drawing/2014/main" id="{074E076B-B4CA-2830-9D37-09CC521EF7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0" y="767"/>
                <a:ext cx="35" cy="2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2" name="Freeform 771">
                <a:extLst>
                  <a:ext uri="{FF2B5EF4-FFF2-40B4-BE49-F238E27FC236}">
                    <a16:creationId xmlns:a16="http://schemas.microsoft.com/office/drawing/2014/main" id="{CFC34EE2-3AE7-3F6F-E37B-6B8334557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5" y="702"/>
                <a:ext cx="20" cy="107"/>
              </a:xfrm>
              <a:custGeom>
                <a:avLst/>
                <a:gdLst>
                  <a:gd name="T0" fmla="*/ 41 w 100"/>
                  <a:gd name="T1" fmla="*/ 534 h 534"/>
                  <a:gd name="T2" fmla="*/ 100 w 100"/>
                  <a:gd name="T3" fmla="*/ 184 h 534"/>
                  <a:gd name="T4" fmla="*/ 0 w 100"/>
                  <a:gd name="T5" fmla="*/ 0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534">
                    <a:moveTo>
                      <a:pt x="41" y="534"/>
                    </a:moveTo>
                    <a:lnTo>
                      <a:pt x="100" y="18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3" name="Line 772">
                <a:extLst>
                  <a:ext uri="{FF2B5EF4-FFF2-40B4-BE49-F238E27FC236}">
                    <a16:creationId xmlns:a16="http://schemas.microsoft.com/office/drawing/2014/main" id="{783712BF-6901-21C3-CE25-7AD386FB9A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85" y="70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4" name="Line 773">
                <a:extLst>
                  <a:ext uri="{FF2B5EF4-FFF2-40B4-BE49-F238E27FC236}">
                    <a16:creationId xmlns:a16="http://schemas.microsoft.com/office/drawing/2014/main" id="{3BE6C063-FC1F-E464-80EA-682BED19D5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86" y="657"/>
                <a:ext cx="22" cy="4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5" name="Line 774">
                <a:extLst>
                  <a:ext uri="{FF2B5EF4-FFF2-40B4-BE49-F238E27FC236}">
                    <a16:creationId xmlns:a16="http://schemas.microsoft.com/office/drawing/2014/main" id="{C536E0F8-6397-49C0-DE05-463D814A01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27" y="657"/>
                <a:ext cx="59" cy="4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6" name="Freeform 775">
                <a:extLst>
                  <a:ext uri="{FF2B5EF4-FFF2-40B4-BE49-F238E27FC236}">
                    <a16:creationId xmlns:a16="http://schemas.microsoft.com/office/drawing/2014/main" id="{52F9024F-B3A4-A035-33AC-B2D649326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8" y="607"/>
                <a:ext cx="99" cy="133"/>
              </a:xfrm>
              <a:custGeom>
                <a:avLst/>
                <a:gdLst>
                  <a:gd name="T0" fmla="*/ 0 w 492"/>
                  <a:gd name="T1" fmla="*/ 0 h 669"/>
                  <a:gd name="T2" fmla="*/ 73 w 492"/>
                  <a:gd name="T3" fmla="*/ 17 h 669"/>
                  <a:gd name="T4" fmla="*/ 170 w 492"/>
                  <a:gd name="T5" fmla="*/ 218 h 669"/>
                  <a:gd name="T6" fmla="*/ 409 w 492"/>
                  <a:gd name="T7" fmla="*/ 395 h 669"/>
                  <a:gd name="T8" fmla="*/ 492 w 492"/>
                  <a:gd name="T9" fmla="*/ 669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2" h="669">
                    <a:moveTo>
                      <a:pt x="0" y="0"/>
                    </a:moveTo>
                    <a:lnTo>
                      <a:pt x="73" y="17"/>
                    </a:lnTo>
                    <a:lnTo>
                      <a:pt x="170" y="218"/>
                    </a:lnTo>
                    <a:lnTo>
                      <a:pt x="409" y="395"/>
                    </a:lnTo>
                    <a:lnTo>
                      <a:pt x="492" y="66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7" name="Freeform 776">
                <a:extLst>
                  <a:ext uri="{FF2B5EF4-FFF2-40B4-BE49-F238E27FC236}">
                    <a16:creationId xmlns:a16="http://schemas.microsoft.com/office/drawing/2014/main" id="{29AE771C-BD4C-051C-7F96-3FE2A80942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" y="607"/>
                <a:ext cx="35" cy="111"/>
              </a:xfrm>
              <a:custGeom>
                <a:avLst/>
                <a:gdLst>
                  <a:gd name="T0" fmla="*/ 0 w 177"/>
                  <a:gd name="T1" fmla="*/ 558 h 558"/>
                  <a:gd name="T2" fmla="*/ 69 w 177"/>
                  <a:gd name="T3" fmla="*/ 440 h 558"/>
                  <a:gd name="T4" fmla="*/ 45 w 177"/>
                  <a:gd name="T5" fmla="*/ 236 h 558"/>
                  <a:gd name="T6" fmla="*/ 177 w 177"/>
                  <a:gd name="T7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7" h="558">
                    <a:moveTo>
                      <a:pt x="0" y="558"/>
                    </a:moveTo>
                    <a:lnTo>
                      <a:pt x="69" y="440"/>
                    </a:lnTo>
                    <a:lnTo>
                      <a:pt x="45" y="236"/>
                    </a:lnTo>
                    <a:lnTo>
                      <a:pt x="17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8" name="Freeform 777">
                <a:extLst>
                  <a:ext uri="{FF2B5EF4-FFF2-40B4-BE49-F238E27FC236}">
                    <a16:creationId xmlns:a16="http://schemas.microsoft.com/office/drawing/2014/main" id="{FB5167BC-72C5-EA56-6FB0-810BBDE82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" y="552"/>
                <a:ext cx="51" cy="55"/>
              </a:xfrm>
              <a:custGeom>
                <a:avLst/>
                <a:gdLst>
                  <a:gd name="T0" fmla="*/ 0 w 257"/>
                  <a:gd name="T1" fmla="*/ 0 h 271"/>
                  <a:gd name="T2" fmla="*/ 142 w 257"/>
                  <a:gd name="T3" fmla="*/ 208 h 271"/>
                  <a:gd name="T4" fmla="*/ 257 w 257"/>
                  <a:gd name="T5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7" h="271">
                    <a:moveTo>
                      <a:pt x="0" y="0"/>
                    </a:moveTo>
                    <a:lnTo>
                      <a:pt x="142" y="208"/>
                    </a:lnTo>
                    <a:lnTo>
                      <a:pt x="257" y="27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9" name="Freeform 778">
                <a:extLst>
                  <a:ext uri="{FF2B5EF4-FFF2-40B4-BE49-F238E27FC236}">
                    <a16:creationId xmlns:a16="http://schemas.microsoft.com/office/drawing/2014/main" id="{E361E318-7D1A-F7DC-D0E5-F18D5FB84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4" y="777"/>
                <a:ext cx="104" cy="55"/>
              </a:xfrm>
              <a:custGeom>
                <a:avLst/>
                <a:gdLst>
                  <a:gd name="T0" fmla="*/ 0 w 520"/>
                  <a:gd name="T1" fmla="*/ 274 h 274"/>
                  <a:gd name="T2" fmla="*/ 41 w 520"/>
                  <a:gd name="T3" fmla="*/ 218 h 274"/>
                  <a:gd name="T4" fmla="*/ 450 w 520"/>
                  <a:gd name="T5" fmla="*/ 170 h 274"/>
                  <a:gd name="T6" fmla="*/ 513 w 520"/>
                  <a:gd name="T7" fmla="*/ 132 h 274"/>
                  <a:gd name="T8" fmla="*/ 520 w 520"/>
                  <a:gd name="T9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0" h="274">
                    <a:moveTo>
                      <a:pt x="0" y="274"/>
                    </a:moveTo>
                    <a:lnTo>
                      <a:pt x="41" y="218"/>
                    </a:lnTo>
                    <a:lnTo>
                      <a:pt x="450" y="170"/>
                    </a:lnTo>
                    <a:lnTo>
                      <a:pt x="513" y="132"/>
                    </a:lnTo>
                    <a:lnTo>
                      <a:pt x="52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0" name="Freeform 779">
                <a:extLst>
                  <a:ext uri="{FF2B5EF4-FFF2-40B4-BE49-F238E27FC236}">
                    <a16:creationId xmlns:a16="http://schemas.microsoft.com/office/drawing/2014/main" id="{5942D8E0-B620-63DE-9745-12E3639E3F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718"/>
                <a:ext cx="14" cy="59"/>
              </a:xfrm>
              <a:custGeom>
                <a:avLst/>
                <a:gdLst>
                  <a:gd name="T0" fmla="*/ 73 w 73"/>
                  <a:gd name="T1" fmla="*/ 295 h 295"/>
                  <a:gd name="T2" fmla="*/ 0 w 73"/>
                  <a:gd name="T3" fmla="*/ 52 h 295"/>
                  <a:gd name="T4" fmla="*/ 45 w 73"/>
                  <a:gd name="T5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295">
                    <a:moveTo>
                      <a:pt x="73" y="295"/>
                    </a:moveTo>
                    <a:lnTo>
                      <a:pt x="0" y="52"/>
                    </a:lnTo>
                    <a:lnTo>
                      <a:pt x="4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1" name="Freeform 780">
                <a:extLst>
                  <a:ext uri="{FF2B5EF4-FFF2-40B4-BE49-F238E27FC236}">
                    <a16:creationId xmlns:a16="http://schemas.microsoft.com/office/drawing/2014/main" id="{CD2C5A08-C127-396E-E7D9-3EB508233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756"/>
                <a:ext cx="84" cy="32"/>
              </a:xfrm>
              <a:custGeom>
                <a:avLst/>
                <a:gdLst>
                  <a:gd name="T0" fmla="*/ 419 w 419"/>
                  <a:gd name="T1" fmla="*/ 0 h 157"/>
                  <a:gd name="T2" fmla="*/ 319 w 419"/>
                  <a:gd name="T3" fmla="*/ 8 h 157"/>
                  <a:gd name="T4" fmla="*/ 194 w 419"/>
                  <a:gd name="T5" fmla="*/ 157 h 157"/>
                  <a:gd name="T6" fmla="*/ 0 w 419"/>
                  <a:gd name="T7" fmla="*/ 10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9" h="157">
                    <a:moveTo>
                      <a:pt x="419" y="0"/>
                    </a:moveTo>
                    <a:lnTo>
                      <a:pt x="319" y="8"/>
                    </a:lnTo>
                    <a:lnTo>
                      <a:pt x="194" y="157"/>
                    </a:lnTo>
                    <a:lnTo>
                      <a:pt x="0" y="10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2" name="Line 781">
                <a:extLst>
                  <a:ext uri="{FF2B5EF4-FFF2-40B4-BE49-F238E27FC236}">
                    <a16:creationId xmlns:a16="http://schemas.microsoft.com/office/drawing/2014/main" id="{913F1D0A-687D-5538-943F-C53EE791C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92" y="754"/>
                <a:ext cx="2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3" name="Line 782">
                <a:extLst>
                  <a:ext uri="{FF2B5EF4-FFF2-40B4-BE49-F238E27FC236}">
                    <a16:creationId xmlns:a16="http://schemas.microsoft.com/office/drawing/2014/main" id="{9A737C3E-5FC9-CBB0-3733-B5EB67304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12" y="754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4" name="Freeform 783">
                <a:extLst>
                  <a:ext uri="{FF2B5EF4-FFF2-40B4-BE49-F238E27FC236}">
                    <a16:creationId xmlns:a16="http://schemas.microsoft.com/office/drawing/2014/main" id="{63B36885-18A2-3636-291C-2CD5E25DB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7" y="771"/>
                <a:ext cx="110" cy="120"/>
              </a:xfrm>
              <a:custGeom>
                <a:avLst/>
                <a:gdLst>
                  <a:gd name="T0" fmla="*/ 302 w 552"/>
                  <a:gd name="T1" fmla="*/ 0 h 600"/>
                  <a:gd name="T2" fmla="*/ 236 w 552"/>
                  <a:gd name="T3" fmla="*/ 31 h 600"/>
                  <a:gd name="T4" fmla="*/ 0 w 552"/>
                  <a:gd name="T5" fmla="*/ 551 h 600"/>
                  <a:gd name="T6" fmla="*/ 129 w 552"/>
                  <a:gd name="T7" fmla="*/ 600 h 600"/>
                  <a:gd name="T8" fmla="*/ 552 w 552"/>
                  <a:gd name="T9" fmla="*/ 541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2" h="600">
                    <a:moveTo>
                      <a:pt x="302" y="0"/>
                    </a:moveTo>
                    <a:lnTo>
                      <a:pt x="236" y="31"/>
                    </a:lnTo>
                    <a:lnTo>
                      <a:pt x="0" y="551"/>
                    </a:lnTo>
                    <a:lnTo>
                      <a:pt x="129" y="600"/>
                    </a:lnTo>
                    <a:lnTo>
                      <a:pt x="552" y="5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5" name="Freeform 784">
                <a:extLst>
                  <a:ext uri="{FF2B5EF4-FFF2-40B4-BE49-F238E27FC236}">
                    <a16:creationId xmlns:a16="http://schemas.microsoft.com/office/drawing/2014/main" id="{6E451F66-901B-E0ED-13AD-23AAAAAD2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771"/>
                <a:ext cx="50" cy="108"/>
              </a:xfrm>
              <a:custGeom>
                <a:avLst/>
                <a:gdLst>
                  <a:gd name="T0" fmla="*/ 250 w 250"/>
                  <a:gd name="T1" fmla="*/ 541 h 541"/>
                  <a:gd name="T2" fmla="*/ 66 w 250"/>
                  <a:gd name="T3" fmla="*/ 20 h 541"/>
                  <a:gd name="T4" fmla="*/ 0 w 250"/>
                  <a:gd name="T5" fmla="*/ 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" h="541">
                    <a:moveTo>
                      <a:pt x="250" y="541"/>
                    </a:moveTo>
                    <a:lnTo>
                      <a:pt x="66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6" name="Line 785">
                <a:extLst>
                  <a:ext uri="{FF2B5EF4-FFF2-40B4-BE49-F238E27FC236}">
                    <a16:creationId xmlns:a16="http://schemas.microsoft.com/office/drawing/2014/main" id="{DFFF06AE-E2EB-82B8-41AE-E798C3D025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13" y="755"/>
                <a:ext cx="4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7" name="Line 786">
                <a:extLst>
                  <a:ext uri="{FF2B5EF4-FFF2-40B4-BE49-F238E27FC236}">
                    <a16:creationId xmlns:a16="http://schemas.microsoft.com/office/drawing/2014/main" id="{BB1EA7EB-00BF-CAB5-E80D-573BFF5350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92" y="755"/>
                <a:ext cx="2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8" name="Line 787">
                <a:extLst>
                  <a:ext uri="{FF2B5EF4-FFF2-40B4-BE49-F238E27FC236}">
                    <a16:creationId xmlns:a16="http://schemas.microsoft.com/office/drawing/2014/main" id="{D57609DA-4890-D5F0-B779-BAA7943CB4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08" y="552"/>
                <a:ext cx="79" cy="10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9" name="Line 788">
                <a:extLst>
                  <a:ext uri="{FF2B5EF4-FFF2-40B4-BE49-F238E27FC236}">
                    <a16:creationId xmlns:a16="http://schemas.microsoft.com/office/drawing/2014/main" id="{BD2BA1FD-05C2-5A50-B88A-370D4D5C0C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08" y="657"/>
                <a:ext cx="95" cy="6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0" name="Freeform 789">
                <a:extLst>
                  <a:ext uri="{FF2B5EF4-FFF2-40B4-BE49-F238E27FC236}">
                    <a16:creationId xmlns:a16="http://schemas.microsoft.com/office/drawing/2014/main" id="{E00B885F-9717-E5AF-08F1-8718C3526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7" y="546"/>
                <a:ext cx="147" cy="111"/>
              </a:xfrm>
              <a:custGeom>
                <a:avLst/>
                <a:gdLst>
                  <a:gd name="T0" fmla="*/ 0 w 739"/>
                  <a:gd name="T1" fmla="*/ 555 h 555"/>
                  <a:gd name="T2" fmla="*/ 257 w 739"/>
                  <a:gd name="T3" fmla="*/ 59 h 555"/>
                  <a:gd name="T4" fmla="*/ 739 w 739"/>
                  <a:gd name="T5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9" h="555">
                    <a:moveTo>
                      <a:pt x="0" y="555"/>
                    </a:moveTo>
                    <a:lnTo>
                      <a:pt x="257" y="59"/>
                    </a:lnTo>
                    <a:lnTo>
                      <a:pt x="73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1" name="Freeform 790">
                <a:extLst>
                  <a:ext uri="{FF2B5EF4-FFF2-40B4-BE49-F238E27FC236}">
                    <a16:creationId xmlns:a16="http://schemas.microsoft.com/office/drawing/2014/main" id="{65AAEB38-151C-3701-25E9-96EA253CC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5" y="410"/>
                <a:ext cx="142" cy="32"/>
              </a:xfrm>
              <a:custGeom>
                <a:avLst/>
                <a:gdLst>
                  <a:gd name="T0" fmla="*/ 708 w 708"/>
                  <a:gd name="T1" fmla="*/ 124 h 159"/>
                  <a:gd name="T2" fmla="*/ 354 w 708"/>
                  <a:gd name="T3" fmla="*/ 159 h 159"/>
                  <a:gd name="T4" fmla="*/ 188 w 708"/>
                  <a:gd name="T5" fmla="*/ 124 h 159"/>
                  <a:gd name="T6" fmla="*/ 299 w 708"/>
                  <a:gd name="T7" fmla="*/ 0 h 159"/>
                  <a:gd name="T8" fmla="*/ 0 w 708"/>
                  <a:gd name="T9" fmla="*/ 10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8" h="159">
                    <a:moveTo>
                      <a:pt x="708" y="124"/>
                    </a:moveTo>
                    <a:lnTo>
                      <a:pt x="354" y="159"/>
                    </a:lnTo>
                    <a:lnTo>
                      <a:pt x="188" y="124"/>
                    </a:lnTo>
                    <a:lnTo>
                      <a:pt x="299" y="0"/>
                    </a:lnTo>
                    <a:lnTo>
                      <a:pt x="0" y="10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2" name="Line 791">
                <a:extLst>
                  <a:ext uri="{FF2B5EF4-FFF2-40B4-BE49-F238E27FC236}">
                    <a16:creationId xmlns:a16="http://schemas.microsoft.com/office/drawing/2014/main" id="{D542A214-97B1-969A-BD48-954FB2BE63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17" y="435"/>
                <a:ext cx="63" cy="2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3" name="Freeform 792">
                <a:extLst>
                  <a:ext uri="{FF2B5EF4-FFF2-40B4-BE49-F238E27FC236}">
                    <a16:creationId xmlns:a16="http://schemas.microsoft.com/office/drawing/2014/main" id="{42AFE837-C581-5FA5-1DB1-95EE4B621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428"/>
                <a:ext cx="158" cy="66"/>
              </a:xfrm>
              <a:custGeom>
                <a:avLst/>
                <a:gdLst>
                  <a:gd name="T0" fmla="*/ 790 w 790"/>
                  <a:gd name="T1" fmla="*/ 21 h 330"/>
                  <a:gd name="T2" fmla="*/ 371 w 790"/>
                  <a:gd name="T3" fmla="*/ 0 h 330"/>
                  <a:gd name="T4" fmla="*/ 333 w 790"/>
                  <a:gd name="T5" fmla="*/ 90 h 330"/>
                  <a:gd name="T6" fmla="*/ 0 w 790"/>
                  <a:gd name="T7" fmla="*/ 153 h 330"/>
                  <a:gd name="T8" fmla="*/ 180 w 790"/>
                  <a:gd name="T9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0" h="330">
                    <a:moveTo>
                      <a:pt x="790" y="21"/>
                    </a:moveTo>
                    <a:lnTo>
                      <a:pt x="371" y="0"/>
                    </a:lnTo>
                    <a:lnTo>
                      <a:pt x="333" y="90"/>
                    </a:lnTo>
                    <a:lnTo>
                      <a:pt x="0" y="153"/>
                    </a:lnTo>
                    <a:lnTo>
                      <a:pt x="180" y="3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4" name="Freeform 793">
                <a:extLst>
                  <a:ext uri="{FF2B5EF4-FFF2-40B4-BE49-F238E27FC236}">
                    <a16:creationId xmlns:a16="http://schemas.microsoft.com/office/drawing/2014/main" id="{D834C2ED-0721-A09E-1DC1-0A240716F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3" y="494"/>
                <a:ext cx="39" cy="27"/>
              </a:xfrm>
              <a:custGeom>
                <a:avLst/>
                <a:gdLst>
                  <a:gd name="T0" fmla="*/ 185 w 194"/>
                  <a:gd name="T1" fmla="*/ 135 h 135"/>
                  <a:gd name="T2" fmla="*/ 194 w 194"/>
                  <a:gd name="T3" fmla="*/ 38 h 135"/>
                  <a:gd name="T4" fmla="*/ 0 w 194"/>
                  <a:gd name="T5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4" h="135">
                    <a:moveTo>
                      <a:pt x="185" y="135"/>
                    </a:moveTo>
                    <a:lnTo>
                      <a:pt x="194" y="3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5" name="Line 794">
                <a:extLst>
                  <a:ext uri="{FF2B5EF4-FFF2-40B4-BE49-F238E27FC236}">
                    <a16:creationId xmlns:a16="http://schemas.microsoft.com/office/drawing/2014/main" id="{C29CC6FB-3D83-26D4-6643-16517E953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87" y="540"/>
                <a:ext cx="1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6" name="Line 795">
                <a:extLst>
                  <a:ext uri="{FF2B5EF4-FFF2-40B4-BE49-F238E27FC236}">
                    <a16:creationId xmlns:a16="http://schemas.microsoft.com/office/drawing/2014/main" id="{00BE9C3E-CAF5-95C3-BFAF-6E1A14D652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7" y="521"/>
                <a:ext cx="3" cy="3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7" name="Line 796">
                <a:extLst>
                  <a:ext uri="{FF2B5EF4-FFF2-40B4-BE49-F238E27FC236}">
                    <a16:creationId xmlns:a16="http://schemas.microsoft.com/office/drawing/2014/main" id="{77EBAEED-C258-8577-B3EE-24A6750EA7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88" y="521"/>
                <a:ext cx="2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8" name="Freeform 797">
                <a:extLst>
                  <a:ext uri="{FF2B5EF4-FFF2-40B4-BE49-F238E27FC236}">
                    <a16:creationId xmlns:a16="http://schemas.microsoft.com/office/drawing/2014/main" id="{681198B5-E4F9-E526-B3BF-9D44B73DB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432"/>
                <a:ext cx="66" cy="207"/>
              </a:xfrm>
              <a:custGeom>
                <a:avLst/>
                <a:gdLst>
                  <a:gd name="T0" fmla="*/ 159 w 329"/>
                  <a:gd name="T1" fmla="*/ 0 h 1037"/>
                  <a:gd name="T2" fmla="*/ 329 w 329"/>
                  <a:gd name="T3" fmla="*/ 694 h 1037"/>
                  <a:gd name="T4" fmla="*/ 180 w 329"/>
                  <a:gd name="T5" fmla="*/ 943 h 1037"/>
                  <a:gd name="T6" fmla="*/ 0 w 329"/>
                  <a:gd name="T7" fmla="*/ 1037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9" h="1037">
                    <a:moveTo>
                      <a:pt x="159" y="0"/>
                    </a:moveTo>
                    <a:lnTo>
                      <a:pt x="329" y="694"/>
                    </a:lnTo>
                    <a:lnTo>
                      <a:pt x="180" y="943"/>
                    </a:lnTo>
                    <a:lnTo>
                      <a:pt x="0" y="10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9" name="Line 798">
                <a:extLst>
                  <a:ext uri="{FF2B5EF4-FFF2-40B4-BE49-F238E27FC236}">
                    <a16:creationId xmlns:a16="http://schemas.microsoft.com/office/drawing/2014/main" id="{91D984AD-610F-017B-2F2B-C063706886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3" y="639"/>
                <a:ext cx="10" cy="3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0" name="Freeform 799">
                <a:extLst>
                  <a:ext uri="{FF2B5EF4-FFF2-40B4-BE49-F238E27FC236}">
                    <a16:creationId xmlns:a16="http://schemas.microsoft.com/office/drawing/2014/main" id="{5BC882E7-D49F-C367-E699-E85EAED66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" y="560"/>
                <a:ext cx="59" cy="79"/>
              </a:xfrm>
              <a:custGeom>
                <a:avLst/>
                <a:gdLst>
                  <a:gd name="T0" fmla="*/ 298 w 298"/>
                  <a:gd name="T1" fmla="*/ 395 h 395"/>
                  <a:gd name="T2" fmla="*/ 166 w 298"/>
                  <a:gd name="T3" fmla="*/ 378 h 395"/>
                  <a:gd name="T4" fmla="*/ 62 w 298"/>
                  <a:gd name="T5" fmla="*/ 291 h 395"/>
                  <a:gd name="T6" fmla="*/ 0 w 298"/>
                  <a:gd name="T7" fmla="*/ 166 h 395"/>
                  <a:gd name="T8" fmla="*/ 14 w 298"/>
                  <a:gd name="T9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" h="395">
                    <a:moveTo>
                      <a:pt x="298" y="395"/>
                    </a:moveTo>
                    <a:lnTo>
                      <a:pt x="166" y="378"/>
                    </a:lnTo>
                    <a:lnTo>
                      <a:pt x="62" y="291"/>
                    </a:lnTo>
                    <a:lnTo>
                      <a:pt x="0" y="166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1" name="Freeform 800">
                <a:extLst>
                  <a:ext uri="{FF2B5EF4-FFF2-40B4-BE49-F238E27FC236}">
                    <a16:creationId xmlns:a16="http://schemas.microsoft.com/office/drawing/2014/main" id="{EFF61BAF-17E9-F9DE-326E-D3D912C6B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774"/>
                <a:ext cx="51" cy="156"/>
              </a:xfrm>
              <a:custGeom>
                <a:avLst/>
                <a:gdLst>
                  <a:gd name="T0" fmla="*/ 0 w 256"/>
                  <a:gd name="T1" fmla="*/ 780 h 780"/>
                  <a:gd name="T2" fmla="*/ 118 w 256"/>
                  <a:gd name="T3" fmla="*/ 700 h 780"/>
                  <a:gd name="T4" fmla="*/ 256 w 256"/>
                  <a:gd name="T5" fmla="*/ 718 h 780"/>
                  <a:gd name="T6" fmla="*/ 10 w 256"/>
                  <a:gd name="T7" fmla="*/ 142 h 780"/>
                  <a:gd name="T8" fmla="*/ 21 w 256"/>
                  <a:gd name="T9" fmla="*/ 0 h 780"/>
                  <a:gd name="T10" fmla="*/ 90 w 256"/>
                  <a:gd name="T11" fmla="*/ 14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780">
                    <a:moveTo>
                      <a:pt x="0" y="780"/>
                    </a:moveTo>
                    <a:lnTo>
                      <a:pt x="118" y="700"/>
                    </a:lnTo>
                    <a:lnTo>
                      <a:pt x="256" y="718"/>
                    </a:lnTo>
                    <a:lnTo>
                      <a:pt x="10" y="142"/>
                    </a:lnTo>
                    <a:lnTo>
                      <a:pt x="21" y="0"/>
                    </a:lnTo>
                    <a:lnTo>
                      <a:pt x="9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2" name="Line 801">
                <a:extLst>
                  <a:ext uri="{FF2B5EF4-FFF2-40B4-BE49-F238E27FC236}">
                    <a16:creationId xmlns:a16="http://schemas.microsoft.com/office/drawing/2014/main" id="{E8F731D1-6D55-CDF5-61E8-D05F593C0A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7" y="740"/>
                <a:ext cx="1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3" name="Line 802">
                <a:extLst>
                  <a:ext uri="{FF2B5EF4-FFF2-40B4-BE49-F238E27FC236}">
                    <a16:creationId xmlns:a16="http://schemas.microsoft.com/office/drawing/2014/main" id="{6FDB704B-1400-CB93-B6F7-47B8583F83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42" y="738"/>
                <a:ext cx="11" cy="3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4" name="Line 803">
                <a:extLst>
                  <a:ext uri="{FF2B5EF4-FFF2-40B4-BE49-F238E27FC236}">
                    <a16:creationId xmlns:a16="http://schemas.microsoft.com/office/drawing/2014/main" id="{2B06285F-6878-2FF7-C5BC-BD9F0B7A69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7" y="738"/>
                <a:ext cx="11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5" name="Line 804">
                <a:extLst>
                  <a:ext uri="{FF2B5EF4-FFF2-40B4-BE49-F238E27FC236}">
                    <a16:creationId xmlns:a16="http://schemas.microsoft.com/office/drawing/2014/main" id="{99679767-614A-7E83-7339-65AD4E653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53" y="675"/>
                <a:ext cx="0" cy="6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6" name="Freeform 805">
                <a:extLst>
                  <a:ext uri="{FF2B5EF4-FFF2-40B4-BE49-F238E27FC236}">
                    <a16:creationId xmlns:a16="http://schemas.microsoft.com/office/drawing/2014/main" id="{95294A01-7666-DE55-12AD-66DB31E39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3" y="675"/>
                <a:ext cx="209" cy="26"/>
              </a:xfrm>
              <a:custGeom>
                <a:avLst/>
                <a:gdLst>
                  <a:gd name="T0" fmla="*/ 0 w 1047"/>
                  <a:gd name="T1" fmla="*/ 0 h 131"/>
                  <a:gd name="T2" fmla="*/ 264 w 1047"/>
                  <a:gd name="T3" fmla="*/ 111 h 131"/>
                  <a:gd name="T4" fmla="*/ 552 w 1047"/>
                  <a:gd name="T5" fmla="*/ 131 h 131"/>
                  <a:gd name="T6" fmla="*/ 735 w 1047"/>
                  <a:gd name="T7" fmla="*/ 31 h 131"/>
                  <a:gd name="T8" fmla="*/ 839 w 1047"/>
                  <a:gd name="T9" fmla="*/ 111 h 131"/>
                  <a:gd name="T10" fmla="*/ 1047 w 1047"/>
                  <a:gd name="T11" fmla="*/ 55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7" h="131">
                    <a:moveTo>
                      <a:pt x="0" y="0"/>
                    </a:moveTo>
                    <a:lnTo>
                      <a:pt x="264" y="111"/>
                    </a:lnTo>
                    <a:lnTo>
                      <a:pt x="552" y="131"/>
                    </a:lnTo>
                    <a:lnTo>
                      <a:pt x="735" y="31"/>
                    </a:lnTo>
                    <a:lnTo>
                      <a:pt x="839" y="111"/>
                    </a:lnTo>
                    <a:lnTo>
                      <a:pt x="1047" y="5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7" name="Freeform 806">
                <a:extLst>
                  <a:ext uri="{FF2B5EF4-FFF2-40B4-BE49-F238E27FC236}">
                    <a16:creationId xmlns:a16="http://schemas.microsoft.com/office/drawing/2014/main" id="{E1B246AB-075D-4F47-3801-549B2B182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2" y="575"/>
                <a:ext cx="74" cy="111"/>
              </a:xfrm>
              <a:custGeom>
                <a:avLst/>
                <a:gdLst>
                  <a:gd name="T0" fmla="*/ 0 w 368"/>
                  <a:gd name="T1" fmla="*/ 555 h 555"/>
                  <a:gd name="T2" fmla="*/ 177 w 368"/>
                  <a:gd name="T3" fmla="*/ 444 h 555"/>
                  <a:gd name="T4" fmla="*/ 368 w 368"/>
                  <a:gd name="T5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" h="555">
                    <a:moveTo>
                      <a:pt x="0" y="555"/>
                    </a:moveTo>
                    <a:lnTo>
                      <a:pt x="177" y="444"/>
                    </a:lnTo>
                    <a:lnTo>
                      <a:pt x="36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8" name="Freeform 807">
                <a:extLst>
                  <a:ext uri="{FF2B5EF4-FFF2-40B4-BE49-F238E27FC236}">
                    <a16:creationId xmlns:a16="http://schemas.microsoft.com/office/drawing/2014/main" id="{EE7581E4-ADB3-1FAB-EC7A-65859188D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1" y="790"/>
                <a:ext cx="124" cy="55"/>
              </a:xfrm>
              <a:custGeom>
                <a:avLst/>
                <a:gdLst>
                  <a:gd name="T0" fmla="*/ 619 w 619"/>
                  <a:gd name="T1" fmla="*/ 34 h 274"/>
                  <a:gd name="T2" fmla="*/ 557 w 619"/>
                  <a:gd name="T3" fmla="*/ 0 h 274"/>
                  <a:gd name="T4" fmla="*/ 505 w 619"/>
                  <a:gd name="T5" fmla="*/ 45 h 274"/>
                  <a:gd name="T6" fmla="*/ 370 w 619"/>
                  <a:gd name="T7" fmla="*/ 274 h 274"/>
                  <a:gd name="T8" fmla="*/ 0 w 619"/>
                  <a:gd name="T9" fmla="*/ 12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9" h="274">
                    <a:moveTo>
                      <a:pt x="619" y="34"/>
                    </a:moveTo>
                    <a:lnTo>
                      <a:pt x="557" y="0"/>
                    </a:lnTo>
                    <a:lnTo>
                      <a:pt x="505" y="45"/>
                    </a:lnTo>
                    <a:lnTo>
                      <a:pt x="370" y="274"/>
                    </a:lnTo>
                    <a:lnTo>
                      <a:pt x="0" y="1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0" name="Group 1009">
              <a:extLst>
                <a:ext uri="{FF2B5EF4-FFF2-40B4-BE49-F238E27FC236}">
                  <a16:creationId xmlns:a16="http://schemas.microsoft.com/office/drawing/2014/main" id="{14A62838-B4AA-24FF-F6CD-1A6D9A1584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3" y="412"/>
              <a:ext cx="2801" cy="1434"/>
              <a:chOff x="1513" y="412"/>
              <a:chExt cx="2801" cy="1434"/>
            </a:xfrm>
          </p:grpSpPr>
          <p:sp>
            <p:nvSpPr>
              <p:cNvPr id="809" name="Freeform 809">
                <a:extLst>
                  <a:ext uri="{FF2B5EF4-FFF2-40B4-BE49-F238E27FC236}">
                    <a16:creationId xmlns:a16="http://schemas.microsoft.com/office/drawing/2014/main" id="{D57C2AC1-34F8-62FD-808C-011C4F1D8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" y="686"/>
                <a:ext cx="13" cy="111"/>
              </a:xfrm>
              <a:custGeom>
                <a:avLst/>
                <a:gdLst>
                  <a:gd name="T0" fmla="*/ 38 w 66"/>
                  <a:gd name="T1" fmla="*/ 0 h 558"/>
                  <a:gd name="T2" fmla="*/ 66 w 66"/>
                  <a:gd name="T3" fmla="*/ 142 h 558"/>
                  <a:gd name="T4" fmla="*/ 0 w 66"/>
                  <a:gd name="T5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558">
                    <a:moveTo>
                      <a:pt x="38" y="0"/>
                    </a:moveTo>
                    <a:lnTo>
                      <a:pt x="66" y="142"/>
                    </a:lnTo>
                    <a:lnTo>
                      <a:pt x="0" y="55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0" name="Line 810">
                <a:extLst>
                  <a:ext uri="{FF2B5EF4-FFF2-40B4-BE49-F238E27FC236}">
                    <a16:creationId xmlns:a16="http://schemas.microsoft.com/office/drawing/2014/main" id="{11628207-CC48-4371-CCF9-46ADFD370D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12" y="753"/>
                <a:ext cx="2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1" name="Line 811">
                <a:extLst>
                  <a:ext uri="{FF2B5EF4-FFF2-40B4-BE49-F238E27FC236}">
                    <a16:creationId xmlns:a16="http://schemas.microsoft.com/office/drawing/2014/main" id="{54C503A7-F0A9-0CDC-0E67-743E8A09D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13" y="753"/>
                <a:ext cx="2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2" name="Freeform 812">
                <a:extLst>
                  <a:ext uri="{FF2B5EF4-FFF2-40B4-BE49-F238E27FC236}">
                    <a16:creationId xmlns:a16="http://schemas.microsoft.com/office/drawing/2014/main" id="{B987B839-BD69-D841-D434-077C7A82D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4" y="518"/>
                <a:ext cx="232" cy="136"/>
              </a:xfrm>
              <a:custGeom>
                <a:avLst/>
                <a:gdLst>
                  <a:gd name="T0" fmla="*/ 215 w 1162"/>
                  <a:gd name="T1" fmla="*/ 683 h 683"/>
                  <a:gd name="T2" fmla="*/ 0 w 1162"/>
                  <a:gd name="T3" fmla="*/ 614 h 683"/>
                  <a:gd name="T4" fmla="*/ 90 w 1162"/>
                  <a:gd name="T5" fmla="*/ 430 h 683"/>
                  <a:gd name="T6" fmla="*/ 118 w 1162"/>
                  <a:gd name="T7" fmla="*/ 45 h 683"/>
                  <a:gd name="T8" fmla="*/ 253 w 1162"/>
                  <a:gd name="T9" fmla="*/ 0 h 683"/>
                  <a:gd name="T10" fmla="*/ 395 w 1162"/>
                  <a:gd name="T11" fmla="*/ 135 h 683"/>
                  <a:gd name="T12" fmla="*/ 246 w 1162"/>
                  <a:gd name="T13" fmla="*/ 288 h 683"/>
                  <a:gd name="T14" fmla="*/ 714 w 1162"/>
                  <a:gd name="T15" fmla="*/ 225 h 683"/>
                  <a:gd name="T16" fmla="*/ 777 w 1162"/>
                  <a:gd name="T17" fmla="*/ 326 h 683"/>
                  <a:gd name="T18" fmla="*/ 936 w 1162"/>
                  <a:gd name="T19" fmla="*/ 253 h 683"/>
                  <a:gd name="T20" fmla="*/ 1162 w 1162"/>
                  <a:gd name="T21" fmla="*/ 392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62" h="683">
                    <a:moveTo>
                      <a:pt x="215" y="683"/>
                    </a:moveTo>
                    <a:lnTo>
                      <a:pt x="0" y="614"/>
                    </a:lnTo>
                    <a:lnTo>
                      <a:pt x="90" y="430"/>
                    </a:lnTo>
                    <a:lnTo>
                      <a:pt x="118" y="45"/>
                    </a:lnTo>
                    <a:lnTo>
                      <a:pt x="253" y="0"/>
                    </a:lnTo>
                    <a:lnTo>
                      <a:pt x="395" y="135"/>
                    </a:lnTo>
                    <a:lnTo>
                      <a:pt x="246" y="288"/>
                    </a:lnTo>
                    <a:lnTo>
                      <a:pt x="714" y="225"/>
                    </a:lnTo>
                    <a:lnTo>
                      <a:pt x="777" y="326"/>
                    </a:lnTo>
                    <a:lnTo>
                      <a:pt x="936" y="253"/>
                    </a:lnTo>
                    <a:lnTo>
                      <a:pt x="1162" y="39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3" name="Freeform 813">
                <a:extLst>
                  <a:ext uri="{FF2B5EF4-FFF2-40B4-BE49-F238E27FC236}">
                    <a16:creationId xmlns:a16="http://schemas.microsoft.com/office/drawing/2014/main" id="{69B744C9-A98A-7AC5-74E5-541B4A415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412"/>
                <a:ext cx="297" cy="285"/>
              </a:xfrm>
              <a:custGeom>
                <a:avLst/>
                <a:gdLst>
                  <a:gd name="T0" fmla="*/ 1158 w 1484"/>
                  <a:gd name="T1" fmla="*/ 1425 h 1425"/>
                  <a:gd name="T2" fmla="*/ 871 w 1484"/>
                  <a:gd name="T3" fmla="*/ 1040 h 1425"/>
                  <a:gd name="T4" fmla="*/ 621 w 1484"/>
                  <a:gd name="T5" fmla="*/ 1026 h 1425"/>
                  <a:gd name="T6" fmla="*/ 617 w 1484"/>
                  <a:gd name="T7" fmla="*/ 898 h 1425"/>
                  <a:gd name="T8" fmla="*/ 368 w 1484"/>
                  <a:gd name="T9" fmla="*/ 762 h 1425"/>
                  <a:gd name="T10" fmla="*/ 77 w 1484"/>
                  <a:gd name="T11" fmla="*/ 648 h 1425"/>
                  <a:gd name="T12" fmla="*/ 208 w 1484"/>
                  <a:gd name="T13" fmla="*/ 520 h 1425"/>
                  <a:gd name="T14" fmla="*/ 0 w 1484"/>
                  <a:gd name="T15" fmla="*/ 513 h 1425"/>
                  <a:gd name="T16" fmla="*/ 70 w 1484"/>
                  <a:gd name="T17" fmla="*/ 211 h 1425"/>
                  <a:gd name="T18" fmla="*/ 396 w 1484"/>
                  <a:gd name="T19" fmla="*/ 263 h 1425"/>
                  <a:gd name="T20" fmla="*/ 396 w 1484"/>
                  <a:gd name="T21" fmla="*/ 0 h 1425"/>
                  <a:gd name="T22" fmla="*/ 562 w 1484"/>
                  <a:gd name="T23" fmla="*/ 176 h 1425"/>
                  <a:gd name="T24" fmla="*/ 801 w 1484"/>
                  <a:gd name="T25" fmla="*/ 110 h 1425"/>
                  <a:gd name="T26" fmla="*/ 829 w 1484"/>
                  <a:gd name="T27" fmla="*/ 329 h 1425"/>
                  <a:gd name="T28" fmla="*/ 1484 w 1484"/>
                  <a:gd name="T29" fmla="*/ 294 h 1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84" h="1425">
                    <a:moveTo>
                      <a:pt x="1158" y="1425"/>
                    </a:moveTo>
                    <a:lnTo>
                      <a:pt x="871" y="1040"/>
                    </a:lnTo>
                    <a:lnTo>
                      <a:pt x="621" y="1026"/>
                    </a:lnTo>
                    <a:lnTo>
                      <a:pt x="617" y="898"/>
                    </a:lnTo>
                    <a:lnTo>
                      <a:pt x="368" y="762"/>
                    </a:lnTo>
                    <a:lnTo>
                      <a:pt x="77" y="648"/>
                    </a:lnTo>
                    <a:lnTo>
                      <a:pt x="208" y="520"/>
                    </a:lnTo>
                    <a:lnTo>
                      <a:pt x="0" y="513"/>
                    </a:lnTo>
                    <a:lnTo>
                      <a:pt x="70" y="211"/>
                    </a:lnTo>
                    <a:lnTo>
                      <a:pt x="396" y="263"/>
                    </a:lnTo>
                    <a:lnTo>
                      <a:pt x="396" y="0"/>
                    </a:lnTo>
                    <a:lnTo>
                      <a:pt x="562" y="176"/>
                    </a:lnTo>
                    <a:lnTo>
                      <a:pt x="801" y="110"/>
                    </a:lnTo>
                    <a:lnTo>
                      <a:pt x="829" y="329"/>
                    </a:lnTo>
                    <a:lnTo>
                      <a:pt x="1484" y="29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4" name="Freeform 814">
                <a:extLst>
                  <a:ext uri="{FF2B5EF4-FFF2-40B4-BE49-F238E27FC236}">
                    <a16:creationId xmlns:a16="http://schemas.microsoft.com/office/drawing/2014/main" id="{FF57AD2D-D717-D51B-89CA-4E228C681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8" y="652"/>
                <a:ext cx="41" cy="112"/>
              </a:xfrm>
              <a:custGeom>
                <a:avLst/>
                <a:gdLst>
                  <a:gd name="T0" fmla="*/ 204 w 204"/>
                  <a:gd name="T1" fmla="*/ 562 h 562"/>
                  <a:gd name="T2" fmla="*/ 0 w 204"/>
                  <a:gd name="T3" fmla="*/ 139 h 562"/>
                  <a:gd name="T4" fmla="*/ 7 w 204"/>
                  <a:gd name="T5" fmla="*/ 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4" h="562">
                    <a:moveTo>
                      <a:pt x="204" y="562"/>
                    </a:moveTo>
                    <a:lnTo>
                      <a:pt x="0" y="139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5" name="Freeform 815">
                <a:extLst>
                  <a:ext uri="{FF2B5EF4-FFF2-40B4-BE49-F238E27FC236}">
                    <a16:creationId xmlns:a16="http://schemas.microsoft.com/office/drawing/2014/main" id="{E9F6CC44-9D88-77E5-DB3C-44C6EB6C4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9" y="632"/>
                <a:ext cx="147" cy="112"/>
              </a:xfrm>
              <a:custGeom>
                <a:avLst/>
                <a:gdLst>
                  <a:gd name="T0" fmla="*/ 0 w 735"/>
                  <a:gd name="T1" fmla="*/ 100 h 561"/>
                  <a:gd name="T2" fmla="*/ 263 w 735"/>
                  <a:gd name="T3" fmla="*/ 0 h 561"/>
                  <a:gd name="T4" fmla="*/ 652 w 735"/>
                  <a:gd name="T5" fmla="*/ 166 h 561"/>
                  <a:gd name="T6" fmla="*/ 735 w 735"/>
                  <a:gd name="T7" fmla="*/ 430 h 561"/>
                  <a:gd name="T8" fmla="*/ 679 w 735"/>
                  <a:gd name="T9" fmla="*/ 561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5" h="561">
                    <a:moveTo>
                      <a:pt x="0" y="100"/>
                    </a:moveTo>
                    <a:lnTo>
                      <a:pt x="263" y="0"/>
                    </a:lnTo>
                    <a:lnTo>
                      <a:pt x="652" y="166"/>
                    </a:lnTo>
                    <a:lnTo>
                      <a:pt x="735" y="430"/>
                    </a:lnTo>
                    <a:lnTo>
                      <a:pt x="679" y="56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6" name="Freeform 816">
                <a:extLst>
                  <a:ext uri="{FF2B5EF4-FFF2-40B4-BE49-F238E27FC236}">
                    <a16:creationId xmlns:a16="http://schemas.microsoft.com/office/drawing/2014/main" id="{73C267FD-4532-7BDB-BB70-F9E9B8E40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2" y="636"/>
                <a:ext cx="121" cy="93"/>
              </a:xfrm>
              <a:custGeom>
                <a:avLst/>
                <a:gdLst>
                  <a:gd name="T0" fmla="*/ 0 w 607"/>
                  <a:gd name="T1" fmla="*/ 464 h 464"/>
                  <a:gd name="T2" fmla="*/ 80 w 607"/>
                  <a:gd name="T3" fmla="*/ 31 h 464"/>
                  <a:gd name="T4" fmla="*/ 291 w 607"/>
                  <a:gd name="T5" fmla="*/ 24 h 464"/>
                  <a:gd name="T6" fmla="*/ 357 w 607"/>
                  <a:gd name="T7" fmla="*/ 117 h 464"/>
                  <a:gd name="T8" fmla="*/ 534 w 607"/>
                  <a:gd name="T9" fmla="*/ 0 h 464"/>
                  <a:gd name="T10" fmla="*/ 607 w 607"/>
                  <a:gd name="T11" fmla="*/ 124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7" h="464">
                    <a:moveTo>
                      <a:pt x="0" y="464"/>
                    </a:moveTo>
                    <a:lnTo>
                      <a:pt x="80" y="31"/>
                    </a:lnTo>
                    <a:lnTo>
                      <a:pt x="291" y="24"/>
                    </a:lnTo>
                    <a:lnTo>
                      <a:pt x="357" y="117"/>
                    </a:lnTo>
                    <a:lnTo>
                      <a:pt x="534" y="0"/>
                    </a:lnTo>
                    <a:lnTo>
                      <a:pt x="607" y="1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7" name="Freeform 817">
                <a:extLst>
                  <a:ext uri="{FF2B5EF4-FFF2-40B4-BE49-F238E27FC236}">
                    <a16:creationId xmlns:a16="http://schemas.microsoft.com/office/drawing/2014/main" id="{53FCB43B-6856-1C6D-4883-4F6993617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3" y="651"/>
                <a:ext cx="46" cy="10"/>
              </a:xfrm>
              <a:custGeom>
                <a:avLst/>
                <a:gdLst>
                  <a:gd name="T0" fmla="*/ 229 w 229"/>
                  <a:gd name="T1" fmla="*/ 3 h 48"/>
                  <a:gd name="T2" fmla="*/ 42 w 229"/>
                  <a:gd name="T3" fmla="*/ 0 h 48"/>
                  <a:gd name="T4" fmla="*/ 0 w 229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" h="48">
                    <a:moveTo>
                      <a:pt x="229" y="3"/>
                    </a:moveTo>
                    <a:lnTo>
                      <a:pt x="42" y="0"/>
                    </a:lnTo>
                    <a:lnTo>
                      <a:pt x="0" y="4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8" name="Freeform 818">
                <a:extLst>
                  <a:ext uri="{FF2B5EF4-FFF2-40B4-BE49-F238E27FC236}">
                    <a16:creationId xmlns:a16="http://schemas.microsoft.com/office/drawing/2014/main" id="{C9D668ED-9559-1002-816A-48DC4645F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" y="661"/>
                <a:ext cx="49" cy="132"/>
              </a:xfrm>
              <a:custGeom>
                <a:avLst/>
                <a:gdLst>
                  <a:gd name="T0" fmla="*/ 35 w 243"/>
                  <a:gd name="T1" fmla="*/ 0 h 663"/>
                  <a:gd name="T2" fmla="*/ 0 w 243"/>
                  <a:gd name="T3" fmla="*/ 129 h 663"/>
                  <a:gd name="T4" fmla="*/ 56 w 243"/>
                  <a:gd name="T5" fmla="*/ 475 h 663"/>
                  <a:gd name="T6" fmla="*/ 243 w 243"/>
                  <a:gd name="T7" fmla="*/ 663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3" h="663">
                    <a:moveTo>
                      <a:pt x="35" y="0"/>
                    </a:moveTo>
                    <a:lnTo>
                      <a:pt x="0" y="129"/>
                    </a:lnTo>
                    <a:lnTo>
                      <a:pt x="56" y="475"/>
                    </a:lnTo>
                    <a:lnTo>
                      <a:pt x="243" y="66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9" name="Freeform 819">
                <a:extLst>
                  <a:ext uri="{FF2B5EF4-FFF2-40B4-BE49-F238E27FC236}">
                    <a16:creationId xmlns:a16="http://schemas.microsoft.com/office/drawing/2014/main" id="{DA73C17F-9F66-9DC4-AA5A-78AA97B48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" y="764"/>
                <a:ext cx="46" cy="45"/>
              </a:xfrm>
              <a:custGeom>
                <a:avLst/>
                <a:gdLst>
                  <a:gd name="T0" fmla="*/ 0 w 232"/>
                  <a:gd name="T1" fmla="*/ 146 h 225"/>
                  <a:gd name="T2" fmla="*/ 177 w 232"/>
                  <a:gd name="T3" fmla="*/ 225 h 225"/>
                  <a:gd name="T4" fmla="*/ 232 w 232"/>
                  <a:gd name="T5" fmla="*/ 194 h 225"/>
                  <a:gd name="T6" fmla="*/ 218 w 232"/>
                  <a:gd name="T7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2" h="225">
                    <a:moveTo>
                      <a:pt x="0" y="146"/>
                    </a:moveTo>
                    <a:lnTo>
                      <a:pt x="177" y="225"/>
                    </a:lnTo>
                    <a:lnTo>
                      <a:pt x="232" y="194"/>
                    </a:lnTo>
                    <a:lnTo>
                      <a:pt x="2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0" name="Freeform 820">
                <a:extLst>
                  <a:ext uri="{FF2B5EF4-FFF2-40B4-BE49-F238E27FC236}">
                    <a16:creationId xmlns:a16="http://schemas.microsoft.com/office/drawing/2014/main" id="{CAB37DFC-A01B-E869-F8E9-8AFA9BC36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7" y="596"/>
                <a:ext cx="189" cy="58"/>
              </a:xfrm>
              <a:custGeom>
                <a:avLst/>
                <a:gdLst>
                  <a:gd name="T0" fmla="*/ 947 w 947"/>
                  <a:gd name="T1" fmla="*/ 0 h 291"/>
                  <a:gd name="T2" fmla="*/ 746 w 947"/>
                  <a:gd name="T3" fmla="*/ 69 h 291"/>
                  <a:gd name="T4" fmla="*/ 631 w 947"/>
                  <a:gd name="T5" fmla="*/ 246 h 291"/>
                  <a:gd name="T6" fmla="*/ 350 w 947"/>
                  <a:gd name="T7" fmla="*/ 277 h 291"/>
                  <a:gd name="T8" fmla="*/ 83 w 947"/>
                  <a:gd name="T9" fmla="*/ 198 h 291"/>
                  <a:gd name="T10" fmla="*/ 0 w 947"/>
                  <a:gd name="T11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7" h="291">
                    <a:moveTo>
                      <a:pt x="947" y="0"/>
                    </a:moveTo>
                    <a:lnTo>
                      <a:pt x="746" y="69"/>
                    </a:lnTo>
                    <a:lnTo>
                      <a:pt x="631" y="246"/>
                    </a:lnTo>
                    <a:lnTo>
                      <a:pt x="350" y="277"/>
                    </a:lnTo>
                    <a:lnTo>
                      <a:pt x="83" y="198"/>
                    </a:lnTo>
                    <a:lnTo>
                      <a:pt x="0" y="29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1" name="Freeform 821">
                <a:extLst>
                  <a:ext uri="{FF2B5EF4-FFF2-40B4-BE49-F238E27FC236}">
                    <a16:creationId xmlns:a16="http://schemas.microsoft.com/office/drawing/2014/main" id="{23777C14-B1AD-8815-C37B-B88F9F08A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732"/>
                <a:ext cx="45" cy="12"/>
              </a:xfrm>
              <a:custGeom>
                <a:avLst/>
                <a:gdLst>
                  <a:gd name="T0" fmla="*/ 0 w 224"/>
                  <a:gd name="T1" fmla="*/ 59 h 59"/>
                  <a:gd name="T2" fmla="*/ 132 w 224"/>
                  <a:gd name="T3" fmla="*/ 0 h 59"/>
                  <a:gd name="T4" fmla="*/ 224 w 224"/>
                  <a:gd name="T5" fmla="*/ 3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4" h="59">
                    <a:moveTo>
                      <a:pt x="0" y="59"/>
                    </a:moveTo>
                    <a:lnTo>
                      <a:pt x="132" y="0"/>
                    </a:lnTo>
                    <a:lnTo>
                      <a:pt x="224" y="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2" name="Freeform 822">
                <a:extLst>
                  <a:ext uri="{FF2B5EF4-FFF2-40B4-BE49-F238E27FC236}">
                    <a16:creationId xmlns:a16="http://schemas.microsoft.com/office/drawing/2014/main" id="{C81E8F20-5F90-BC0A-F3B7-BA02D6ABE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8" y="718"/>
                <a:ext cx="145" cy="62"/>
              </a:xfrm>
              <a:custGeom>
                <a:avLst/>
                <a:gdLst>
                  <a:gd name="T0" fmla="*/ 61 w 728"/>
                  <a:gd name="T1" fmla="*/ 105 h 309"/>
                  <a:gd name="T2" fmla="*/ 0 w 728"/>
                  <a:gd name="T3" fmla="*/ 0 h 309"/>
                  <a:gd name="T4" fmla="*/ 101 w 728"/>
                  <a:gd name="T5" fmla="*/ 11 h 309"/>
                  <a:gd name="T6" fmla="*/ 385 w 728"/>
                  <a:gd name="T7" fmla="*/ 66 h 309"/>
                  <a:gd name="T8" fmla="*/ 590 w 728"/>
                  <a:gd name="T9" fmla="*/ 146 h 309"/>
                  <a:gd name="T10" fmla="*/ 728 w 728"/>
                  <a:gd name="T11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8" h="309">
                    <a:moveTo>
                      <a:pt x="61" y="105"/>
                    </a:moveTo>
                    <a:lnTo>
                      <a:pt x="0" y="0"/>
                    </a:lnTo>
                    <a:lnTo>
                      <a:pt x="101" y="11"/>
                    </a:lnTo>
                    <a:lnTo>
                      <a:pt x="385" y="66"/>
                    </a:lnTo>
                    <a:lnTo>
                      <a:pt x="590" y="146"/>
                    </a:lnTo>
                    <a:lnTo>
                      <a:pt x="728" y="30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3" name="Freeform 823">
                <a:extLst>
                  <a:ext uri="{FF2B5EF4-FFF2-40B4-BE49-F238E27FC236}">
                    <a16:creationId xmlns:a16="http://schemas.microsoft.com/office/drawing/2014/main" id="{7F206119-75AE-E273-8330-14A80CA34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0" y="739"/>
                <a:ext cx="20" cy="8"/>
              </a:xfrm>
              <a:custGeom>
                <a:avLst/>
                <a:gdLst>
                  <a:gd name="T0" fmla="*/ 102 w 102"/>
                  <a:gd name="T1" fmla="*/ 40 h 40"/>
                  <a:gd name="T2" fmla="*/ 2 w 102"/>
                  <a:gd name="T3" fmla="*/ 3 h 40"/>
                  <a:gd name="T4" fmla="*/ 0 w 10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2" h="40">
                    <a:moveTo>
                      <a:pt x="102" y="40"/>
                    </a:move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4" name="Line 824">
                <a:extLst>
                  <a:ext uri="{FF2B5EF4-FFF2-40B4-BE49-F238E27FC236}">
                    <a16:creationId xmlns:a16="http://schemas.microsoft.com/office/drawing/2014/main" id="{5721F85B-DB66-4ED2-DD6C-1491DA6389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10" y="739"/>
                <a:ext cx="20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5" name="Freeform 825">
                <a:extLst>
                  <a:ext uri="{FF2B5EF4-FFF2-40B4-BE49-F238E27FC236}">
                    <a16:creationId xmlns:a16="http://schemas.microsoft.com/office/drawing/2014/main" id="{09815CD4-D43C-7FEC-C129-6DE0CD4A6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7" y="654"/>
                <a:ext cx="234" cy="118"/>
              </a:xfrm>
              <a:custGeom>
                <a:avLst/>
                <a:gdLst>
                  <a:gd name="T0" fmla="*/ 1169 w 1169"/>
                  <a:gd name="T1" fmla="*/ 576 h 590"/>
                  <a:gd name="T2" fmla="*/ 1099 w 1169"/>
                  <a:gd name="T3" fmla="*/ 590 h 590"/>
                  <a:gd name="T4" fmla="*/ 531 w 1169"/>
                  <a:gd name="T5" fmla="*/ 319 h 590"/>
                  <a:gd name="T6" fmla="*/ 108 w 1169"/>
                  <a:gd name="T7" fmla="*/ 264 h 590"/>
                  <a:gd name="T8" fmla="*/ 0 w 1169"/>
                  <a:gd name="T9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9" h="590">
                    <a:moveTo>
                      <a:pt x="1169" y="576"/>
                    </a:moveTo>
                    <a:lnTo>
                      <a:pt x="1099" y="590"/>
                    </a:lnTo>
                    <a:lnTo>
                      <a:pt x="531" y="319"/>
                    </a:lnTo>
                    <a:lnTo>
                      <a:pt x="108" y="26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6" name="Freeform 826">
                <a:extLst>
                  <a:ext uri="{FF2B5EF4-FFF2-40B4-BE49-F238E27FC236}">
                    <a16:creationId xmlns:a16="http://schemas.microsoft.com/office/drawing/2014/main" id="{A6017BD0-D640-E263-C594-D25B3F795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0" y="747"/>
                <a:ext cx="74" cy="116"/>
              </a:xfrm>
              <a:custGeom>
                <a:avLst/>
                <a:gdLst>
                  <a:gd name="T0" fmla="*/ 368 w 368"/>
                  <a:gd name="T1" fmla="*/ 578 h 578"/>
                  <a:gd name="T2" fmla="*/ 167 w 368"/>
                  <a:gd name="T3" fmla="*/ 63 h 578"/>
                  <a:gd name="T4" fmla="*/ 0 w 368"/>
                  <a:gd name="T5" fmla="*/ 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" h="578">
                    <a:moveTo>
                      <a:pt x="368" y="578"/>
                    </a:moveTo>
                    <a:lnTo>
                      <a:pt x="167" y="6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7" name="Line 827">
                <a:extLst>
                  <a:ext uri="{FF2B5EF4-FFF2-40B4-BE49-F238E27FC236}">
                    <a16:creationId xmlns:a16="http://schemas.microsoft.com/office/drawing/2014/main" id="{DEE37481-C6FA-4FB6-8A82-167ED79E1F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69" y="744"/>
                <a:ext cx="96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8" name="Freeform 828">
                <a:extLst>
                  <a:ext uri="{FF2B5EF4-FFF2-40B4-BE49-F238E27FC236}">
                    <a16:creationId xmlns:a16="http://schemas.microsoft.com/office/drawing/2014/main" id="{7AE27DE7-7D5B-19DB-DF16-A7270FBBF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416"/>
                <a:ext cx="185" cy="55"/>
              </a:xfrm>
              <a:custGeom>
                <a:avLst/>
                <a:gdLst>
                  <a:gd name="T0" fmla="*/ 926 w 926"/>
                  <a:gd name="T1" fmla="*/ 163 h 274"/>
                  <a:gd name="T2" fmla="*/ 454 w 926"/>
                  <a:gd name="T3" fmla="*/ 38 h 274"/>
                  <a:gd name="T4" fmla="*/ 409 w 926"/>
                  <a:gd name="T5" fmla="*/ 156 h 274"/>
                  <a:gd name="T6" fmla="*/ 336 w 926"/>
                  <a:gd name="T7" fmla="*/ 0 h 274"/>
                  <a:gd name="T8" fmla="*/ 0 w 926"/>
                  <a:gd name="T9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6" h="274">
                    <a:moveTo>
                      <a:pt x="926" y="163"/>
                    </a:moveTo>
                    <a:lnTo>
                      <a:pt x="454" y="38"/>
                    </a:lnTo>
                    <a:lnTo>
                      <a:pt x="409" y="156"/>
                    </a:lnTo>
                    <a:lnTo>
                      <a:pt x="336" y="0"/>
                    </a:lnTo>
                    <a:lnTo>
                      <a:pt x="0" y="27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9" name="Freeform 829">
                <a:extLst>
                  <a:ext uri="{FF2B5EF4-FFF2-40B4-BE49-F238E27FC236}">
                    <a16:creationId xmlns:a16="http://schemas.microsoft.com/office/drawing/2014/main" id="{FF5E4FEB-6B72-38F7-DA94-87E13F2599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471"/>
                <a:ext cx="108" cy="157"/>
              </a:xfrm>
              <a:custGeom>
                <a:avLst/>
                <a:gdLst>
                  <a:gd name="T0" fmla="*/ 0 w 541"/>
                  <a:gd name="T1" fmla="*/ 0 h 787"/>
                  <a:gd name="T2" fmla="*/ 198 w 541"/>
                  <a:gd name="T3" fmla="*/ 11 h 787"/>
                  <a:gd name="T4" fmla="*/ 142 w 541"/>
                  <a:gd name="T5" fmla="*/ 368 h 787"/>
                  <a:gd name="T6" fmla="*/ 264 w 541"/>
                  <a:gd name="T7" fmla="*/ 555 h 787"/>
                  <a:gd name="T8" fmla="*/ 541 w 541"/>
                  <a:gd name="T9" fmla="*/ 787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1" h="787">
                    <a:moveTo>
                      <a:pt x="0" y="0"/>
                    </a:moveTo>
                    <a:lnTo>
                      <a:pt x="198" y="11"/>
                    </a:lnTo>
                    <a:lnTo>
                      <a:pt x="142" y="368"/>
                    </a:lnTo>
                    <a:lnTo>
                      <a:pt x="264" y="555"/>
                    </a:lnTo>
                    <a:lnTo>
                      <a:pt x="541" y="78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0" name="Freeform 830">
                <a:extLst>
                  <a:ext uri="{FF2B5EF4-FFF2-40B4-BE49-F238E27FC236}">
                    <a16:creationId xmlns:a16="http://schemas.microsoft.com/office/drawing/2014/main" id="{233BD981-4721-C08B-9232-4183E73AE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" y="596"/>
                <a:ext cx="132" cy="101"/>
              </a:xfrm>
              <a:custGeom>
                <a:avLst/>
                <a:gdLst>
                  <a:gd name="T0" fmla="*/ 0 w 658"/>
                  <a:gd name="T1" fmla="*/ 0 h 503"/>
                  <a:gd name="T2" fmla="*/ 79 w 658"/>
                  <a:gd name="T3" fmla="*/ 14 h 503"/>
                  <a:gd name="T4" fmla="*/ 111 w 658"/>
                  <a:gd name="T5" fmla="*/ 156 h 503"/>
                  <a:gd name="T6" fmla="*/ 319 w 658"/>
                  <a:gd name="T7" fmla="*/ 173 h 503"/>
                  <a:gd name="T8" fmla="*/ 530 w 658"/>
                  <a:gd name="T9" fmla="*/ 447 h 503"/>
                  <a:gd name="T10" fmla="*/ 658 w 658"/>
                  <a:gd name="T11" fmla="*/ 50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8" h="503">
                    <a:moveTo>
                      <a:pt x="0" y="0"/>
                    </a:moveTo>
                    <a:lnTo>
                      <a:pt x="79" y="14"/>
                    </a:lnTo>
                    <a:lnTo>
                      <a:pt x="111" y="156"/>
                    </a:lnTo>
                    <a:lnTo>
                      <a:pt x="319" y="173"/>
                    </a:lnTo>
                    <a:lnTo>
                      <a:pt x="530" y="447"/>
                    </a:lnTo>
                    <a:lnTo>
                      <a:pt x="658" y="50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1" name="Freeform 831">
                <a:extLst>
                  <a:ext uri="{FF2B5EF4-FFF2-40B4-BE49-F238E27FC236}">
                    <a16:creationId xmlns:a16="http://schemas.microsoft.com/office/drawing/2014/main" id="{543B403C-F7F7-91FD-04ED-663D111EB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759"/>
                <a:ext cx="68" cy="36"/>
              </a:xfrm>
              <a:custGeom>
                <a:avLst/>
                <a:gdLst>
                  <a:gd name="T0" fmla="*/ 0 w 337"/>
                  <a:gd name="T1" fmla="*/ 104 h 180"/>
                  <a:gd name="T2" fmla="*/ 28 w 337"/>
                  <a:gd name="T3" fmla="*/ 0 h 180"/>
                  <a:gd name="T4" fmla="*/ 253 w 337"/>
                  <a:gd name="T5" fmla="*/ 121 h 180"/>
                  <a:gd name="T6" fmla="*/ 337 w 337"/>
                  <a:gd name="T7" fmla="*/ 180 h 180"/>
                  <a:gd name="T8" fmla="*/ 337 w 337"/>
                  <a:gd name="T9" fmla="*/ 5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7" h="180">
                    <a:moveTo>
                      <a:pt x="0" y="104"/>
                    </a:moveTo>
                    <a:lnTo>
                      <a:pt x="28" y="0"/>
                    </a:lnTo>
                    <a:lnTo>
                      <a:pt x="253" y="121"/>
                    </a:lnTo>
                    <a:lnTo>
                      <a:pt x="337" y="180"/>
                    </a:lnTo>
                    <a:lnTo>
                      <a:pt x="337" y="5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2" name="Freeform 832">
                <a:extLst>
                  <a:ext uri="{FF2B5EF4-FFF2-40B4-BE49-F238E27FC236}">
                    <a16:creationId xmlns:a16="http://schemas.microsoft.com/office/drawing/2014/main" id="{EAF1FE08-3119-D498-A848-D69C5668F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0" y="628"/>
                <a:ext cx="91" cy="85"/>
              </a:xfrm>
              <a:custGeom>
                <a:avLst/>
                <a:gdLst>
                  <a:gd name="T0" fmla="*/ 0 w 458"/>
                  <a:gd name="T1" fmla="*/ 423 h 423"/>
                  <a:gd name="T2" fmla="*/ 396 w 458"/>
                  <a:gd name="T3" fmla="*/ 167 h 423"/>
                  <a:gd name="T4" fmla="*/ 371 w 458"/>
                  <a:gd name="T5" fmla="*/ 104 h 423"/>
                  <a:gd name="T6" fmla="*/ 458 w 458"/>
                  <a:gd name="T7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8" h="423">
                    <a:moveTo>
                      <a:pt x="0" y="423"/>
                    </a:moveTo>
                    <a:lnTo>
                      <a:pt x="396" y="167"/>
                    </a:lnTo>
                    <a:lnTo>
                      <a:pt x="371" y="104"/>
                    </a:lnTo>
                    <a:lnTo>
                      <a:pt x="45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3" name="Freeform 833">
                <a:extLst>
                  <a:ext uri="{FF2B5EF4-FFF2-40B4-BE49-F238E27FC236}">
                    <a16:creationId xmlns:a16="http://schemas.microsoft.com/office/drawing/2014/main" id="{E4BC0C3F-BB02-31FF-E656-8E310B2AE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" y="711"/>
                <a:ext cx="158" cy="74"/>
              </a:xfrm>
              <a:custGeom>
                <a:avLst/>
                <a:gdLst>
                  <a:gd name="T0" fmla="*/ 0 w 790"/>
                  <a:gd name="T1" fmla="*/ 295 h 371"/>
                  <a:gd name="T2" fmla="*/ 357 w 790"/>
                  <a:gd name="T3" fmla="*/ 371 h 371"/>
                  <a:gd name="T4" fmla="*/ 662 w 790"/>
                  <a:gd name="T5" fmla="*/ 55 h 371"/>
                  <a:gd name="T6" fmla="*/ 790 w 790"/>
                  <a:gd name="T7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0" h="371">
                    <a:moveTo>
                      <a:pt x="0" y="295"/>
                    </a:moveTo>
                    <a:lnTo>
                      <a:pt x="357" y="371"/>
                    </a:lnTo>
                    <a:lnTo>
                      <a:pt x="662" y="55"/>
                    </a:lnTo>
                    <a:lnTo>
                      <a:pt x="79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4" name="Freeform 834">
                <a:extLst>
                  <a:ext uri="{FF2B5EF4-FFF2-40B4-BE49-F238E27FC236}">
                    <a16:creationId xmlns:a16="http://schemas.microsoft.com/office/drawing/2014/main" id="{1710B2FD-58E1-56CD-4094-B68D555F0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" y="711"/>
                <a:ext cx="11" cy="2"/>
              </a:xfrm>
              <a:custGeom>
                <a:avLst/>
                <a:gdLst>
                  <a:gd name="T0" fmla="*/ 0 w 55"/>
                  <a:gd name="T1" fmla="*/ 0 h 10"/>
                  <a:gd name="T2" fmla="*/ 8 w 55"/>
                  <a:gd name="T3" fmla="*/ 2 h 10"/>
                  <a:gd name="T4" fmla="*/ 10 w 55"/>
                  <a:gd name="T5" fmla="*/ 2 h 10"/>
                  <a:gd name="T6" fmla="*/ 55 w 55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0">
                    <a:moveTo>
                      <a:pt x="0" y="0"/>
                    </a:moveTo>
                    <a:lnTo>
                      <a:pt x="8" y="2"/>
                    </a:lnTo>
                    <a:lnTo>
                      <a:pt x="10" y="2"/>
                    </a:lnTo>
                    <a:lnTo>
                      <a:pt x="55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5" name="Line 835">
                <a:extLst>
                  <a:ext uri="{FF2B5EF4-FFF2-40B4-BE49-F238E27FC236}">
                    <a16:creationId xmlns:a16="http://schemas.microsoft.com/office/drawing/2014/main" id="{382C3ABE-0C65-FD8E-EB0A-D897954207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8" y="697"/>
                <a:ext cx="71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6" name="Freeform 836">
                <a:extLst>
                  <a:ext uri="{FF2B5EF4-FFF2-40B4-BE49-F238E27FC236}">
                    <a16:creationId xmlns:a16="http://schemas.microsoft.com/office/drawing/2014/main" id="{997B5F9A-7F40-EFF4-0786-726101E1C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820"/>
                <a:ext cx="158" cy="199"/>
              </a:xfrm>
              <a:custGeom>
                <a:avLst/>
                <a:gdLst>
                  <a:gd name="T0" fmla="*/ 787 w 787"/>
                  <a:gd name="T1" fmla="*/ 0 h 992"/>
                  <a:gd name="T2" fmla="*/ 544 w 787"/>
                  <a:gd name="T3" fmla="*/ 152 h 992"/>
                  <a:gd name="T4" fmla="*/ 509 w 787"/>
                  <a:gd name="T5" fmla="*/ 295 h 992"/>
                  <a:gd name="T6" fmla="*/ 145 w 787"/>
                  <a:gd name="T7" fmla="*/ 517 h 992"/>
                  <a:gd name="T8" fmla="*/ 0 w 787"/>
                  <a:gd name="T9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7" h="992">
                    <a:moveTo>
                      <a:pt x="787" y="0"/>
                    </a:moveTo>
                    <a:lnTo>
                      <a:pt x="544" y="152"/>
                    </a:lnTo>
                    <a:lnTo>
                      <a:pt x="509" y="295"/>
                    </a:lnTo>
                    <a:lnTo>
                      <a:pt x="145" y="517"/>
                    </a:lnTo>
                    <a:lnTo>
                      <a:pt x="0" y="99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7" name="Freeform 837">
                <a:extLst>
                  <a:ext uri="{FF2B5EF4-FFF2-40B4-BE49-F238E27FC236}">
                    <a16:creationId xmlns:a16="http://schemas.microsoft.com/office/drawing/2014/main" id="{565285ED-7B9A-D682-3513-C403DFC02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8" y="849"/>
                <a:ext cx="160" cy="170"/>
              </a:xfrm>
              <a:custGeom>
                <a:avLst/>
                <a:gdLst>
                  <a:gd name="T0" fmla="*/ 801 w 801"/>
                  <a:gd name="T1" fmla="*/ 847 h 847"/>
                  <a:gd name="T2" fmla="*/ 655 w 801"/>
                  <a:gd name="T3" fmla="*/ 836 h 847"/>
                  <a:gd name="T4" fmla="*/ 655 w 801"/>
                  <a:gd name="T5" fmla="*/ 625 h 847"/>
                  <a:gd name="T6" fmla="*/ 506 w 801"/>
                  <a:gd name="T7" fmla="*/ 375 h 847"/>
                  <a:gd name="T8" fmla="*/ 0 w 801"/>
                  <a:gd name="T9" fmla="*/ 0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1" h="847">
                    <a:moveTo>
                      <a:pt x="801" y="847"/>
                    </a:moveTo>
                    <a:lnTo>
                      <a:pt x="655" y="836"/>
                    </a:lnTo>
                    <a:lnTo>
                      <a:pt x="655" y="625"/>
                    </a:lnTo>
                    <a:lnTo>
                      <a:pt x="506" y="37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8" name="Freeform 838">
                <a:extLst>
                  <a:ext uri="{FF2B5EF4-FFF2-40B4-BE49-F238E27FC236}">
                    <a16:creationId xmlns:a16="http://schemas.microsoft.com/office/drawing/2014/main" id="{B75C3E6C-C9C0-8274-127F-5838EE90C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5" y="1019"/>
                <a:ext cx="97" cy="115"/>
              </a:xfrm>
              <a:custGeom>
                <a:avLst/>
                <a:gdLst>
                  <a:gd name="T0" fmla="*/ 468 w 485"/>
                  <a:gd name="T1" fmla="*/ 0 h 575"/>
                  <a:gd name="T2" fmla="*/ 485 w 485"/>
                  <a:gd name="T3" fmla="*/ 69 h 575"/>
                  <a:gd name="T4" fmla="*/ 256 w 485"/>
                  <a:gd name="T5" fmla="*/ 329 h 575"/>
                  <a:gd name="T6" fmla="*/ 0 w 485"/>
                  <a:gd name="T7" fmla="*/ 395 h 575"/>
                  <a:gd name="T8" fmla="*/ 107 w 485"/>
                  <a:gd name="T9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5" h="575">
                    <a:moveTo>
                      <a:pt x="468" y="0"/>
                    </a:moveTo>
                    <a:lnTo>
                      <a:pt x="485" y="69"/>
                    </a:lnTo>
                    <a:lnTo>
                      <a:pt x="256" y="329"/>
                    </a:lnTo>
                    <a:lnTo>
                      <a:pt x="0" y="395"/>
                    </a:lnTo>
                    <a:lnTo>
                      <a:pt x="107" y="57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9" name="Line 839">
                <a:extLst>
                  <a:ext uri="{FF2B5EF4-FFF2-40B4-BE49-F238E27FC236}">
                    <a16:creationId xmlns:a16="http://schemas.microsoft.com/office/drawing/2014/main" id="{3D1D2E04-57F9-2C9C-464B-FD5D31E28F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04" y="819"/>
                <a:ext cx="48" cy="4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0" name="Line 840">
                <a:extLst>
                  <a:ext uri="{FF2B5EF4-FFF2-40B4-BE49-F238E27FC236}">
                    <a16:creationId xmlns:a16="http://schemas.microsoft.com/office/drawing/2014/main" id="{A4AD99B8-E651-BA3E-0EE9-145C18427E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52" y="819"/>
                <a:ext cx="16" cy="3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1" name="Freeform 841">
                <a:extLst>
                  <a:ext uri="{FF2B5EF4-FFF2-40B4-BE49-F238E27FC236}">
                    <a16:creationId xmlns:a16="http://schemas.microsoft.com/office/drawing/2014/main" id="{87F55B5F-3F45-4485-C13D-1C92B849C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8" y="849"/>
                <a:ext cx="60" cy="231"/>
              </a:xfrm>
              <a:custGeom>
                <a:avLst/>
                <a:gdLst>
                  <a:gd name="T0" fmla="*/ 302 w 302"/>
                  <a:gd name="T1" fmla="*/ 0 h 1152"/>
                  <a:gd name="T2" fmla="*/ 240 w 302"/>
                  <a:gd name="T3" fmla="*/ 132 h 1152"/>
                  <a:gd name="T4" fmla="*/ 0 w 302"/>
                  <a:gd name="T5" fmla="*/ 278 h 1152"/>
                  <a:gd name="T6" fmla="*/ 143 w 302"/>
                  <a:gd name="T7" fmla="*/ 614 h 1152"/>
                  <a:gd name="T8" fmla="*/ 80 w 302"/>
                  <a:gd name="T9" fmla="*/ 743 h 1152"/>
                  <a:gd name="T10" fmla="*/ 132 w 302"/>
                  <a:gd name="T11" fmla="*/ 1023 h 1152"/>
                  <a:gd name="T12" fmla="*/ 73 w 302"/>
                  <a:gd name="T13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2" h="1152">
                    <a:moveTo>
                      <a:pt x="302" y="0"/>
                    </a:moveTo>
                    <a:lnTo>
                      <a:pt x="240" y="132"/>
                    </a:lnTo>
                    <a:lnTo>
                      <a:pt x="0" y="278"/>
                    </a:lnTo>
                    <a:lnTo>
                      <a:pt x="143" y="614"/>
                    </a:lnTo>
                    <a:lnTo>
                      <a:pt x="80" y="743"/>
                    </a:lnTo>
                    <a:lnTo>
                      <a:pt x="132" y="1023"/>
                    </a:lnTo>
                    <a:lnTo>
                      <a:pt x="73" y="115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2" name="Line 842">
                <a:extLst>
                  <a:ext uri="{FF2B5EF4-FFF2-40B4-BE49-F238E27FC236}">
                    <a16:creationId xmlns:a16="http://schemas.microsoft.com/office/drawing/2014/main" id="{2443138C-ECB1-132A-F80B-22963AE6F4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04" y="863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3" name="Line 843">
                <a:extLst>
                  <a:ext uri="{FF2B5EF4-FFF2-40B4-BE49-F238E27FC236}">
                    <a16:creationId xmlns:a16="http://schemas.microsoft.com/office/drawing/2014/main" id="{8DB507EA-8213-84FC-601F-4F2135F651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04" y="819"/>
                <a:ext cx="48" cy="4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4" name="Freeform 844">
                <a:extLst>
                  <a:ext uri="{FF2B5EF4-FFF2-40B4-BE49-F238E27FC236}">
                    <a16:creationId xmlns:a16="http://schemas.microsoft.com/office/drawing/2014/main" id="{5644CFFA-9FC4-4BB0-8D93-A414EB6F7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6" y="1127"/>
                <a:ext cx="129" cy="68"/>
              </a:xfrm>
              <a:custGeom>
                <a:avLst/>
                <a:gdLst>
                  <a:gd name="T0" fmla="*/ 0 w 642"/>
                  <a:gd name="T1" fmla="*/ 31 h 336"/>
                  <a:gd name="T2" fmla="*/ 63 w 642"/>
                  <a:gd name="T3" fmla="*/ 0 h 336"/>
                  <a:gd name="T4" fmla="*/ 115 w 642"/>
                  <a:gd name="T5" fmla="*/ 48 h 336"/>
                  <a:gd name="T6" fmla="*/ 236 w 642"/>
                  <a:gd name="T7" fmla="*/ 281 h 336"/>
                  <a:gd name="T8" fmla="*/ 441 w 642"/>
                  <a:gd name="T9" fmla="*/ 336 h 336"/>
                  <a:gd name="T10" fmla="*/ 642 w 642"/>
                  <a:gd name="T11" fmla="*/ 281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2" h="336">
                    <a:moveTo>
                      <a:pt x="0" y="31"/>
                    </a:moveTo>
                    <a:lnTo>
                      <a:pt x="63" y="0"/>
                    </a:lnTo>
                    <a:lnTo>
                      <a:pt x="115" y="48"/>
                    </a:lnTo>
                    <a:lnTo>
                      <a:pt x="236" y="281"/>
                    </a:lnTo>
                    <a:lnTo>
                      <a:pt x="441" y="336"/>
                    </a:lnTo>
                    <a:lnTo>
                      <a:pt x="642" y="28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5" name="Freeform 845">
                <a:extLst>
                  <a:ext uri="{FF2B5EF4-FFF2-40B4-BE49-F238E27FC236}">
                    <a16:creationId xmlns:a16="http://schemas.microsoft.com/office/drawing/2014/main" id="{28EC8701-6776-4E08-3542-47DDB2FECF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3" y="948"/>
                <a:ext cx="99" cy="136"/>
              </a:xfrm>
              <a:custGeom>
                <a:avLst/>
                <a:gdLst>
                  <a:gd name="T0" fmla="*/ 496 w 496"/>
                  <a:gd name="T1" fmla="*/ 659 h 679"/>
                  <a:gd name="T2" fmla="*/ 434 w 496"/>
                  <a:gd name="T3" fmla="*/ 679 h 679"/>
                  <a:gd name="T4" fmla="*/ 354 w 496"/>
                  <a:gd name="T5" fmla="*/ 572 h 679"/>
                  <a:gd name="T6" fmla="*/ 229 w 496"/>
                  <a:gd name="T7" fmla="*/ 565 h 679"/>
                  <a:gd name="T8" fmla="*/ 150 w 496"/>
                  <a:gd name="T9" fmla="*/ 139 h 679"/>
                  <a:gd name="T10" fmla="*/ 70 w 496"/>
                  <a:gd name="T11" fmla="*/ 14 h 679"/>
                  <a:gd name="T12" fmla="*/ 0 w 496"/>
                  <a:gd name="T13" fmla="*/ 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6" h="679">
                    <a:moveTo>
                      <a:pt x="496" y="659"/>
                    </a:moveTo>
                    <a:lnTo>
                      <a:pt x="434" y="679"/>
                    </a:lnTo>
                    <a:lnTo>
                      <a:pt x="354" y="572"/>
                    </a:lnTo>
                    <a:lnTo>
                      <a:pt x="229" y="565"/>
                    </a:lnTo>
                    <a:lnTo>
                      <a:pt x="150" y="139"/>
                    </a:lnTo>
                    <a:lnTo>
                      <a:pt x="70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6" name="Freeform 846">
                <a:extLst>
                  <a:ext uri="{FF2B5EF4-FFF2-40B4-BE49-F238E27FC236}">
                    <a16:creationId xmlns:a16="http://schemas.microsoft.com/office/drawing/2014/main" id="{2FD276F3-5F59-5E93-2430-2FF476007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1080"/>
                <a:ext cx="62" cy="101"/>
              </a:xfrm>
              <a:custGeom>
                <a:avLst/>
                <a:gdLst>
                  <a:gd name="T0" fmla="*/ 0 w 309"/>
                  <a:gd name="T1" fmla="*/ 0 h 509"/>
                  <a:gd name="T2" fmla="*/ 156 w 309"/>
                  <a:gd name="T3" fmla="*/ 201 h 509"/>
                  <a:gd name="T4" fmla="*/ 291 w 309"/>
                  <a:gd name="T5" fmla="*/ 232 h 509"/>
                  <a:gd name="T6" fmla="*/ 309 w 309"/>
                  <a:gd name="T7" fmla="*/ 509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9" h="509">
                    <a:moveTo>
                      <a:pt x="0" y="0"/>
                    </a:moveTo>
                    <a:lnTo>
                      <a:pt x="156" y="201"/>
                    </a:lnTo>
                    <a:lnTo>
                      <a:pt x="291" y="232"/>
                    </a:lnTo>
                    <a:lnTo>
                      <a:pt x="309" y="50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7" name="Freeform 847">
                <a:extLst>
                  <a:ext uri="{FF2B5EF4-FFF2-40B4-BE49-F238E27FC236}">
                    <a16:creationId xmlns:a16="http://schemas.microsoft.com/office/drawing/2014/main" id="{67668D02-E1F9-4A0F-4145-4C6919290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4" y="1176"/>
                <a:ext cx="50" cy="25"/>
              </a:xfrm>
              <a:custGeom>
                <a:avLst/>
                <a:gdLst>
                  <a:gd name="T0" fmla="*/ 0 w 250"/>
                  <a:gd name="T1" fmla="*/ 124 h 124"/>
                  <a:gd name="T2" fmla="*/ 132 w 250"/>
                  <a:gd name="T3" fmla="*/ 0 h 124"/>
                  <a:gd name="T4" fmla="*/ 250 w 250"/>
                  <a:gd name="T5" fmla="*/ 2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" h="124">
                    <a:moveTo>
                      <a:pt x="0" y="124"/>
                    </a:moveTo>
                    <a:lnTo>
                      <a:pt x="132" y="0"/>
                    </a:lnTo>
                    <a:lnTo>
                      <a:pt x="250" y="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8" name="Freeform 848">
                <a:extLst>
                  <a:ext uri="{FF2B5EF4-FFF2-40B4-BE49-F238E27FC236}">
                    <a16:creationId xmlns:a16="http://schemas.microsoft.com/office/drawing/2014/main" id="{C6BC197C-C553-5AAA-276F-7B6CBE080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3" y="1201"/>
                <a:ext cx="73" cy="164"/>
              </a:xfrm>
              <a:custGeom>
                <a:avLst/>
                <a:gdLst>
                  <a:gd name="T0" fmla="*/ 0 w 364"/>
                  <a:gd name="T1" fmla="*/ 819 h 819"/>
                  <a:gd name="T2" fmla="*/ 66 w 364"/>
                  <a:gd name="T3" fmla="*/ 798 h 819"/>
                  <a:gd name="T4" fmla="*/ 364 w 364"/>
                  <a:gd name="T5" fmla="*/ 323 h 819"/>
                  <a:gd name="T6" fmla="*/ 333 w 364"/>
                  <a:gd name="T7" fmla="*/ 118 h 819"/>
                  <a:gd name="T8" fmla="*/ 156 w 364"/>
                  <a:gd name="T9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4" h="819">
                    <a:moveTo>
                      <a:pt x="0" y="819"/>
                    </a:moveTo>
                    <a:lnTo>
                      <a:pt x="66" y="798"/>
                    </a:lnTo>
                    <a:lnTo>
                      <a:pt x="364" y="323"/>
                    </a:lnTo>
                    <a:lnTo>
                      <a:pt x="333" y="118"/>
                    </a:lnTo>
                    <a:lnTo>
                      <a:pt x="15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9" name="Freeform 849">
                <a:extLst>
                  <a:ext uri="{FF2B5EF4-FFF2-40B4-BE49-F238E27FC236}">
                    <a16:creationId xmlns:a16="http://schemas.microsoft.com/office/drawing/2014/main" id="{1DC35902-0D41-1431-5684-6FC683CD4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8" y="1200"/>
                <a:ext cx="66" cy="53"/>
              </a:xfrm>
              <a:custGeom>
                <a:avLst/>
                <a:gdLst>
                  <a:gd name="T0" fmla="*/ 329 w 329"/>
                  <a:gd name="T1" fmla="*/ 6 h 267"/>
                  <a:gd name="T2" fmla="*/ 263 w 329"/>
                  <a:gd name="T3" fmla="*/ 0 h 267"/>
                  <a:gd name="T4" fmla="*/ 211 w 329"/>
                  <a:gd name="T5" fmla="*/ 117 h 267"/>
                  <a:gd name="T6" fmla="*/ 152 w 329"/>
                  <a:gd name="T7" fmla="*/ 90 h 267"/>
                  <a:gd name="T8" fmla="*/ 0 w 329"/>
                  <a:gd name="T9" fmla="*/ 208 h 267"/>
                  <a:gd name="T10" fmla="*/ 24 w 329"/>
                  <a:gd name="T11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9" h="267">
                    <a:moveTo>
                      <a:pt x="329" y="6"/>
                    </a:moveTo>
                    <a:lnTo>
                      <a:pt x="263" y="0"/>
                    </a:lnTo>
                    <a:lnTo>
                      <a:pt x="211" y="117"/>
                    </a:lnTo>
                    <a:lnTo>
                      <a:pt x="152" y="90"/>
                    </a:lnTo>
                    <a:lnTo>
                      <a:pt x="0" y="208"/>
                    </a:lnTo>
                    <a:lnTo>
                      <a:pt x="24" y="26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0" name="Freeform 850">
                <a:extLst>
                  <a:ext uri="{FF2B5EF4-FFF2-40B4-BE49-F238E27FC236}">
                    <a16:creationId xmlns:a16="http://schemas.microsoft.com/office/drawing/2014/main" id="{A3AD1A53-C8D7-EDC4-CFC6-B641E505B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1166"/>
                <a:ext cx="27" cy="22"/>
              </a:xfrm>
              <a:custGeom>
                <a:avLst/>
                <a:gdLst>
                  <a:gd name="T0" fmla="*/ 0 w 135"/>
                  <a:gd name="T1" fmla="*/ 79 h 111"/>
                  <a:gd name="T2" fmla="*/ 83 w 135"/>
                  <a:gd name="T3" fmla="*/ 0 h 111"/>
                  <a:gd name="T4" fmla="*/ 135 w 135"/>
                  <a:gd name="T5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5" h="111">
                    <a:moveTo>
                      <a:pt x="0" y="79"/>
                    </a:moveTo>
                    <a:lnTo>
                      <a:pt x="83" y="0"/>
                    </a:lnTo>
                    <a:lnTo>
                      <a:pt x="135" y="1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1" name="Freeform 851">
                <a:extLst>
                  <a:ext uri="{FF2B5EF4-FFF2-40B4-BE49-F238E27FC236}">
                    <a16:creationId xmlns:a16="http://schemas.microsoft.com/office/drawing/2014/main" id="{DDE3EFD0-0C47-32C8-4004-B47E2D35E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" y="1188"/>
                <a:ext cx="81" cy="131"/>
              </a:xfrm>
              <a:custGeom>
                <a:avLst/>
                <a:gdLst>
                  <a:gd name="T0" fmla="*/ 402 w 402"/>
                  <a:gd name="T1" fmla="*/ 655 h 655"/>
                  <a:gd name="T2" fmla="*/ 239 w 402"/>
                  <a:gd name="T3" fmla="*/ 551 h 655"/>
                  <a:gd name="T4" fmla="*/ 83 w 402"/>
                  <a:gd name="T5" fmla="*/ 329 h 655"/>
                  <a:gd name="T6" fmla="*/ 0 w 402"/>
                  <a:gd name="T7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2" h="655">
                    <a:moveTo>
                      <a:pt x="402" y="655"/>
                    </a:moveTo>
                    <a:lnTo>
                      <a:pt x="239" y="551"/>
                    </a:lnTo>
                    <a:lnTo>
                      <a:pt x="83" y="3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2" name="Line 852">
                <a:extLst>
                  <a:ext uri="{FF2B5EF4-FFF2-40B4-BE49-F238E27FC236}">
                    <a16:creationId xmlns:a16="http://schemas.microsoft.com/office/drawing/2014/main" id="{17772588-23C6-2B7C-F34E-69273F8429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1" y="1134"/>
                <a:ext cx="45" cy="5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3" name="Freeform 853">
                <a:extLst>
                  <a:ext uri="{FF2B5EF4-FFF2-40B4-BE49-F238E27FC236}">
                    <a16:creationId xmlns:a16="http://schemas.microsoft.com/office/drawing/2014/main" id="{64E324F1-550C-A331-EE20-57A8A4BC2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1184"/>
                <a:ext cx="93" cy="135"/>
              </a:xfrm>
              <a:custGeom>
                <a:avLst/>
                <a:gdLst>
                  <a:gd name="T0" fmla="*/ 465 w 465"/>
                  <a:gd name="T1" fmla="*/ 0 h 676"/>
                  <a:gd name="T2" fmla="*/ 444 w 465"/>
                  <a:gd name="T3" fmla="*/ 204 h 676"/>
                  <a:gd name="T4" fmla="*/ 316 w 465"/>
                  <a:gd name="T5" fmla="*/ 256 h 676"/>
                  <a:gd name="T6" fmla="*/ 232 w 465"/>
                  <a:gd name="T7" fmla="*/ 523 h 676"/>
                  <a:gd name="T8" fmla="*/ 0 w 465"/>
                  <a:gd name="T9" fmla="*/ 676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5" h="676">
                    <a:moveTo>
                      <a:pt x="465" y="0"/>
                    </a:moveTo>
                    <a:lnTo>
                      <a:pt x="444" y="204"/>
                    </a:lnTo>
                    <a:lnTo>
                      <a:pt x="316" y="256"/>
                    </a:lnTo>
                    <a:lnTo>
                      <a:pt x="232" y="523"/>
                    </a:lnTo>
                    <a:lnTo>
                      <a:pt x="0" y="67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4" name="Freeform 854">
                <a:extLst>
                  <a:ext uri="{FF2B5EF4-FFF2-40B4-BE49-F238E27FC236}">
                    <a16:creationId xmlns:a16="http://schemas.microsoft.com/office/drawing/2014/main" id="{BB7D491B-38EE-1D94-7DF4-3D8C0A6E5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" y="922"/>
                <a:ext cx="44" cy="26"/>
              </a:xfrm>
              <a:custGeom>
                <a:avLst/>
                <a:gdLst>
                  <a:gd name="T0" fmla="*/ 0 w 221"/>
                  <a:gd name="T1" fmla="*/ 13 h 128"/>
                  <a:gd name="T2" fmla="*/ 65 w 221"/>
                  <a:gd name="T3" fmla="*/ 0 h 128"/>
                  <a:gd name="T4" fmla="*/ 221 w 221"/>
                  <a:gd name="T5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1" h="128">
                    <a:moveTo>
                      <a:pt x="0" y="13"/>
                    </a:moveTo>
                    <a:lnTo>
                      <a:pt x="65" y="0"/>
                    </a:lnTo>
                    <a:lnTo>
                      <a:pt x="221" y="1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5" name="Line 855">
                <a:extLst>
                  <a:ext uri="{FF2B5EF4-FFF2-40B4-BE49-F238E27FC236}">
                    <a16:creationId xmlns:a16="http://schemas.microsoft.com/office/drawing/2014/main" id="{12743B6B-397C-692F-1254-B25BBD2CA8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74" y="939"/>
                <a:ext cx="4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6" name="Line 856">
                <a:extLst>
                  <a:ext uri="{FF2B5EF4-FFF2-40B4-BE49-F238E27FC236}">
                    <a16:creationId xmlns:a16="http://schemas.microsoft.com/office/drawing/2014/main" id="{9ABDECCA-7763-F1A8-1ABF-414FFD6D70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78" y="93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7" name="Freeform 857">
                <a:extLst>
                  <a:ext uri="{FF2B5EF4-FFF2-40B4-BE49-F238E27FC236}">
                    <a16:creationId xmlns:a16="http://schemas.microsoft.com/office/drawing/2014/main" id="{84B3BA3F-5C26-C597-BC27-7501FEED1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" y="934"/>
                <a:ext cx="109" cy="19"/>
              </a:xfrm>
              <a:custGeom>
                <a:avLst/>
                <a:gdLst>
                  <a:gd name="T0" fmla="*/ 541 w 541"/>
                  <a:gd name="T1" fmla="*/ 23 h 93"/>
                  <a:gd name="T2" fmla="*/ 475 w 541"/>
                  <a:gd name="T3" fmla="*/ 0 h 93"/>
                  <a:gd name="T4" fmla="*/ 277 w 541"/>
                  <a:gd name="T5" fmla="*/ 93 h 93"/>
                  <a:gd name="T6" fmla="*/ 0 w 541"/>
                  <a:gd name="T7" fmla="*/ 4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1" h="93">
                    <a:moveTo>
                      <a:pt x="541" y="23"/>
                    </a:moveTo>
                    <a:lnTo>
                      <a:pt x="475" y="0"/>
                    </a:lnTo>
                    <a:lnTo>
                      <a:pt x="277" y="93"/>
                    </a:lnTo>
                    <a:lnTo>
                      <a:pt x="0" y="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8" name="Freeform 858">
                <a:extLst>
                  <a:ext uri="{FF2B5EF4-FFF2-40B4-BE49-F238E27FC236}">
                    <a16:creationId xmlns:a16="http://schemas.microsoft.com/office/drawing/2014/main" id="{EEE71C97-1F97-AB30-ECC2-1F5BC22C69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0" y="971"/>
                <a:ext cx="84" cy="72"/>
              </a:xfrm>
              <a:custGeom>
                <a:avLst/>
                <a:gdLst>
                  <a:gd name="T0" fmla="*/ 0 w 420"/>
                  <a:gd name="T1" fmla="*/ 315 h 360"/>
                  <a:gd name="T2" fmla="*/ 52 w 420"/>
                  <a:gd name="T3" fmla="*/ 277 h 360"/>
                  <a:gd name="T4" fmla="*/ 284 w 420"/>
                  <a:gd name="T5" fmla="*/ 360 h 360"/>
                  <a:gd name="T6" fmla="*/ 392 w 420"/>
                  <a:gd name="T7" fmla="*/ 266 h 360"/>
                  <a:gd name="T8" fmla="*/ 420 w 420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0" h="360">
                    <a:moveTo>
                      <a:pt x="0" y="315"/>
                    </a:moveTo>
                    <a:lnTo>
                      <a:pt x="52" y="277"/>
                    </a:lnTo>
                    <a:lnTo>
                      <a:pt x="284" y="360"/>
                    </a:lnTo>
                    <a:lnTo>
                      <a:pt x="392" y="266"/>
                    </a:lnTo>
                    <a:lnTo>
                      <a:pt x="42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9" name="Line 859">
                <a:extLst>
                  <a:ext uri="{FF2B5EF4-FFF2-40B4-BE49-F238E27FC236}">
                    <a16:creationId xmlns:a16="http://schemas.microsoft.com/office/drawing/2014/main" id="{CC9012C3-2591-D809-9E58-10567C04BA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74" y="939"/>
                <a:ext cx="4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0" name="Freeform 860">
                <a:extLst>
                  <a:ext uri="{FF2B5EF4-FFF2-40B4-BE49-F238E27FC236}">
                    <a16:creationId xmlns:a16="http://schemas.microsoft.com/office/drawing/2014/main" id="{C201D96F-E9AB-9EEE-7A21-0DF62B573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3" y="900"/>
                <a:ext cx="43" cy="48"/>
              </a:xfrm>
              <a:custGeom>
                <a:avLst/>
                <a:gdLst>
                  <a:gd name="T0" fmla="*/ 0 w 212"/>
                  <a:gd name="T1" fmla="*/ 239 h 239"/>
                  <a:gd name="T2" fmla="*/ 212 w 212"/>
                  <a:gd name="T3" fmla="*/ 208 h 239"/>
                  <a:gd name="T4" fmla="*/ 198 w 212"/>
                  <a:gd name="T5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2" h="239">
                    <a:moveTo>
                      <a:pt x="0" y="239"/>
                    </a:moveTo>
                    <a:lnTo>
                      <a:pt x="212" y="208"/>
                    </a:lnTo>
                    <a:lnTo>
                      <a:pt x="19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1" name="Line 861">
                <a:extLst>
                  <a:ext uri="{FF2B5EF4-FFF2-40B4-BE49-F238E27FC236}">
                    <a16:creationId xmlns:a16="http://schemas.microsoft.com/office/drawing/2014/main" id="{B355DCF4-0F67-E396-5724-9FF2495791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78" y="925"/>
                <a:ext cx="1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2" name="Line 862">
                <a:extLst>
                  <a:ext uri="{FF2B5EF4-FFF2-40B4-BE49-F238E27FC236}">
                    <a16:creationId xmlns:a16="http://schemas.microsoft.com/office/drawing/2014/main" id="{95110D39-E7EB-4D0B-5185-9C83C7768E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78" y="925"/>
                <a:ext cx="1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3" name="Freeform 863">
                <a:extLst>
                  <a:ext uri="{FF2B5EF4-FFF2-40B4-BE49-F238E27FC236}">
                    <a16:creationId xmlns:a16="http://schemas.microsoft.com/office/drawing/2014/main" id="{0089EEA0-EB14-77AE-6231-A758484BA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" y="793"/>
                <a:ext cx="26" cy="129"/>
              </a:xfrm>
              <a:custGeom>
                <a:avLst/>
                <a:gdLst>
                  <a:gd name="T0" fmla="*/ 114 w 132"/>
                  <a:gd name="T1" fmla="*/ 645 h 645"/>
                  <a:gd name="T2" fmla="*/ 132 w 132"/>
                  <a:gd name="T3" fmla="*/ 378 h 645"/>
                  <a:gd name="T4" fmla="*/ 0 w 132"/>
                  <a:gd name="T5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645">
                    <a:moveTo>
                      <a:pt x="114" y="645"/>
                    </a:moveTo>
                    <a:lnTo>
                      <a:pt x="132" y="37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4" name="Freeform 864">
                <a:extLst>
                  <a:ext uri="{FF2B5EF4-FFF2-40B4-BE49-F238E27FC236}">
                    <a16:creationId xmlns:a16="http://schemas.microsoft.com/office/drawing/2014/main" id="{A5C73F8F-9EA5-FA7B-CA43-A2F7D5200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0" y="775"/>
                <a:ext cx="178" cy="170"/>
              </a:xfrm>
              <a:custGeom>
                <a:avLst/>
                <a:gdLst>
                  <a:gd name="T0" fmla="*/ 0 w 891"/>
                  <a:gd name="T1" fmla="*/ 0 h 850"/>
                  <a:gd name="T2" fmla="*/ 104 w 891"/>
                  <a:gd name="T3" fmla="*/ 274 h 850"/>
                  <a:gd name="T4" fmla="*/ 236 w 891"/>
                  <a:gd name="T5" fmla="*/ 455 h 850"/>
                  <a:gd name="T6" fmla="*/ 364 w 891"/>
                  <a:gd name="T7" fmla="*/ 521 h 850"/>
                  <a:gd name="T8" fmla="*/ 461 w 891"/>
                  <a:gd name="T9" fmla="*/ 718 h 850"/>
                  <a:gd name="T10" fmla="*/ 725 w 891"/>
                  <a:gd name="T11" fmla="*/ 850 h 850"/>
                  <a:gd name="T12" fmla="*/ 891 w 891"/>
                  <a:gd name="T13" fmla="*/ 736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1" h="850">
                    <a:moveTo>
                      <a:pt x="0" y="0"/>
                    </a:moveTo>
                    <a:lnTo>
                      <a:pt x="104" y="274"/>
                    </a:lnTo>
                    <a:lnTo>
                      <a:pt x="236" y="455"/>
                    </a:lnTo>
                    <a:lnTo>
                      <a:pt x="364" y="521"/>
                    </a:lnTo>
                    <a:lnTo>
                      <a:pt x="461" y="718"/>
                    </a:lnTo>
                    <a:lnTo>
                      <a:pt x="725" y="850"/>
                    </a:lnTo>
                    <a:lnTo>
                      <a:pt x="891" y="7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5" name="Freeform 865">
                <a:extLst>
                  <a:ext uri="{FF2B5EF4-FFF2-40B4-BE49-F238E27FC236}">
                    <a16:creationId xmlns:a16="http://schemas.microsoft.com/office/drawing/2014/main" id="{B7BEDCE6-D219-77F4-E23D-A0CADDA50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" y="980"/>
                <a:ext cx="65" cy="78"/>
              </a:xfrm>
              <a:custGeom>
                <a:avLst/>
                <a:gdLst>
                  <a:gd name="T0" fmla="*/ 0 w 326"/>
                  <a:gd name="T1" fmla="*/ 392 h 392"/>
                  <a:gd name="T2" fmla="*/ 66 w 326"/>
                  <a:gd name="T3" fmla="*/ 198 h 392"/>
                  <a:gd name="T4" fmla="*/ 274 w 326"/>
                  <a:gd name="T5" fmla="*/ 132 h 392"/>
                  <a:gd name="T6" fmla="*/ 326 w 326"/>
                  <a:gd name="T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6" h="392">
                    <a:moveTo>
                      <a:pt x="0" y="392"/>
                    </a:moveTo>
                    <a:lnTo>
                      <a:pt x="66" y="198"/>
                    </a:lnTo>
                    <a:lnTo>
                      <a:pt x="274" y="132"/>
                    </a:lnTo>
                    <a:lnTo>
                      <a:pt x="32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6" name="Freeform 866">
                <a:extLst>
                  <a:ext uri="{FF2B5EF4-FFF2-40B4-BE49-F238E27FC236}">
                    <a16:creationId xmlns:a16="http://schemas.microsoft.com/office/drawing/2014/main" id="{8F5E3049-FC0A-1170-6ED5-160A1F6F5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" y="942"/>
                <a:ext cx="25" cy="38"/>
              </a:xfrm>
              <a:custGeom>
                <a:avLst/>
                <a:gdLst>
                  <a:gd name="T0" fmla="*/ 125 w 125"/>
                  <a:gd name="T1" fmla="*/ 0 h 187"/>
                  <a:gd name="T2" fmla="*/ 31 w 125"/>
                  <a:gd name="T3" fmla="*/ 66 h 187"/>
                  <a:gd name="T4" fmla="*/ 0 w 125"/>
                  <a:gd name="T5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" h="187">
                    <a:moveTo>
                      <a:pt x="125" y="0"/>
                    </a:moveTo>
                    <a:lnTo>
                      <a:pt x="31" y="66"/>
                    </a:lnTo>
                    <a:lnTo>
                      <a:pt x="0" y="18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7" name="Freeform 867">
                <a:extLst>
                  <a:ext uri="{FF2B5EF4-FFF2-40B4-BE49-F238E27FC236}">
                    <a16:creationId xmlns:a16="http://schemas.microsoft.com/office/drawing/2014/main" id="{5A4DEF8C-BD43-2B18-7C0A-DF3C4307C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" y="980"/>
                <a:ext cx="46" cy="54"/>
              </a:xfrm>
              <a:custGeom>
                <a:avLst/>
                <a:gdLst>
                  <a:gd name="T0" fmla="*/ 0 w 229"/>
                  <a:gd name="T1" fmla="*/ 0 h 271"/>
                  <a:gd name="T2" fmla="*/ 142 w 229"/>
                  <a:gd name="T3" fmla="*/ 4 h 271"/>
                  <a:gd name="T4" fmla="*/ 229 w 229"/>
                  <a:gd name="T5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" h="271">
                    <a:moveTo>
                      <a:pt x="0" y="0"/>
                    </a:moveTo>
                    <a:lnTo>
                      <a:pt x="142" y="4"/>
                    </a:lnTo>
                    <a:lnTo>
                      <a:pt x="229" y="27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8" name="Line 868">
                <a:extLst>
                  <a:ext uri="{FF2B5EF4-FFF2-40B4-BE49-F238E27FC236}">
                    <a16:creationId xmlns:a16="http://schemas.microsoft.com/office/drawing/2014/main" id="{78912667-A758-1A5C-5864-70BD585D80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48" y="922"/>
                <a:ext cx="21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9" name="Freeform 869">
                <a:extLst>
                  <a:ext uri="{FF2B5EF4-FFF2-40B4-BE49-F238E27FC236}">
                    <a16:creationId xmlns:a16="http://schemas.microsoft.com/office/drawing/2014/main" id="{3C3BC7F0-BD82-0487-9CC8-04269D2A2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6" y="1034"/>
                <a:ext cx="44" cy="138"/>
              </a:xfrm>
              <a:custGeom>
                <a:avLst/>
                <a:gdLst>
                  <a:gd name="T0" fmla="*/ 0 w 222"/>
                  <a:gd name="T1" fmla="*/ 693 h 693"/>
                  <a:gd name="T2" fmla="*/ 28 w 222"/>
                  <a:gd name="T3" fmla="*/ 565 h 693"/>
                  <a:gd name="T4" fmla="*/ 156 w 222"/>
                  <a:gd name="T5" fmla="*/ 534 h 693"/>
                  <a:gd name="T6" fmla="*/ 180 w 222"/>
                  <a:gd name="T7" fmla="*/ 468 h 693"/>
                  <a:gd name="T8" fmla="*/ 156 w 222"/>
                  <a:gd name="T9" fmla="*/ 263 h 693"/>
                  <a:gd name="T10" fmla="*/ 222 w 222"/>
                  <a:gd name="T11" fmla="*/ 0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2" h="693">
                    <a:moveTo>
                      <a:pt x="0" y="693"/>
                    </a:moveTo>
                    <a:lnTo>
                      <a:pt x="28" y="565"/>
                    </a:lnTo>
                    <a:lnTo>
                      <a:pt x="156" y="534"/>
                    </a:lnTo>
                    <a:lnTo>
                      <a:pt x="180" y="468"/>
                    </a:lnTo>
                    <a:lnTo>
                      <a:pt x="156" y="263"/>
                    </a:lnTo>
                    <a:lnTo>
                      <a:pt x="22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0" name="Line 870">
                <a:extLst>
                  <a:ext uri="{FF2B5EF4-FFF2-40B4-BE49-F238E27FC236}">
                    <a16:creationId xmlns:a16="http://schemas.microsoft.com/office/drawing/2014/main" id="{BB8E0D27-2006-2894-7680-577C4D7614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36" y="1058"/>
                <a:ext cx="43" cy="8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1" name="Freeform 871">
                <a:extLst>
                  <a:ext uri="{FF2B5EF4-FFF2-40B4-BE49-F238E27FC236}">
                    <a16:creationId xmlns:a16="http://schemas.microsoft.com/office/drawing/2014/main" id="{CBD930E9-F355-44C2-778D-67FC73AF4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6" y="968"/>
                <a:ext cx="123" cy="90"/>
              </a:xfrm>
              <a:custGeom>
                <a:avLst/>
                <a:gdLst>
                  <a:gd name="T0" fmla="*/ 0 w 617"/>
                  <a:gd name="T1" fmla="*/ 136 h 451"/>
                  <a:gd name="T2" fmla="*/ 160 w 617"/>
                  <a:gd name="T3" fmla="*/ 0 h 451"/>
                  <a:gd name="T4" fmla="*/ 340 w 617"/>
                  <a:gd name="T5" fmla="*/ 215 h 451"/>
                  <a:gd name="T6" fmla="*/ 350 w 617"/>
                  <a:gd name="T7" fmla="*/ 423 h 451"/>
                  <a:gd name="T8" fmla="*/ 617 w 617"/>
                  <a:gd name="T9" fmla="*/ 451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7" h="451">
                    <a:moveTo>
                      <a:pt x="0" y="136"/>
                    </a:moveTo>
                    <a:lnTo>
                      <a:pt x="160" y="0"/>
                    </a:lnTo>
                    <a:lnTo>
                      <a:pt x="340" y="215"/>
                    </a:lnTo>
                    <a:lnTo>
                      <a:pt x="350" y="423"/>
                    </a:lnTo>
                    <a:lnTo>
                      <a:pt x="617" y="45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2" name="Freeform 872">
                <a:extLst>
                  <a:ext uri="{FF2B5EF4-FFF2-40B4-BE49-F238E27FC236}">
                    <a16:creationId xmlns:a16="http://schemas.microsoft.com/office/drawing/2014/main" id="{5811BC77-5A74-DA6B-B8C9-C3FAE34B2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6" y="1145"/>
                <a:ext cx="36" cy="43"/>
              </a:xfrm>
              <a:custGeom>
                <a:avLst/>
                <a:gdLst>
                  <a:gd name="T0" fmla="*/ 0 w 180"/>
                  <a:gd name="T1" fmla="*/ 0 h 212"/>
                  <a:gd name="T2" fmla="*/ 27 w 180"/>
                  <a:gd name="T3" fmla="*/ 121 h 212"/>
                  <a:gd name="T4" fmla="*/ 180 w 180"/>
                  <a:gd name="T5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" h="212">
                    <a:moveTo>
                      <a:pt x="0" y="0"/>
                    </a:moveTo>
                    <a:lnTo>
                      <a:pt x="27" y="121"/>
                    </a:lnTo>
                    <a:lnTo>
                      <a:pt x="180" y="2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3" name="Freeform 873">
                <a:extLst>
                  <a:ext uri="{FF2B5EF4-FFF2-40B4-BE49-F238E27FC236}">
                    <a16:creationId xmlns:a16="http://schemas.microsoft.com/office/drawing/2014/main" id="{79E230E9-22D3-F754-659E-48B3B2588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2" y="1172"/>
                <a:ext cx="74" cy="30"/>
              </a:xfrm>
              <a:custGeom>
                <a:avLst/>
                <a:gdLst>
                  <a:gd name="T0" fmla="*/ 0 w 371"/>
                  <a:gd name="T1" fmla="*/ 77 h 146"/>
                  <a:gd name="T2" fmla="*/ 42 w 371"/>
                  <a:gd name="T3" fmla="*/ 132 h 146"/>
                  <a:gd name="T4" fmla="*/ 253 w 371"/>
                  <a:gd name="T5" fmla="*/ 146 h 146"/>
                  <a:gd name="T6" fmla="*/ 319 w 371"/>
                  <a:gd name="T7" fmla="*/ 129 h 146"/>
                  <a:gd name="T8" fmla="*/ 371 w 371"/>
                  <a:gd name="T9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1" h="146">
                    <a:moveTo>
                      <a:pt x="0" y="77"/>
                    </a:moveTo>
                    <a:lnTo>
                      <a:pt x="42" y="132"/>
                    </a:lnTo>
                    <a:lnTo>
                      <a:pt x="253" y="146"/>
                    </a:lnTo>
                    <a:lnTo>
                      <a:pt x="319" y="129"/>
                    </a:lnTo>
                    <a:lnTo>
                      <a:pt x="37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4" name="Freeform 874">
                <a:extLst>
                  <a:ext uri="{FF2B5EF4-FFF2-40B4-BE49-F238E27FC236}">
                    <a16:creationId xmlns:a16="http://schemas.microsoft.com/office/drawing/2014/main" id="{9E3491FC-FC34-42D5-2A2C-7306D716C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6" y="1172"/>
                <a:ext cx="55" cy="80"/>
              </a:xfrm>
              <a:custGeom>
                <a:avLst/>
                <a:gdLst>
                  <a:gd name="T0" fmla="*/ 277 w 277"/>
                  <a:gd name="T1" fmla="*/ 399 h 399"/>
                  <a:gd name="T2" fmla="*/ 146 w 277"/>
                  <a:gd name="T3" fmla="*/ 351 h 399"/>
                  <a:gd name="T4" fmla="*/ 121 w 277"/>
                  <a:gd name="T5" fmla="*/ 4 h 399"/>
                  <a:gd name="T6" fmla="*/ 0 w 277"/>
                  <a:gd name="T7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7" h="399">
                    <a:moveTo>
                      <a:pt x="277" y="399"/>
                    </a:moveTo>
                    <a:lnTo>
                      <a:pt x="146" y="351"/>
                    </a:lnTo>
                    <a:lnTo>
                      <a:pt x="121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5" name="Line 875">
                <a:extLst>
                  <a:ext uri="{FF2B5EF4-FFF2-40B4-BE49-F238E27FC236}">
                    <a16:creationId xmlns:a16="http://schemas.microsoft.com/office/drawing/2014/main" id="{73B75836-9BA6-72C1-B8B1-AA9FFF2CD7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1" y="1252"/>
                <a:ext cx="4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6" name="Freeform 876">
                <a:extLst>
                  <a:ext uri="{FF2B5EF4-FFF2-40B4-BE49-F238E27FC236}">
                    <a16:creationId xmlns:a16="http://schemas.microsoft.com/office/drawing/2014/main" id="{5720D93A-8FA7-57E2-5D1C-C6B525A93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5" y="1212"/>
                <a:ext cx="168" cy="54"/>
              </a:xfrm>
              <a:custGeom>
                <a:avLst/>
                <a:gdLst>
                  <a:gd name="T0" fmla="*/ 842 w 842"/>
                  <a:gd name="T1" fmla="*/ 205 h 270"/>
                  <a:gd name="T2" fmla="*/ 769 w 842"/>
                  <a:gd name="T3" fmla="*/ 198 h 270"/>
                  <a:gd name="T4" fmla="*/ 651 w 842"/>
                  <a:gd name="T5" fmla="*/ 21 h 270"/>
                  <a:gd name="T6" fmla="*/ 509 w 842"/>
                  <a:gd name="T7" fmla="*/ 0 h 270"/>
                  <a:gd name="T8" fmla="*/ 0 w 842"/>
                  <a:gd name="T9" fmla="*/ 27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2" h="270">
                    <a:moveTo>
                      <a:pt x="842" y="205"/>
                    </a:moveTo>
                    <a:lnTo>
                      <a:pt x="769" y="198"/>
                    </a:lnTo>
                    <a:lnTo>
                      <a:pt x="651" y="21"/>
                    </a:lnTo>
                    <a:lnTo>
                      <a:pt x="509" y="0"/>
                    </a:lnTo>
                    <a:lnTo>
                      <a:pt x="0" y="27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7" name="Line 877">
                <a:extLst>
                  <a:ext uri="{FF2B5EF4-FFF2-40B4-BE49-F238E27FC236}">
                    <a16:creationId xmlns:a16="http://schemas.microsoft.com/office/drawing/2014/main" id="{8010E231-6D7E-BD4D-C17D-F4827DFF0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10" y="1295"/>
                <a:ext cx="9" cy="4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8" name="Freeform 878">
                <a:extLst>
                  <a:ext uri="{FF2B5EF4-FFF2-40B4-BE49-F238E27FC236}">
                    <a16:creationId xmlns:a16="http://schemas.microsoft.com/office/drawing/2014/main" id="{B7997DE9-7D75-CEEB-AD6B-953BA28AF6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" y="1365"/>
                <a:ext cx="127" cy="58"/>
              </a:xfrm>
              <a:custGeom>
                <a:avLst/>
                <a:gdLst>
                  <a:gd name="T0" fmla="*/ 634 w 634"/>
                  <a:gd name="T1" fmla="*/ 0 h 291"/>
                  <a:gd name="T2" fmla="*/ 565 w 634"/>
                  <a:gd name="T3" fmla="*/ 104 h 291"/>
                  <a:gd name="T4" fmla="*/ 378 w 634"/>
                  <a:gd name="T5" fmla="*/ 139 h 291"/>
                  <a:gd name="T6" fmla="*/ 86 w 634"/>
                  <a:gd name="T7" fmla="*/ 191 h 291"/>
                  <a:gd name="T8" fmla="*/ 0 w 634"/>
                  <a:gd name="T9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4" h="291">
                    <a:moveTo>
                      <a:pt x="634" y="0"/>
                    </a:moveTo>
                    <a:lnTo>
                      <a:pt x="565" y="104"/>
                    </a:lnTo>
                    <a:lnTo>
                      <a:pt x="378" y="139"/>
                    </a:lnTo>
                    <a:lnTo>
                      <a:pt x="86" y="191"/>
                    </a:lnTo>
                    <a:lnTo>
                      <a:pt x="0" y="29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9" name="Freeform 879">
                <a:extLst>
                  <a:ext uri="{FF2B5EF4-FFF2-40B4-BE49-F238E27FC236}">
                    <a16:creationId xmlns:a16="http://schemas.microsoft.com/office/drawing/2014/main" id="{9CBFBEEB-D343-AECB-0001-E5B102D21E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" y="1423"/>
                <a:ext cx="34" cy="135"/>
              </a:xfrm>
              <a:custGeom>
                <a:avLst/>
                <a:gdLst>
                  <a:gd name="T0" fmla="*/ 169 w 169"/>
                  <a:gd name="T1" fmla="*/ 676 h 676"/>
                  <a:gd name="T2" fmla="*/ 0 w 169"/>
                  <a:gd name="T3" fmla="*/ 541 h 676"/>
                  <a:gd name="T4" fmla="*/ 107 w 169"/>
                  <a:gd name="T5" fmla="*/ 277 h 676"/>
                  <a:gd name="T6" fmla="*/ 31 w 169"/>
                  <a:gd name="T7" fmla="*/ 0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9" h="676">
                    <a:moveTo>
                      <a:pt x="169" y="676"/>
                    </a:moveTo>
                    <a:lnTo>
                      <a:pt x="0" y="541"/>
                    </a:lnTo>
                    <a:lnTo>
                      <a:pt x="107" y="277"/>
                    </a:lnTo>
                    <a:lnTo>
                      <a:pt x="3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0" name="Freeform 880">
                <a:extLst>
                  <a:ext uri="{FF2B5EF4-FFF2-40B4-BE49-F238E27FC236}">
                    <a16:creationId xmlns:a16="http://schemas.microsoft.com/office/drawing/2014/main" id="{6868F2FA-6E04-12A8-7D5A-16465152A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1392"/>
                <a:ext cx="123" cy="111"/>
              </a:xfrm>
              <a:custGeom>
                <a:avLst/>
                <a:gdLst>
                  <a:gd name="T0" fmla="*/ 616 w 616"/>
                  <a:gd name="T1" fmla="*/ 554 h 554"/>
                  <a:gd name="T2" fmla="*/ 616 w 616"/>
                  <a:gd name="T3" fmla="*/ 315 h 554"/>
                  <a:gd name="T4" fmla="*/ 529 w 616"/>
                  <a:gd name="T5" fmla="*/ 183 h 554"/>
                  <a:gd name="T6" fmla="*/ 359 w 616"/>
                  <a:gd name="T7" fmla="*/ 315 h 554"/>
                  <a:gd name="T8" fmla="*/ 183 w 616"/>
                  <a:gd name="T9" fmla="*/ 332 h 554"/>
                  <a:gd name="T10" fmla="*/ 34 w 616"/>
                  <a:gd name="T11" fmla="*/ 251 h 554"/>
                  <a:gd name="T12" fmla="*/ 0 w 616"/>
                  <a:gd name="T13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6" h="554">
                    <a:moveTo>
                      <a:pt x="616" y="554"/>
                    </a:moveTo>
                    <a:lnTo>
                      <a:pt x="616" y="315"/>
                    </a:lnTo>
                    <a:lnTo>
                      <a:pt x="529" y="183"/>
                    </a:lnTo>
                    <a:lnTo>
                      <a:pt x="359" y="315"/>
                    </a:lnTo>
                    <a:lnTo>
                      <a:pt x="183" y="332"/>
                    </a:lnTo>
                    <a:lnTo>
                      <a:pt x="34" y="25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1" name="Line 881">
                <a:extLst>
                  <a:ext uri="{FF2B5EF4-FFF2-40B4-BE49-F238E27FC236}">
                    <a16:creationId xmlns:a16="http://schemas.microsoft.com/office/drawing/2014/main" id="{6E44897B-B23D-736E-BB26-2ECC9001E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19" y="1343"/>
                <a:ext cx="57" cy="8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2" name="Freeform 882">
                <a:extLst>
                  <a:ext uri="{FF2B5EF4-FFF2-40B4-BE49-F238E27FC236}">
                    <a16:creationId xmlns:a16="http://schemas.microsoft.com/office/drawing/2014/main" id="{83B5A65C-B7C5-F364-42EE-777B23979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0" y="1322"/>
                <a:ext cx="149" cy="30"/>
              </a:xfrm>
              <a:custGeom>
                <a:avLst/>
                <a:gdLst>
                  <a:gd name="T0" fmla="*/ 745 w 745"/>
                  <a:gd name="T1" fmla="*/ 104 h 149"/>
                  <a:gd name="T2" fmla="*/ 530 w 745"/>
                  <a:gd name="T3" fmla="*/ 149 h 149"/>
                  <a:gd name="T4" fmla="*/ 420 w 745"/>
                  <a:gd name="T5" fmla="*/ 52 h 149"/>
                  <a:gd name="T6" fmla="*/ 208 w 745"/>
                  <a:gd name="T7" fmla="*/ 0 h 149"/>
                  <a:gd name="T8" fmla="*/ 0 w 745"/>
                  <a:gd name="T9" fmla="*/ 5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5" h="149">
                    <a:moveTo>
                      <a:pt x="745" y="104"/>
                    </a:moveTo>
                    <a:lnTo>
                      <a:pt x="530" y="149"/>
                    </a:lnTo>
                    <a:lnTo>
                      <a:pt x="420" y="52"/>
                    </a:lnTo>
                    <a:lnTo>
                      <a:pt x="208" y="0"/>
                    </a:lnTo>
                    <a:lnTo>
                      <a:pt x="0" y="5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3" name="Freeform 883">
                <a:extLst>
                  <a:ext uri="{FF2B5EF4-FFF2-40B4-BE49-F238E27FC236}">
                    <a16:creationId xmlns:a16="http://schemas.microsoft.com/office/drawing/2014/main" id="{B9FA00C0-BB22-4AB1-4438-4E8B7E96F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5" y="1353"/>
                <a:ext cx="134" cy="84"/>
              </a:xfrm>
              <a:custGeom>
                <a:avLst/>
                <a:gdLst>
                  <a:gd name="T0" fmla="*/ 669 w 669"/>
                  <a:gd name="T1" fmla="*/ 0 h 419"/>
                  <a:gd name="T2" fmla="*/ 461 w 669"/>
                  <a:gd name="T3" fmla="*/ 55 h 419"/>
                  <a:gd name="T4" fmla="*/ 315 w 669"/>
                  <a:gd name="T5" fmla="*/ 215 h 419"/>
                  <a:gd name="T6" fmla="*/ 107 w 669"/>
                  <a:gd name="T7" fmla="*/ 166 h 419"/>
                  <a:gd name="T8" fmla="*/ 0 w 669"/>
                  <a:gd name="T9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9" h="419">
                    <a:moveTo>
                      <a:pt x="669" y="0"/>
                    </a:moveTo>
                    <a:lnTo>
                      <a:pt x="461" y="55"/>
                    </a:lnTo>
                    <a:lnTo>
                      <a:pt x="315" y="215"/>
                    </a:lnTo>
                    <a:lnTo>
                      <a:pt x="107" y="166"/>
                    </a:lnTo>
                    <a:lnTo>
                      <a:pt x="0" y="4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4" name="Line 884">
                <a:extLst>
                  <a:ext uri="{FF2B5EF4-FFF2-40B4-BE49-F238E27FC236}">
                    <a16:creationId xmlns:a16="http://schemas.microsoft.com/office/drawing/2014/main" id="{C7B032AF-F107-7EC9-3BBB-BB69C84BDA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61" y="1285"/>
                <a:ext cx="9" cy="4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5" name="Line 885">
                <a:extLst>
                  <a:ext uri="{FF2B5EF4-FFF2-40B4-BE49-F238E27FC236}">
                    <a16:creationId xmlns:a16="http://schemas.microsoft.com/office/drawing/2014/main" id="{C391E0E8-D92F-B0C4-BF3D-27295E4339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70" y="1333"/>
                <a:ext cx="9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6" name="Freeform 886">
                <a:extLst>
                  <a:ext uri="{FF2B5EF4-FFF2-40B4-BE49-F238E27FC236}">
                    <a16:creationId xmlns:a16="http://schemas.microsoft.com/office/drawing/2014/main" id="{4E24017F-F590-CD57-DDDE-890251770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" y="1353"/>
                <a:ext cx="45" cy="283"/>
              </a:xfrm>
              <a:custGeom>
                <a:avLst/>
                <a:gdLst>
                  <a:gd name="T0" fmla="*/ 0 w 228"/>
                  <a:gd name="T1" fmla="*/ 0 h 1418"/>
                  <a:gd name="T2" fmla="*/ 90 w 228"/>
                  <a:gd name="T3" fmla="*/ 482 h 1418"/>
                  <a:gd name="T4" fmla="*/ 208 w 228"/>
                  <a:gd name="T5" fmla="*/ 662 h 1418"/>
                  <a:gd name="T6" fmla="*/ 228 w 228"/>
                  <a:gd name="T7" fmla="*/ 1016 h 1418"/>
                  <a:gd name="T8" fmla="*/ 104 w 228"/>
                  <a:gd name="T9" fmla="*/ 1352 h 1418"/>
                  <a:gd name="T10" fmla="*/ 131 w 228"/>
                  <a:gd name="T11" fmla="*/ 1418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8" h="1418">
                    <a:moveTo>
                      <a:pt x="0" y="0"/>
                    </a:moveTo>
                    <a:lnTo>
                      <a:pt x="90" y="482"/>
                    </a:lnTo>
                    <a:lnTo>
                      <a:pt x="208" y="662"/>
                    </a:lnTo>
                    <a:lnTo>
                      <a:pt x="228" y="1016"/>
                    </a:lnTo>
                    <a:lnTo>
                      <a:pt x="104" y="1352"/>
                    </a:lnTo>
                    <a:lnTo>
                      <a:pt x="131" y="14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7" name="Freeform 887">
                <a:extLst>
                  <a:ext uri="{FF2B5EF4-FFF2-40B4-BE49-F238E27FC236}">
                    <a16:creationId xmlns:a16="http://schemas.microsoft.com/office/drawing/2014/main" id="{C14E001C-E9E7-041D-E051-2DC8C7F1B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3" y="1549"/>
                <a:ext cx="152" cy="89"/>
              </a:xfrm>
              <a:custGeom>
                <a:avLst/>
                <a:gdLst>
                  <a:gd name="T0" fmla="*/ 0 w 759"/>
                  <a:gd name="T1" fmla="*/ 0 h 444"/>
                  <a:gd name="T2" fmla="*/ 350 w 759"/>
                  <a:gd name="T3" fmla="*/ 232 h 444"/>
                  <a:gd name="T4" fmla="*/ 548 w 759"/>
                  <a:gd name="T5" fmla="*/ 291 h 444"/>
                  <a:gd name="T6" fmla="*/ 690 w 759"/>
                  <a:gd name="T7" fmla="*/ 444 h 444"/>
                  <a:gd name="T8" fmla="*/ 759 w 759"/>
                  <a:gd name="T9" fmla="*/ 437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9" h="444">
                    <a:moveTo>
                      <a:pt x="0" y="0"/>
                    </a:moveTo>
                    <a:lnTo>
                      <a:pt x="350" y="232"/>
                    </a:lnTo>
                    <a:lnTo>
                      <a:pt x="548" y="291"/>
                    </a:lnTo>
                    <a:lnTo>
                      <a:pt x="690" y="444"/>
                    </a:lnTo>
                    <a:lnTo>
                      <a:pt x="759" y="4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8" name="Freeform 888">
                <a:extLst>
                  <a:ext uri="{FF2B5EF4-FFF2-40B4-BE49-F238E27FC236}">
                    <a16:creationId xmlns:a16="http://schemas.microsoft.com/office/drawing/2014/main" id="{68C34903-6FD7-6A0B-0D4C-20182FCDB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5" y="1558"/>
                <a:ext cx="199" cy="80"/>
              </a:xfrm>
              <a:custGeom>
                <a:avLst/>
                <a:gdLst>
                  <a:gd name="T0" fmla="*/ 0 w 995"/>
                  <a:gd name="T1" fmla="*/ 392 h 402"/>
                  <a:gd name="T2" fmla="*/ 205 w 995"/>
                  <a:gd name="T3" fmla="*/ 402 h 402"/>
                  <a:gd name="T4" fmla="*/ 735 w 995"/>
                  <a:gd name="T5" fmla="*/ 205 h 402"/>
                  <a:gd name="T6" fmla="*/ 995 w 995"/>
                  <a:gd name="T7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5" h="402">
                    <a:moveTo>
                      <a:pt x="0" y="392"/>
                    </a:moveTo>
                    <a:lnTo>
                      <a:pt x="205" y="402"/>
                    </a:lnTo>
                    <a:lnTo>
                      <a:pt x="735" y="205"/>
                    </a:lnTo>
                    <a:lnTo>
                      <a:pt x="99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9" name="Freeform 889">
                <a:extLst>
                  <a:ext uri="{FF2B5EF4-FFF2-40B4-BE49-F238E27FC236}">
                    <a16:creationId xmlns:a16="http://schemas.microsoft.com/office/drawing/2014/main" id="{67FF1FA3-F6E6-619C-88A7-1E574CCE2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4" y="1444"/>
                <a:ext cx="349" cy="130"/>
              </a:xfrm>
              <a:custGeom>
                <a:avLst/>
                <a:gdLst>
                  <a:gd name="T0" fmla="*/ 0 w 1744"/>
                  <a:gd name="T1" fmla="*/ 572 h 652"/>
                  <a:gd name="T2" fmla="*/ 274 w 1744"/>
                  <a:gd name="T3" fmla="*/ 652 h 652"/>
                  <a:gd name="T4" fmla="*/ 687 w 1744"/>
                  <a:gd name="T5" fmla="*/ 347 h 652"/>
                  <a:gd name="T6" fmla="*/ 856 w 1744"/>
                  <a:gd name="T7" fmla="*/ 298 h 652"/>
                  <a:gd name="T8" fmla="*/ 1044 w 1744"/>
                  <a:gd name="T9" fmla="*/ 243 h 652"/>
                  <a:gd name="T10" fmla="*/ 1190 w 1744"/>
                  <a:gd name="T11" fmla="*/ 264 h 652"/>
                  <a:gd name="T12" fmla="*/ 1394 w 1744"/>
                  <a:gd name="T13" fmla="*/ 187 h 652"/>
                  <a:gd name="T14" fmla="*/ 1664 w 1744"/>
                  <a:gd name="T15" fmla="*/ 274 h 652"/>
                  <a:gd name="T16" fmla="*/ 1744 w 1744"/>
                  <a:gd name="T17" fmla="*/ 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44" h="652">
                    <a:moveTo>
                      <a:pt x="0" y="572"/>
                    </a:moveTo>
                    <a:lnTo>
                      <a:pt x="274" y="652"/>
                    </a:lnTo>
                    <a:lnTo>
                      <a:pt x="687" y="347"/>
                    </a:lnTo>
                    <a:lnTo>
                      <a:pt x="856" y="298"/>
                    </a:lnTo>
                    <a:lnTo>
                      <a:pt x="1044" y="243"/>
                    </a:lnTo>
                    <a:lnTo>
                      <a:pt x="1190" y="264"/>
                    </a:lnTo>
                    <a:lnTo>
                      <a:pt x="1394" y="187"/>
                    </a:lnTo>
                    <a:lnTo>
                      <a:pt x="1664" y="274"/>
                    </a:lnTo>
                    <a:lnTo>
                      <a:pt x="174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0" name="Freeform 890">
                <a:extLst>
                  <a:ext uri="{FF2B5EF4-FFF2-40B4-BE49-F238E27FC236}">
                    <a16:creationId xmlns:a16="http://schemas.microsoft.com/office/drawing/2014/main" id="{7707169E-AEB4-CE37-EF00-24C1B8851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" y="1645"/>
                <a:ext cx="134" cy="201"/>
              </a:xfrm>
              <a:custGeom>
                <a:avLst/>
                <a:gdLst>
                  <a:gd name="T0" fmla="*/ 94 w 673"/>
                  <a:gd name="T1" fmla="*/ 1002 h 1002"/>
                  <a:gd name="T2" fmla="*/ 0 w 673"/>
                  <a:gd name="T3" fmla="*/ 354 h 1002"/>
                  <a:gd name="T4" fmla="*/ 343 w 673"/>
                  <a:gd name="T5" fmla="*/ 69 h 1002"/>
                  <a:gd name="T6" fmla="*/ 673 w 673"/>
                  <a:gd name="T7" fmla="*/ 0 h 1002"/>
                  <a:gd name="T8" fmla="*/ 627 w 673"/>
                  <a:gd name="T9" fmla="*/ 122 h 1002"/>
                  <a:gd name="T10" fmla="*/ 503 w 673"/>
                  <a:gd name="T11" fmla="*/ 305 h 1002"/>
                  <a:gd name="T12" fmla="*/ 392 w 673"/>
                  <a:gd name="T13" fmla="*/ 659 h 1002"/>
                  <a:gd name="T14" fmla="*/ 270 w 673"/>
                  <a:gd name="T15" fmla="*/ 739 h 1002"/>
                  <a:gd name="T16" fmla="*/ 302 w 673"/>
                  <a:gd name="T17" fmla="*/ 961 h 1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3" h="1002">
                    <a:moveTo>
                      <a:pt x="94" y="1002"/>
                    </a:moveTo>
                    <a:lnTo>
                      <a:pt x="0" y="354"/>
                    </a:lnTo>
                    <a:lnTo>
                      <a:pt x="343" y="69"/>
                    </a:lnTo>
                    <a:lnTo>
                      <a:pt x="673" y="0"/>
                    </a:lnTo>
                    <a:lnTo>
                      <a:pt x="627" y="122"/>
                    </a:lnTo>
                    <a:lnTo>
                      <a:pt x="503" y="305"/>
                    </a:lnTo>
                    <a:lnTo>
                      <a:pt x="392" y="659"/>
                    </a:lnTo>
                    <a:lnTo>
                      <a:pt x="270" y="739"/>
                    </a:lnTo>
                    <a:lnTo>
                      <a:pt x="302" y="96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1" name="Freeform 891">
                <a:extLst>
                  <a:ext uri="{FF2B5EF4-FFF2-40B4-BE49-F238E27FC236}">
                    <a16:creationId xmlns:a16="http://schemas.microsoft.com/office/drawing/2014/main" id="{F08881F0-06BE-5E86-F1B9-D75FCC67A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1319"/>
                <a:ext cx="61" cy="125"/>
              </a:xfrm>
              <a:custGeom>
                <a:avLst/>
                <a:gdLst>
                  <a:gd name="T0" fmla="*/ 305 w 305"/>
                  <a:gd name="T1" fmla="*/ 624 h 624"/>
                  <a:gd name="T2" fmla="*/ 146 w 305"/>
                  <a:gd name="T3" fmla="*/ 485 h 624"/>
                  <a:gd name="T4" fmla="*/ 7 w 305"/>
                  <a:gd name="T5" fmla="*/ 243 h 624"/>
                  <a:gd name="T6" fmla="*/ 52 w 305"/>
                  <a:gd name="T7" fmla="*/ 125 h 624"/>
                  <a:gd name="T8" fmla="*/ 0 w 305"/>
                  <a:gd name="T9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" h="624">
                    <a:moveTo>
                      <a:pt x="305" y="624"/>
                    </a:moveTo>
                    <a:lnTo>
                      <a:pt x="146" y="485"/>
                    </a:lnTo>
                    <a:lnTo>
                      <a:pt x="7" y="243"/>
                    </a:lnTo>
                    <a:lnTo>
                      <a:pt x="52" y="1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2" name="Freeform 892">
                <a:extLst>
                  <a:ext uri="{FF2B5EF4-FFF2-40B4-BE49-F238E27FC236}">
                    <a16:creationId xmlns:a16="http://schemas.microsoft.com/office/drawing/2014/main" id="{7814059F-7C82-9576-DE48-80C996693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7" y="1375"/>
                <a:ext cx="138" cy="68"/>
              </a:xfrm>
              <a:custGeom>
                <a:avLst/>
                <a:gdLst>
                  <a:gd name="T0" fmla="*/ 27 w 689"/>
                  <a:gd name="T1" fmla="*/ 340 h 340"/>
                  <a:gd name="T2" fmla="*/ 0 w 689"/>
                  <a:gd name="T3" fmla="*/ 270 h 340"/>
                  <a:gd name="T4" fmla="*/ 121 w 689"/>
                  <a:gd name="T5" fmla="*/ 104 h 340"/>
                  <a:gd name="T6" fmla="*/ 388 w 689"/>
                  <a:gd name="T7" fmla="*/ 0 h 340"/>
                  <a:gd name="T8" fmla="*/ 530 w 689"/>
                  <a:gd name="T9" fmla="*/ 21 h 340"/>
                  <a:gd name="T10" fmla="*/ 689 w 689"/>
                  <a:gd name="T11" fmla="*/ 33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9" h="340">
                    <a:moveTo>
                      <a:pt x="27" y="340"/>
                    </a:moveTo>
                    <a:lnTo>
                      <a:pt x="0" y="270"/>
                    </a:lnTo>
                    <a:lnTo>
                      <a:pt x="121" y="104"/>
                    </a:lnTo>
                    <a:lnTo>
                      <a:pt x="388" y="0"/>
                    </a:lnTo>
                    <a:lnTo>
                      <a:pt x="530" y="21"/>
                    </a:lnTo>
                    <a:lnTo>
                      <a:pt x="689" y="3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3" name="Freeform 893">
                <a:extLst>
                  <a:ext uri="{FF2B5EF4-FFF2-40B4-BE49-F238E27FC236}">
                    <a16:creationId xmlns:a16="http://schemas.microsoft.com/office/drawing/2014/main" id="{62041EE4-0771-BF6A-4AE7-94F7B7709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" y="1442"/>
                <a:ext cx="133" cy="34"/>
              </a:xfrm>
              <a:custGeom>
                <a:avLst/>
                <a:gdLst>
                  <a:gd name="T0" fmla="*/ 662 w 662"/>
                  <a:gd name="T1" fmla="*/ 0 h 167"/>
                  <a:gd name="T2" fmla="*/ 593 w 662"/>
                  <a:gd name="T3" fmla="*/ 49 h 167"/>
                  <a:gd name="T4" fmla="*/ 468 w 662"/>
                  <a:gd name="T5" fmla="*/ 38 h 167"/>
                  <a:gd name="T6" fmla="*/ 219 w 662"/>
                  <a:gd name="T7" fmla="*/ 167 h 167"/>
                  <a:gd name="T8" fmla="*/ 0 w 662"/>
                  <a:gd name="T9" fmla="*/ 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2" h="167">
                    <a:moveTo>
                      <a:pt x="662" y="0"/>
                    </a:moveTo>
                    <a:lnTo>
                      <a:pt x="593" y="49"/>
                    </a:lnTo>
                    <a:lnTo>
                      <a:pt x="468" y="38"/>
                    </a:lnTo>
                    <a:lnTo>
                      <a:pt x="219" y="167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4" name="Line 894">
                <a:extLst>
                  <a:ext uri="{FF2B5EF4-FFF2-40B4-BE49-F238E27FC236}">
                    <a16:creationId xmlns:a16="http://schemas.microsoft.com/office/drawing/2014/main" id="{FF9863C1-92F2-4811-CEE8-00DFCEAA24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53" y="1443"/>
                <a:ext cx="29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5" name="Freeform 895">
                <a:extLst>
                  <a:ext uri="{FF2B5EF4-FFF2-40B4-BE49-F238E27FC236}">
                    <a16:creationId xmlns:a16="http://schemas.microsoft.com/office/drawing/2014/main" id="{D4B24AFC-54E1-E754-0D83-FED8D94DE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8" y="1437"/>
                <a:ext cx="392" cy="317"/>
              </a:xfrm>
              <a:custGeom>
                <a:avLst/>
                <a:gdLst>
                  <a:gd name="T0" fmla="*/ 1959 w 1959"/>
                  <a:gd name="T1" fmla="*/ 895 h 1581"/>
                  <a:gd name="T2" fmla="*/ 1879 w 1959"/>
                  <a:gd name="T3" fmla="*/ 974 h 1581"/>
                  <a:gd name="T4" fmla="*/ 1529 w 1959"/>
                  <a:gd name="T5" fmla="*/ 1252 h 1581"/>
                  <a:gd name="T6" fmla="*/ 1425 w 1959"/>
                  <a:gd name="T7" fmla="*/ 1238 h 1581"/>
                  <a:gd name="T8" fmla="*/ 1626 w 1959"/>
                  <a:gd name="T9" fmla="*/ 978 h 1581"/>
                  <a:gd name="T10" fmla="*/ 1241 w 1959"/>
                  <a:gd name="T11" fmla="*/ 1189 h 1581"/>
                  <a:gd name="T12" fmla="*/ 1238 w 1959"/>
                  <a:gd name="T13" fmla="*/ 1401 h 1581"/>
                  <a:gd name="T14" fmla="*/ 1123 w 1959"/>
                  <a:gd name="T15" fmla="*/ 1581 h 1581"/>
                  <a:gd name="T16" fmla="*/ 513 w 1959"/>
                  <a:gd name="T17" fmla="*/ 1557 h 1581"/>
                  <a:gd name="T18" fmla="*/ 746 w 1959"/>
                  <a:gd name="T19" fmla="*/ 1290 h 1581"/>
                  <a:gd name="T20" fmla="*/ 905 w 1959"/>
                  <a:gd name="T21" fmla="*/ 1224 h 1581"/>
                  <a:gd name="T22" fmla="*/ 766 w 1959"/>
                  <a:gd name="T23" fmla="*/ 1207 h 1581"/>
                  <a:gd name="T24" fmla="*/ 104 w 1959"/>
                  <a:gd name="T25" fmla="*/ 1498 h 1581"/>
                  <a:gd name="T26" fmla="*/ 0 w 1959"/>
                  <a:gd name="T27" fmla="*/ 1467 h 1581"/>
                  <a:gd name="T28" fmla="*/ 337 w 1959"/>
                  <a:gd name="T29" fmla="*/ 749 h 1581"/>
                  <a:gd name="T30" fmla="*/ 597 w 1959"/>
                  <a:gd name="T31" fmla="*/ 607 h 1581"/>
                  <a:gd name="T32" fmla="*/ 808 w 1959"/>
                  <a:gd name="T33" fmla="*/ 367 h 1581"/>
                  <a:gd name="T34" fmla="*/ 1342 w 1959"/>
                  <a:gd name="T35" fmla="*/ 149 h 1581"/>
                  <a:gd name="T36" fmla="*/ 1446 w 1959"/>
                  <a:gd name="T37" fmla="*/ 31 h 1581"/>
                  <a:gd name="T38" fmla="*/ 1515 w 1959"/>
                  <a:gd name="T39" fmla="*/ 0 h 1581"/>
                  <a:gd name="T40" fmla="*/ 1623 w 1959"/>
                  <a:gd name="T41" fmla="*/ 21 h 1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59" h="1581">
                    <a:moveTo>
                      <a:pt x="1959" y="895"/>
                    </a:moveTo>
                    <a:lnTo>
                      <a:pt x="1879" y="974"/>
                    </a:lnTo>
                    <a:lnTo>
                      <a:pt x="1529" y="1252"/>
                    </a:lnTo>
                    <a:lnTo>
                      <a:pt x="1425" y="1238"/>
                    </a:lnTo>
                    <a:lnTo>
                      <a:pt x="1626" y="978"/>
                    </a:lnTo>
                    <a:lnTo>
                      <a:pt x="1241" y="1189"/>
                    </a:lnTo>
                    <a:lnTo>
                      <a:pt x="1238" y="1401"/>
                    </a:lnTo>
                    <a:lnTo>
                      <a:pt x="1123" y="1581"/>
                    </a:lnTo>
                    <a:lnTo>
                      <a:pt x="513" y="1557"/>
                    </a:lnTo>
                    <a:lnTo>
                      <a:pt x="746" y="1290"/>
                    </a:lnTo>
                    <a:lnTo>
                      <a:pt x="905" y="1224"/>
                    </a:lnTo>
                    <a:lnTo>
                      <a:pt x="766" y="1207"/>
                    </a:lnTo>
                    <a:lnTo>
                      <a:pt x="104" y="1498"/>
                    </a:lnTo>
                    <a:lnTo>
                      <a:pt x="0" y="1467"/>
                    </a:lnTo>
                    <a:lnTo>
                      <a:pt x="337" y="749"/>
                    </a:lnTo>
                    <a:lnTo>
                      <a:pt x="597" y="607"/>
                    </a:lnTo>
                    <a:lnTo>
                      <a:pt x="808" y="367"/>
                    </a:lnTo>
                    <a:lnTo>
                      <a:pt x="1342" y="149"/>
                    </a:lnTo>
                    <a:lnTo>
                      <a:pt x="1446" y="31"/>
                    </a:lnTo>
                    <a:lnTo>
                      <a:pt x="1515" y="0"/>
                    </a:lnTo>
                    <a:lnTo>
                      <a:pt x="1623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6" name="Line 896">
                <a:extLst>
                  <a:ext uri="{FF2B5EF4-FFF2-40B4-BE49-F238E27FC236}">
                    <a16:creationId xmlns:a16="http://schemas.microsoft.com/office/drawing/2014/main" id="{3514A8C2-23CF-848A-56FA-F2E27469B2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61" y="1188"/>
                <a:ext cx="11" cy="9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7" name="Line 897">
                <a:extLst>
                  <a:ext uri="{FF2B5EF4-FFF2-40B4-BE49-F238E27FC236}">
                    <a16:creationId xmlns:a16="http://schemas.microsoft.com/office/drawing/2014/main" id="{320CAC8B-117D-B713-4DBF-0E2DFD733D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1266"/>
                <a:ext cx="5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8" name="Line 898">
                <a:extLst>
                  <a:ext uri="{FF2B5EF4-FFF2-40B4-BE49-F238E27FC236}">
                    <a16:creationId xmlns:a16="http://schemas.microsoft.com/office/drawing/2014/main" id="{35108A99-3E6F-A6F1-B9EA-A10BAB9554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01" y="1252"/>
                <a:ext cx="9" cy="4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9" name="Line 899">
                <a:extLst>
                  <a:ext uri="{FF2B5EF4-FFF2-40B4-BE49-F238E27FC236}">
                    <a16:creationId xmlns:a16="http://schemas.microsoft.com/office/drawing/2014/main" id="{EB8219B7-26AA-8E58-C0C3-12B89DC34F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3" y="1253"/>
                <a:ext cx="30" cy="1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0" name="Line 900">
                <a:extLst>
                  <a:ext uri="{FF2B5EF4-FFF2-40B4-BE49-F238E27FC236}">
                    <a16:creationId xmlns:a16="http://schemas.microsoft.com/office/drawing/2014/main" id="{7E1ABDF0-CB17-24BB-7B87-2ACEF38636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63" y="865"/>
                <a:ext cx="41" cy="3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1" name="Line 901">
                <a:extLst>
                  <a:ext uri="{FF2B5EF4-FFF2-40B4-BE49-F238E27FC236}">
                    <a16:creationId xmlns:a16="http://schemas.microsoft.com/office/drawing/2014/main" id="{11511B6B-8652-93CF-CF3A-DABEE69797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63" y="863"/>
                <a:ext cx="41" cy="3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2" name="Freeform 902">
                <a:extLst>
                  <a:ext uri="{FF2B5EF4-FFF2-40B4-BE49-F238E27FC236}">
                    <a16:creationId xmlns:a16="http://schemas.microsoft.com/office/drawing/2014/main" id="{AF5E43D1-2AF6-9393-9C76-1DF2EDA17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" y="814"/>
                <a:ext cx="59" cy="76"/>
              </a:xfrm>
              <a:custGeom>
                <a:avLst/>
                <a:gdLst>
                  <a:gd name="T0" fmla="*/ 295 w 295"/>
                  <a:gd name="T1" fmla="*/ 378 h 378"/>
                  <a:gd name="T2" fmla="*/ 0 w 295"/>
                  <a:gd name="T3" fmla="*/ 229 h 378"/>
                  <a:gd name="T4" fmla="*/ 139 w 295"/>
                  <a:gd name="T5" fmla="*/ 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5" h="378">
                    <a:moveTo>
                      <a:pt x="295" y="378"/>
                    </a:moveTo>
                    <a:lnTo>
                      <a:pt x="0" y="229"/>
                    </a:lnTo>
                    <a:lnTo>
                      <a:pt x="13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3" name="Line 903">
                <a:extLst>
                  <a:ext uri="{FF2B5EF4-FFF2-40B4-BE49-F238E27FC236}">
                    <a16:creationId xmlns:a16="http://schemas.microsoft.com/office/drawing/2014/main" id="{F2D84258-FF50-76BC-1934-E7627DF398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26" y="812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4" name="Freeform 904">
                <a:extLst>
                  <a:ext uri="{FF2B5EF4-FFF2-40B4-BE49-F238E27FC236}">
                    <a16:creationId xmlns:a16="http://schemas.microsoft.com/office/drawing/2014/main" id="{15857029-FE10-767C-0E85-0EDDCA6EC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2" y="777"/>
                <a:ext cx="84" cy="35"/>
              </a:xfrm>
              <a:custGeom>
                <a:avLst/>
                <a:gdLst>
                  <a:gd name="T0" fmla="*/ 0 w 418"/>
                  <a:gd name="T1" fmla="*/ 0 h 176"/>
                  <a:gd name="T2" fmla="*/ 417 w 418"/>
                  <a:gd name="T3" fmla="*/ 174 h 176"/>
                  <a:gd name="T4" fmla="*/ 418 w 418"/>
                  <a:gd name="T5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8" h="176">
                    <a:moveTo>
                      <a:pt x="0" y="0"/>
                    </a:moveTo>
                    <a:lnTo>
                      <a:pt x="417" y="174"/>
                    </a:lnTo>
                    <a:lnTo>
                      <a:pt x="418" y="17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5" name="Line 905">
                <a:extLst>
                  <a:ext uri="{FF2B5EF4-FFF2-40B4-BE49-F238E27FC236}">
                    <a16:creationId xmlns:a16="http://schemas.microsoft.com/office/drawing/2014/main" id="{66C4C878-54A6-D193-AFF2-67DCAA59F2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26" y="812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6" name="Line 906">
                <a:extLst>
                  <a:ext uri="{FF2B5EF4-FFF2-40B4-BE49-F238E27FC236}">
                    <a16:creationId xmlns:a16="http://schemas.microsoft.com/office/drawing/2014/main" id="{B7389C07-6DB7-CD89-E966-F9F73C29CA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28" y="813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7" name="Freeform 907">
                <a:extLst>
                  <a:ext uri="{FF2B5EF4-FFF2-40B4-BE49-F238E27FC236}">
                    <a16:creationId xmlns:a16="http://schemas.microsoft.com/office/drawing/2014/main" id="{0ECB45B4-E3A2-59A8-DD92-72D211E4D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" y="813"/>
                <a:ext cx="128" cy="152"/>
              </a:xfrm>
              <a:custGeom>
                <a:avLst/>
                <a:gdLst>
                  <a:gd name="T0" fmla="*/ 638 w 638"/>
                  <a:gd name="T1" fmla="*/ 760 h 760"/>
                  <a:gd name="T2" fmla="*/ 499 w 638"/>
                  <a:gd name="T3" fmla="*/ 732 h 760"/>
                  <a:gd name="T4" fmla="*/ 399 w 638"/>
                  <a:gd name="T5" fmla="*/ 631 h 760"/>
                  <a:gd name="T6" fmla="*/ 42 w 638"/>
                  <a:gd name="T7" fmla="*/ 565 h 760"/>
                  <a:gd name="T8" fmla="*/ 0 w 638"/>
                  <a:gd name="T9" fmla="*/ 357 h 760"/>
                  <a:gd name="T10" fmla="*/ 73 w 638"/>
                  <a:gd name="T11" fmla="*/ 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8" h="760">
                    <a:moveTo>
                      <a:pt x="638" y="760"/>
                    </a:moveTo>
                    <a:lnTo>
                      <a:pt x="499" y="732"/>
                    </a:lnTo>
                    <a:lnTo>
                      <a:pt x="399" y="631"/>
                    </a:lnTo>
                    <a:lnTo>
                      <a:pt x="42" y="565"/>
                    </a:lnTo>
                    <a:lnTo>
                      <a:pt x="0" y="357"/>
                    </a:lnTo>
                    <a:lnTo>
                      <a:pt x="7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8" name="Freeform 908">
                <a:extLst>
                  <a:ext uri="{FF2B5EF4-FFF2-40B4-BE49-F238E27FC236}">
                    <a16:creationId xmlns:a16="http://schemas.microsoft.com/office/drawing/2014/main" id="{E2667771-7BAC-40BE-AED8-BC6779909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1" y="890"/>
                <a:ext cx="51" cy="75"/>
              </a:xfrm>
              <a:custGeom>
                <a:avLst/>
                <a:gdLst>
                  <a:gd name="T0" fmla="*/ 257 w 257"/>
                  <a:gd name="T1" fmla="*/ 0 h 378"/>
                  <a:gd name="T2" fmla="*/ 128 w 257"/>
                  <a:gd name="T3" fmla="*/ 319 h 378"/>
                  <a:gd name="T4" fmla="*/ 0 w 257"/>
                  <a:gd name="T5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7" h="378">
                    <a:moveTo>
                      <a:pt x="257" y="0"/>
                    </a:moveTo>
                    <a:lnTo>
                      <a:pt x="128" y="319"/>
                    </a:lnTo>
                    <a:lnTo>
                      <a:pt x="0" y="37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9" name="Freeform 909">
                <a:extLst>
                  <a:ext uri="{FF2B5EF4-FFF2-40B4-BE49-F238E27FC236}">
                    <a16:creationId xmlns:a16="http://schemas.microsoft.com/office/drawing/2014/main" id="{B14D8762-194B-201E-E963-B7545BE5A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4" y="965"/>
                <a:ext cx="38" cy="164"/>
              </a:xfrm>
              <a:custGeom>
                <a:avLst/>
                <a:gdLst>
                  <a:gd name="T0" fmla="*/ 187 w 194"/>
                  <a:gd name="T1" fmla="*/ 0 h 821"/>
                  <a:gd name="T2" fmla="*/ 0 w 194"/>
                  <a:gd name="T3" fmla="*/ 197 h 821"/>
                  <a:gd name="T4" fmla="*/ 31 w 194"/>
                  <a:gd name="T5" fmla="*/ 478 h 821"/>
                  <a:gd name="T6" fmla="*/ 194 w 194"/>
                  <a:gd name="T7" fmla="*/ 613 h 821"/>
                  <a:gd name="T8" fmla="*/ 190 w 194"/>
                  <a:gd name="T9" fmla="*/ 821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" h="821">
                    <a:moveTo>
                      <a:pt x="187" y="0"/>
                    </a:moveTo>
                    <a:lnTo>
                      <a:pt x="0" y="197"/>
                    </a:lnTo>
                    <a:lnTo>
                      <a:pt x="31" y="478"/>
                    </a:lnTo>
                    <a:lnTo>
                      <a:pt x="194" y="613"/>
                    </a:lnTo>
                    <a:lnTo>
                      <a:pt x="190" y="8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0" name="Line 910">
                <a:extLst>
                  <a:ext uri="{FF2B5EF4-FFF2-40B4-BE49-F238E27FC236}">
                    <a16:creationId xmlns:a16="http://schemas.microsoft.com/office/drawing/2014/main" id="{4D38ED9F-1430-F4C7-D929-873B5A58AF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6" y="946"/>
                <a:ext cx="1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1" name="Line 911">
                <a:extLst>
                  <a:ext uri="{FF2B5EF4-FFF2-40B4-BE49-F238E27FC236}">
                    <a16:creationId xmlns:a16="http://schemas.microsoft.com/office/drawing/2014/main" id="{6AC56C9E-B8AB-56C3-50CE-F315D7F07E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4" y="930"/>
                <a:ext cx="2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2" name="Line 912">
                <a:extLst>
                  <a:ext uri="{FF2B5EF4-FFF2-40B4-BE49-F238E27FC236}">
                    <a16:creationId xmlns:a16="http://schemas.microsoft.com/office/drawing/2014/main" id="{D6D74525-5BB7-6E7A-0177-3E6F0D492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26" y="94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3" name="Line 913">
                <a:extLst>
                  <a:ext uri="{FF2B5EF4-FFF2-40B4-BE49-F238E27FC236}">
                    <a16:creationId xmlns:a16="http://schemas.microsoft.com/office/drawing/2014/main" id="{78595127-6EEF-56A1-7114-4814C1B223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26" y="947"/>
                <a:ext cx="1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4" name="Line 914">
                <a:extLst>
                  <a:ext uri="{FF2B5EF4-FFF2-40B4-BE49-F238E27FC236}">
                    <a16:creationId xmlns:a16="http://schemas.microsoft.com/office/drawing/2014/main" id="{5A2307EF-05CB-5830-B9D3-46406329F7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24" y="930"/>
                <a:ext cx="2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5" name="Freeform 915">
                <a:extLst>
                  <a:ext uri="{FF2B5EF4-FFF2-40B4-BE49-F238E27FC236}">
                    <a16:creationId xmlns:a16="http://schemas.microsoft.com/office/drawing/2014/main" id="{03B1DF87-74EC-CFA2-FF0C-B52412F4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963"/>
                <a:ext cx="39" cy="94"/>
              </a:xfrm>
              <a:custGeom>
                <a:avLst/>
                <a:gdLst>
                  <a:gd name="T0" fmla="*/ 191 w 191"/>
                  <a:gd name="T1" fmla="*/ 474 h 474"/>
                  <a:gd name="T2" fmla="*/ 146 w 191"/>
                  <a:gd name="T3" fmla="*/ 273 h 474"/>
                  <a:gd name="T4" fmla="*/ 21 w 191"/>
                  <a:gd name="T5" fmla="*/ 203 h 474"/>
                  <a:gd name="T6" fmla="*/ 0 w 191"/>
                  <a:gd name="T7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474">
                    <a:moveTo>
                      <a:pt x="191" y="474"/>
                    </a:moveTo>
                    <a:lnTo>
                      <a:pt x="146" y="273"/>
                    </a:lnTo>
                    <a:lnTo>
                      <a:pt x="21" y="20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6" name="Line 916">
                <a:extLst>
                  <a:ext uri="{FF2B5EF4-FFF2-40B4-BE49-F238E27FC236}">
                    <a16:creationId xmlns:a16="http://schemas.microsoft.com/office/drawing/2014/main" id="{58CA90CA-EEF7-226A-3B54-BE48664ADE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7" y="879"/>
                <a:ext cx="57" cy="5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7" name="Freeform 917">
                <a:extLst>
                  <a:ext uri="{FF2B5EF4-FFF2-40B4-BE49-F238E27FC236}">
                    <a16:creationId xmlns:a16="http://schemas.microsoft.com/office/drawing/2014/main" id="{4C53DF96-8F98-6699-2B9B-D19E9EDDF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6" y="1057"/>
                <a:ext cx="30" cy="32"/>
              </a:xfrm>
              <a:custGeom>
                <a:avLst/>
                <a:gdLst>
                  <a:gd name="T0" fmla="*/ 152 w 152"/>
                  <a:gd name="T1" fmla="*/ 156 h 156"/>
                  <a:gd name="T2" fmla="*/ 107 w 152"/>
                  <a:gd name="T3" fmla="*/ 48 h 156"/>
                  <a:gd name="T4" fmla="*/ 0 w 152"/>
                  <a:gd name="T5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156">
                    <a:moveTo>
                      <a:pt x="152" y="156"/>
                    </a:moveTo>
                    <a:lnTo>
                      <a:pt x="107" y="4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8" name="Freeform 918">
                <a:extLst>
                  <a:ext uri="{FF2B5EF4-FFF2-40B4-BE49-F238E27FC236}">
                    <a16:creationId xmlns:a16="http://schemas.microsoft.com/office/drawing/2014/main" id="{83F07BDC-6E8C-F377-B254-9B3765FF22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3" y="1102"/>
                <a:ext cx="41" cy="30"/>
              </a:xfrm>
              <a:custGeom>
                <a:avLst/>
                <a:gdLst>
                  <a:gd name="T0" fmla="*/ 0 w 201"/>
                  <a:gd name="T1" fmla="*/ 0 h 152"/>
                  <a:gd name="T2" fmla="*/ 138 w 201"/>
                  <a:gd name="T3" fmla="*/ 24 h 152"/>
                  <a:gd name="T4" fmla="*/ 201 w 201"/>
                  <a:gd name="T5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" h="152">
                    <a:moveTo>
                      <a:pt x="0" y="0"/>
                    </a:moveTo>
                    <a:lnTo>
                      <a:pt x="138" y="24"/>
                    </a:lnTo>
                    <a:lnTo>
                      <a:pt x="201" y="15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9" name="Freeform 919">
                <a:extLst>
                  <a:ext uri="{FF2B5EF4-FFF2-40B4-BE49-F238E27FC236}">
                    <a16:creationId xmlns:a16="http://schemas.microsoft.com/office/drawing/2014/main" id="{0BA00836-EADA-F113-39B8-8F3B1C4FA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6" y="1050"/>
                <a:ext cx="75" cy="82"/>
              </a:xfrm>
              <a:custGeom>
                <a:avLst/>
                <a:gdLst>
                  <a:gd name="T0" fmla="*/ 188 w 375"/>
                  <a:gd name="T1" fmla="*/ 412 h 412"/>
                  <a:gd name="T2" fmla="*/ 375 w 375"/>
                  <a:gd name="T3" fmla="*/ 201 h 412"/>
                  <a:gd name="T4" fmla="*/ 264 w 375"/>
                  <a:gd name="T5" fmla="*/ 20 h 412"/>
                  <a:gd name="T6" fmla="*/ 195 w 375"/>
                  <a:gd name="T7" fmla="*/ 0 h 412"/>
                  <a:gd name="T8" fmla="*/ 125 w 375"/>
                  <a:gd name="T9" fmla="*/ 124 h 412"/>
                  <a:gd name="T10" fmla="*/ 0 w 375"/>
                  <a:gd name="T11" fmla="*/ 194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5" h="412">
                    <a:moveTo>
                      <a:pt x="188" y="412"/>
                    </a:moveTo>
                    <a:lnTo>
                      <a:pt x="375" y="201"/>
                    </a:lnTo>
                    <a:lnTo>
                      <a:pt x="264" y="20"/>
                    </a:lnTo>
                    <a:lnTo>
                      <a:pt x="195" y="0"/>
                    </a:lnTo>
                    <a:lnTo>
                      <a:pt x="125" y="124"/>
                    </a:lnTo>
                    <a:lnTo>
                      <a:pt x="0" y="19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0" name="Freeform 920">
                <a:extLst>
                  <a:ext uri="{FF2B5EF4-FFF2-40B4-BE49-F238E27FC236}">
                    <a16:creationId xmlns:a16="http://schemas.microsoft.com/office/drawing/2014/main" id="{B2ACBB20-19D0-E7DB-52AE-D07C5AB19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6" y="1102"/>
                <a:ext cx="17" cy="95"/>
              </a:xfrm>
              <a:custGeom>
                <a:avLst/>
                <a:gdLst>
                  <a:gd name="T0" fmla="*/ 13 w 87"/>
                  <a:gd name="T1" fmla="*/ 476 h 476"/>
                  <a:gd name="T2" fmla="*/ 80 w 87"/>
                  <a:gd name="T3" fmla="*/ 433 h 476"/>
                  <a:gd name="T4" fmla="*/ 0 w 87"/>
                  <a:gd name="T5" fmla="*/ 107 h 476"/>
                  <a:gd name="T6" fmla="*/ 87 w 87"/>
                  <a:gd name="T7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476">
                    <a:moveTo>
                      <a:pt x="13" y="476"/>
                    </a:moveTo>
                    <a:lnTo>
                      <a:pt x="80" y="433"/>
                    </a:lnTo>
                    <a:lnTo>
                      <a:pt x="0" y="107"/>
                    </a:lnTo>
                    <a:lnTo>
                      <a:pt x="8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1" name="Line 921">
                <a:extLst>
                  <a:ext uri="{FF2B5EF4-FFF2-40B4-BE49-F238E27FC236}">
                    <a16:creationId xmlns:a16="http://schemas.microsoft.com/office/drawing/2014/main" id="{5C5C9829-B101-BE7C-F327-0FC06CD672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93" y="1089"/>
                <a:ext cx="3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2" name="Freeform 922">
                <a:extLst>
                  <a:ext uri="{FF2B5EF4-FFF2-40B4-BE49-F238E27FC236}">
                    <a16:creationId xmlns:a16="http://schemas.microsoft.com/office/drawing/2014/main" id="{ECC9CC3C-FDBA-C5E7-5DF6-3FDE77872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1171"/>
                <a:ext cx="119" cy="65"/>
              </a:xfrm>
              <a:custGeom>
                <a:avLst/>
                <a:gdLst>
                  <a:gd name="T0" fmla="*/ 0 w 596"/>
                  <a:gd name="T1" fmla="*/ 0 h 323"/>
                  <a:gd name="T2" fmla="*/ 73 w 596"/>
                  <a:gd name="T3" fmla="*/ 118 h 323"/>
                  <a:gd name="T4" fmla="*/ 347 w 596"/>
                  <a:gd name="T5" fmla="*/ 77 h 323"/>
                  <a:gd name="T6" fmla="*/ 596 w 596"/>
                  <a:gd name="T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6" h="323">
                    <a:moveTo>
                      <a:pt x="0" y="0"/>
                    </a:moveTo>
                    <a:lnTo>
                      <a:pt x="73" y="118"/>
                    </a:lnTo>
                    <a:lnTo>
                      <a:pt x="347" y="77"/>
                    </a:lnTo>
                    <a:lnTo>
                      <a:pt x="596" y="3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3" name="Line 923">
                <a:extLst>
                  <a:ext uri="{FF2B5EF4-FFF2-40B4-BE49-F238E27FC236}">
                    <a16:creationId xmlns:a16="http://schemas.microsoft.com/office/drawing/2014/main" id="{04BA646E-9BC2-9206-9652-344A5E4AC1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61" y="1197"/>
                <a:ext cx="18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4" name="Freeform 924">
                <a:extLst>
                  <a:ext uri="{FF2B5EF4-FFF2-40B4-BE49-F238E27FC236}">
                    <a16:creationId xmlns:a16="http://schemas.microsoft.com/office/drawing/2014/main" id="{52D361DE-7402-F903-10FB-F253BA9ED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1208"/>
                <a:ext cx="48" cy="46"/>
              </a:xfrm>
              <a:custGeom>
                <a:avLst/>
                <a:gdLst>
                  <a:gd name="T0" fmla="*/ 241 w 241"/>
                  <a:gd name="T1" fmla="*/ 227 h 227"/>
                  <a:gd name="T2" fmla="*/ 16 w 241"/>
                  <a:gd name="T3" fmla="*/ 68 h 227"/>
                  <a:gd name="T4" fmla="*/ 0 w 241"/>
                  <a:gd name="T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1" h="227">
                    <a:moveTo>
                      <a:pt x="241" y="227"/>
                    </a:moveTo>
                    <a:lnTo>
                      <a:pt x="16" y="6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5" name="Line 925">
                <a:extLst>
                  <a:ext uri="{FF2B5EF4-FFF2-40B4-BE49-F238E27FC236}">
                    <a16:creationId xmlns:a16="http://schemas.microsoft.com/office/drawing/2014/main" id="{D0414563-E99D-0B9E-AAF3-E12127D890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61" y="1208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6" name="Line 926">
                <a:extLst>
                  <a:ext uri="{FF2B5EF4-FFF2-40B4-BE49-F238E27FC236}">
                    <a16:creationId xmlns:a16="http://schemas.microsoft.com/office/drawing/2014/main" id="{F7493EDB-7BBE-477D-F272-FF544CE36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0" y="1208"/>
                <a:ext cx="21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7" name="Line 927">
                <a:extLst>
                  <a:ext uri="{FF2B5EF4-FFF2-40B4-BE49-F238E27FC236}">
                    <a16:creationId xmlns:a16="http://schemas.microsoft.com/office/drawing/2014/main" id="{A3BCA6EC-7E7F-62DF-34B4-F989F27328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40" y="1208"/>
                <a:ext cx="21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8" name="Line 928">
                <a:extLst>
                  <a:ext uri="{FF2B5EF4-FFF2-40B4-BE49-F238E27FC236}">
                    <a16:creationId xmlns:a16="http://schemas.microsoft.com/office/drawing/2014/main" id="{637B8362-DB3B-B8BC-C5EB-0894D51337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61" y="1197"/>
                <a:ext cx="18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9" name="Line 929">
                <a:extLst>
                  <a:ext uri="{FF2B5EF4-FFF2-40B4-BE49-F238E27FC236}">
                    <a16:creationId xmlns:a16="http://schemas.microsoft.com/office/drawing/2014/main" id="{0490BAF2-4AC3-877C-5EA2-6214B16665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8" y="1222"/>
                <a:ext cx="22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0" name="Freeform 930">
                <a:extLst>
                  <a:ext uri="{FF2B5EF4-FFF2-40B4-BE49-F238E27FC236}">
                    <a16:creationId xmlns:a16="http://schemas.microsoft.com/office/drawing/2014/main" id="{35D6B7A3-A5CE-09D0-088E-BE48B3842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1021"/>
                <a:ext cx="147" cy="56"/>
              </a:xfrm>
              <a:custGeom>
                <a:avLst/>
                <a:gdLst>
                  <a:gd name="T0" fmla="*/ 0 w 732"/>
                  <a:gd name="T1" fmla="*/ 0 h 278"/>
                  <a:gd name="T2" fmla="*/ 240 w 732"/>
                  <a:gd name="T3" fmla="*/ 278 h 278"/>
                  <a:gd name="T4" fmla="*/ 732 w 732"/>
                  <a:gd name="T5" fmla="*/ 181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2" h="278">
                    <a:moveTo>
                      <a:pt x="0" y="0"/>
                    </a:moveTo>
                    <a:lnTo>
                      <a:pt x="240" y="278"/>
                    </a:lnTo>
                    <a:lnTo>
                      <a:pt x="732" y="18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1" name="Freeform 931">
                <a:extLst>
                  <a:ext uri="{FF2B5EF4-FFF2-40B4-BE49-F238E27FC236}">
                    <a16:creationId xmlns:a16="http://schemas.microsoft.com/office/drawing/2014/main" id="{BB3B8269-0C3A-38BB-49E9-A13DD2260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2" y="1129"/>
                <a:ext cx="36" cy="16"/>
              </a:xfrm>
              <a:custGeom>
                <a:avLst/>
                <a:gdLst>
                  <a:gd name="T0" fmla="*/ 0 w 184"/>
                  <a:gd name="T1" fmla="*/ 3 h 80"/>
                  <a:gd name="T2" fmla="*/ 115 w 184"/>
                  <a:gd name="T3" fmla="*/ 0 h 80"/>
                  <a:gd name="T4" fmla="*/ 184 w 184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4" h="80">
                    <a:moveTo>
                      <a:pt x="0" y="3"/>
                    </a:moveTo>
                    <a:lnTo>
                      <a:pt x="115" y="0"/>
                    </a:lnTo>
                    <a:lnTo>
                      <a:pt x="184" y="8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2" name="Freeform 932">
                <a:extLst>
                  <a:ext uri="{FF2B5EF4-FFF2-40B4-BE49-F238E27FC236}">
                    <a16:creationId xmlns:a16="http://schemas.microsoft.com/office/drawing/2014/main" id="{7C54D398-9DA4-FD45-C9DB-3513F3555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9" y="1232"/>
                <a:ext cx="78" cy="30"/>
              </a:xfrm>
              <a:custGeom>
                <a:avLst/>
                <a:gdLst>
                  <a:gd name="T0" fmla="*/ 389 w 389"/>
                  <a:gd name="T1" fmla="*/ 0 h 149"/>
                  <a:gd name="T2" fmla="*/ 170 w 389"/>
                  <a:gd name="T3" fmla="*/ 149 h 149"/>
                  <a:gd name="T4" fmla="*/ 0 w 389"/>
                  <a:gd name="T5" fmla="*/ 107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9" h="149">
                    <a:moveTo>
                      <a:pt x="389" y="0"/>
                    </a:moveTo>
                    <a:lnTo>
                      <a:pt x="170" y="149"/>
                    </a:lnTo>
                    <a:lnTo>
                      <a:pt x="0" y="10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3" name="Freeform 933">
                <a:extLst>
                  <a:ext uri="{FF2B5EF4-FFF2-40B4-BE49-F238E27FC236}">
                    <a16:creationId xmlns:a16="http://schemas.microsoft.com/office/drawing/2014/main" id="{A4760389-DEFD-AD61-7A4C-486D0FC11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" y="1145"/>
                <a:ext cx="91" cy="87"/>
              </a:xfrm>
              <a:custGeom>
                <a:avLst/>
                <a:gdLst>
                  <a:gd name="T0" fmla="*/ 457 w 457"/>
                  <a:gd name="T1" fmla="*/ 0 h 437"/>
                  <a:gd name="T2" fmla="*/ 163 w 457"/>
                  <a:gd name="T3" fmla="*/ 187 h 437"/>
                  <a:gd name="T4" fmla="*/ 72 w 457"/>
                  <a:gd name="T5" fmla="*/ 437 h 437"/>
                  <a:gd name="T6" fmla="*/ 0 w 457"/>
                  <a:gd name="T7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7" h="437">
                    <a:moveTo>
                      <a:pt x="457" y="0"/>
                    </a:moveTo>
                    <a:lnTo>
                      <a:pt x="163" y="187"/>
                    </a:lnTo>
                    <a:lnTo>
                      <a:pt x="72" y="437"/>
                    </a:lnTo>
                    <a:lnTo>
                      <a:pt x="0" y="4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4" name="Freeform 934">
                <a:extLst>
                  <a:ext uri="{FF2B5EF4-FFF2-40B4-BE49-F238E27FC236}">
                    <a16:creationId xmlns:a16="http://schemas.microsoft.com/office/drawing/2014/main" id="{55B5E457-8596-7F91-F424-B306D3814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4" y="1129"/>
                <a:ext cx="108" cy="32"/>
              </a:xfrm>
              <a:custGeom>
                <a:avLst/>
                <a:gdLst>
                  <a:gd name="T0" fmla="*/ 0 w 540"/>
                  <a:gd name="T1" fmla="*/ 14 h 156"/>
                  <a:gd name="T2" fmla="*/ 232 w 540"/>
                  <a:gd name="T3" fmla="*/ 156 h 156"/>
                  <a:gd name="T4" fmla="*/ 540 w 540"/>
                  <a:gd name="T5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0" h="156">
                    <a:moveTo>
                      <a:pt x="0" y="14"/>
                    </a:moveTo>
                    <a:lnTo>
                      <a:pt x="232" y="156"/>
                    </a:lnTo>
                    <a:lnTo>
                      <a:pt x="54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5" name="Freeform 935">
                <a:extLst>
                  <a:ext uri="{FF2B5EF4-FFF2-40B4-BE49-F238E27FC236}">
                    <a16:creationId xmlns:a16="http://schemas.microsoft.com/office/drawing/2014/main" id="{7815ADD1-2DA3-83AE-022E-549FC13E0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" y="1017"/>
                <a:ext cx="38" cy="154"/>
              </a:xfrm>
              <a:custGeom>
                <a:avLst/>
                <a:gdLst>
                  <a:gd name="T0" fmla="*/ 190 w 190"/>
                  <a:gd name="T1" fmla="*/ 20 h 769"/>
                  <a:gd name="T2" fmla="*/ 121 w 190"/>
                  <a:gd name="T3" fmla="*/ 0 h 769"/>
                  <a:gd name="T4" fmla="*/ 0 w 190"/>
                  <a:gd name="T5" fmla="*/ 72 h 769"/>
                  <a:gd name="T6" fmla="*/ 97 w 190"/>
                  <a:gd name="T7" fmla="*/ 343 h 769"/>
                  <a:gd name="T8" fmla="*/ 90 w 190"/>
                  <a:gd name="T9" fmla="*/ 769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769">
                    <a:moveTo>
                      <a:pt x="190" y="20"/>
                    </a:moveTo>
                    <a:lnTo>
                      <a:pt x="121" y="0"/>
                    </a:lnTo>
                    <a:lnTo>
                      <a:pt x="0" y="72"/>
                    </a:lnTo>
                    <a:lnTo>
                      <a:pt x="97" y="343"/>
                    </a:lnTo>
                    <a:lnTo>
                      <a:pt x="90" y="76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6" name="Freeform 936">
                <a:extLst>
                  <a:ext uri="{FF2B5EF4-FFF2-40B4-BE49-F238E27FC236}">
                    <a16:creationId xmlns:a16="http://schemas.microsoft.com/office/drawing/2014/main" id="{B531356B-7B91-3649-8044-3844477A2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947"/>
                <a:ext cx="107" cy="74"/>
              </a:xfrm>
              <a:custGeom>
                <a:avLst/>
                <a:gdLst>
                  <a:gd name="T0" fmla="*/ 533 w 533"/>
                  <a:gd name="T1" fmla="*/ 0 h 373"/>
                  <a:gd name="T2" fmla="*/ 77 w 533"/>
                  <a:gd name="T3" fmla="*/ 172 h 373"/>
                  <a:gd name="T4" fmla="*/ 0 w 533"/>
                  <a:gd name="T5" fmla="*/ 373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3" h="373">
                    <a:moveTo>
                      <a:pt x="533" y="0"/>
                    </a:moveTo>
                    <a:lnTo>
                      <a:pt x="77" y="172"/>
                    </a:lnTo>
                    <a:lnTo>
                      <a:pt x="0" y="37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7" name="Freeform 937">
                <a:extLst>
                  <a:ext uri="{FF2B5EF4-FFF2-40B4-BE49-F238E27FC236}">
                    <a16:creationId xmlns:a16="http://schemas.microsoft.com/office/drawing/2014/main" id="{B9B11462-048F-DDD4-2AE2-1D6BC0C2D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832"/>
                <a:ext cx="29" cy="133"/>
              </a:xfrm>
              <a:custGeom>
                <a:avLst/>
                <a:gdLst>
                  <a:gd name="T0" fmla="*/ 146 w 146"/>
                  <a:gd name="T1" fmla="*/ 666 h 666"/>
                  <a:gd name="T2" fmla="*/ 94 w 146"/>
                  <a:gd name="T3" fmla="*/ 305 h 666"/>
                  <a:gd name="T4" fmla="*/ 0 w 146"/>
                  <a:gd name="T5" fmla="*/ 104 h 666"/>
                  <a:gd name="T6" fmla="*/ 101 w 146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" h="666">
                    <a:moveTo>
                      <a:pt x="146" y="666"/>
                    </a:moveTo>
                    <a:lnTo>
                      <a:pt x="94" y="305"/>
                    </a:lnTo>
                    <a:lnTo>
                      <a:pt x="0" y="104"/>
                    </a:lnTo>
                    <a:lnTo>
                      <a:pt x="10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8" name="Freeform 938">
                <a:extLst>
                  <a:ext uri="{FF2B5EF4-FFF2-40B4-BE49-F238E27FC236}">
                    <a16:creationId xmlns:a16="http://schemas.microsoft.com/office/drawing/2014/main" id="{A7090318-1544-73A9-9CFB-28EBE35AA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8" y="809"/>
                <a:ext cx="16" cy="23"/>
              </a:xfrm>
              <a:custGeom>
                <a:avLst/>
                <a:gdLst>
                  <a:gd name="T0" fmla="*/ 80 w 80"/>
                  <a:gd name="T1" fmla="*/ 115 h 115"/>
                  <a:gd name="T2" fmla="*/ 0 w 80"/>
                  <a:gd name="T3" fmla="*/ 45 h 115"/>
                  <a:gd name="T4" fmla="*/ 24 w 80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115">
                    <a:moveTo>
                      <a:pt x="80" y="115"/>
                    </a:moveTo>
                    <a:lnTo>
                      <a:pt x="0" y="45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9" name="Line 939">
                <a:extLst>
                  <a:ext uri="{FF2B5EF4-FFF2-40B4-BE49-F238E27FC236}">
                    <a16:creationId xmlns:a16="http://schemas.microsoft.com/office/drawing/2014/main" id="{E35A210F-F2E6-61F1-3F46-8D2658AB49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6" y="820"/>
                <a:ext cx="1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0" name="Freeform 940">
                <a:extLst>
                  <a:ext uri="{FF2B5EF4-FFF2-40B4-BE49-F238E27FC236}">
                    <a16:creationId xmlns:a16="http://schemas.microsoft.com/office/drawing/2014/main" id="{B30B1B23-8C0B-38E1-6B5C-0F981F469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9" y="820"/>
                <a:ext cx="100" cy="150"/>
              </a:xfrm>
              <a:custGeom>
                <a:avLst/>
                <a:gdLst>
                  <a:gd name="T0" fmla="*/ 59 w 502"/>
                  <a:gd name="T1" fmla="*/ 0 h 749"/>
                  <a:gd name="T2" fmla="*/ 3 w 502"/>
                  <a:gd name="T3" fmla="*/ 41 h 749"/>
                  <a:gd name="T4" fmla="*/ 0 w 502"/>
                  <a:gd name="T5" fmla="*/ 187 h 749"/>
                  <a:gd name="T6" fmla="*/ 114 w 502"/>
                  <a:gd name="T7" fmla="*/ 513 h 749"/>
                  <a:gd name="T8" fmla="*/ 246 w 502"/>
                  <a:gd name="T9" fmla="*/ 575 h 749"/>
                  <a:gd name="T10" fmla="*/ 294 w 502"/>
                  <a:gd name="T11" fmla="*/ 711 h 749"/>
                  <a:gd name="T12" fmla="*/ 502 w 502"/>
                  <a:gd name="T13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2" h="749">
                    <a:moveTo>
                      <a:pt x="59" y="0"/>
                    </a:moveTo>
                    <a:lnTo>
                      <a:pt x="3" y="41"/>
                    </a:lnTo>
                    <a:lnTo>
                      <a:pt x="0" y="187"/>
                    </a:lnTo>
                    <a:lnTo>
                      <a:pt x="114" y="513"/>
                    </a:lnTo>
                    <a:lnTo>
                      <a:pt x="246" y="575"/>
                    </a:lnTo>
                    <a:lnTo>
                      <a:pt x="294" y="711"/>
                    </a:lnTo>
                    <a:lnTo>
                      <a:pt x="502" y="74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1" name="Freeform 941">
                <a:extLst>
                  <a:ext uri="{FF2B5EF4-FFF2-40B4-BE49-F238E27FC236}">
                    <a16:creationId xmlns:a16="http://schemas.microsoft.com/office/drawing/2014/main" id="{9DF0A4AA-425D-5594-4ADB-E8EADD8D5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6" y="970"/>
                <a:ext cx="94" cy="218"/>
              </a:xfrm>
              <a:custGeom>
                <a:avLst/>
                <a:gdLst>
                  <a:gd name="T0" fmla="*/ 0 w 472"/>
                  <a:gd name="T1" fmla="*/ 1089 h 1089"/>
                  <a:gd name="T2" fmla="*/ 101 w 472"/>
                  <a:gd name="T3" fmla="*/ 1005 h 1089"/>
                  <a:gd name="T4" fmla="*/ 91 w 472"/>
                  <a:gd name="T5" fmla="*/ 787 h 1089"/>
                  <a:gd name="T6" fmla="*/ 267 w 472"/>
                  <a:gd name="T7" fmla="*/ 575 h 1089"/>
                  <a:gd name="T8" fmla="*/ 281 w 472"/>
                  <a:gd name="T9" fmla="*/ 360 h 1089"/>
                  <a:gd name="T10" fmla="*/ 416 w 472"/>
                  <a:gd name="T11" fmla="*/ 343 h 1089"/>
                  <a:gd name="T12" fmla="*/ 472 w 472"/>
                  <a:gd name="T13" fmla="*/ 208 h 1089"/>
                  <a:gd name="T14" fmla="*/ 416 w 472"/>
                  <a:gd name="T15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2" h="1089">
                    <a:moveTo>
                      <a:pt x="0" y="1089"/>
                    </a:moveTo>
                    <a:lnTo>
                      <a:pt x="101" y="1005"/>
                    </a:lnTo>
                    <a:lnTo>
                      <a:pt x="91" y="787"/>
                    </a:lnTo>
                    <a:lnTo>
                      <a:pt x="267" y="575"/>
                    </a:lnTo>
                    <a:lnTo>
                      <a:pt x="281" y="360"/>
                    </a:lnTo>
                    <a:lnTo>
                      <a:pt x="416" y="343"/>
                    </a:lnTo>
                    <a:lnTo>
                      <a:pt x="472" y="208"/>
                    </a:lnTo>
                    <a:lnTo>
                      <a:pt x="4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2" name="Line 942">
                <a:extLst>
                  <a:ext uri="{FF2B5EF4-FFF2-40B4-BE49-F238E27FC236}">
                    <a16:creationId xmlns:a16="http://schemas.microsoft.com/office/drawing/2014/main" id="{E2B87B50-1843-6DC4-753B-2CEA35E8B3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89" y="965"/>
                <a:ext cx="2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3" name="Line 943">
                <a:extLst>
                  <a:ext uri="{FF2B5EF4-FFF2-40B4-BE49-F238E27FC236}">
                    <a16:creationId xmlns:a16="http://schemas.microsoft.com/office/drawing/2014/main" id="{9612BB66-7A2B-42AA-7187-F1F0A6E314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13" y="965"/>
                <a:ext cx="20" cy="6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4" name="Line 944">
                <a:extLst>
                  <a:ext uri="{FF2B5EF4-FFF2-40B4-BE49-F238E27FC236}">
                    <a16:creationId xmlns:a16="http://schemas.microsoft.com/office/drawing/2014/main" id="{0E916AAB-D3EB-41EB-7FF0-0819EDD372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82" y="1171"/>
                <a:ext cx="24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5" name="Line 945">
                <a:extLst>
                  <a:ext uri="{FF2B5EF4-FFF2-40B4-BE49-F238E27FC236}">
                    <a16:creationId xmlns:a16="http://schemas.microsoft.com/office/drawing/2014/main" id="{C452F90A-4E56-8C29-C020-B67D176E6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2" y="1171"/>
                <a:ext cx="53" cy="4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6" name="Line 946">
                <a:extLst>
                  <a:ext uri="{FF2B5EF4-FFF2-40B4-BE49-F238E27FC236}">
                    <a16:creationId xmlns:a16="http://schemas.microsoft.com/office/drawing/2014/main" id="{75F0F9E3-FBD9-71D1-4CF1-87E535545E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06" y="1188"/>
                <a:ext cx="29" cy="2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7" name="Line 947">
                <a:extLst>
                  <a:ext uri="{FF2B5EF4-FFF2-40B4-BE49-F238E27FC236}">
                    <a16:creationId xmlns:a16="http://schemas.microsoft.com/office/drawing/2014/main" id="{62A54BF8-00AC-B7F5-C76B-14A4C6D151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75" y="1207"/>
                <a:ext cx="32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8" name="Freeform 948">
                <a:extLst>
                  <a:ext uri="{FF2B5EF4-FFF2-40B4-BE49-F238E27FC236}">
                    <a16:creationId xmlns:a16="http://schemas.microsoft.com/office/drawing/2014/main" id="{AB5B62D6-6F12-C603-EC57-25789E667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1165"/>
                <a:ext cx="65" cy="42"/>
              </a:xfrm>
              <a:custGeom>
                <a:avLst/>
                <a:gdLst>
                  <a:gd name="T0" fmla="*/ 0 w 329"/>
                  <a:gd name="T1" fmla="*/ 212 h 212"/>
                  <a:gd name="T2" fmla="*/ 260 w 329"/>
                  <a:gd name="T3" fmla="*/ 115 h 212"/>
                  <a:gd name="T4" fmla="*/ 329 w 329"/>
                  <a:gd name="T5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9" h="212">
                    <a:moveTo>
                      <a:pt x="0" y="212"/>
                    </a:moveTo>
                    <a:lnTo>
                      <a:pt x="260" y="115"/>
                    </a:lnTo>
                    <a:lnTo>
                      <a:pt x="32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9" name="Line 949">
                <a:extLst>
                  <a:ext uri="{FF2B5EF4-FFF2-40B4-BE49-F238E27FC236}">
                    <a16:creationId xmlns:a16="http://schemas.microsoft.com/office/drawing/2014/main" id="{BA63A133-4E6A-F411-6F71-8531CC5B70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35" y="1207"/>
                <a:ext cx="40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0" name="Freeform 950">
                <a:extLst>
                  <a:ext uri="{FF2B5EF4-FFF2-40B4-BE49-F238E27FC236}">
                    <a16:creationId xmlns:a16="http://schemas.microsoft.com/office/drawing/2014/main" id="{08CF865A-F745-B24E-8C75-305D0950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9" y="1028"/>
                <a:ext cx="21" cy="137"/>
              </a:xfrm>
              <a:custGeom>
                <a:avLst/>
                <a:gdLst>
                  <a:gd name="T0" fmla="*/ 108 w 108"/>
                  <a:gd name="T1" fmla="*/ 683 h 683"/>
                  <a:gd name="T2" fmla="*/ 0 w 108"/>
                  <a:gd name="T3" fmla="*/ 277 h 683"/>
                  <a:gd name="T4" fmla="*/ 70 w 108"/>
                  <a:gd name="T5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683">
                    <a:moveTo>
                      <a:pt x="108" y="683"/>
                    </a:moveTo>
                    <a:lnTo>
                      <a:pt x="0" y="277"/>
                    </a:lnTo>
                    <a:lnTo>
                      <a:pt x="7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1" name="Freeform 951">
                <a:extLst>
                  <a:ext uri="{FF2B5EF4-FFF2-40B4-BE49-F238E27FC236}">
                    <a16:creationId xmlns:a16="http://schemas.microsoft.com/office/drawing/2014/main" id="{5132C152-8D6F-AAA6-7260-1E3597DB27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0" y="1165"/>
                <a:ext cx="100" cy="93"/>
              </a:xfrm>
              <a:custGeom>
                <a:avLst/>
                <a:gdLst>
                  <a:gd name="T0" fmla="*/ 499 w 499"/>
                  <a:gd name="T1" fmla="*/ 468 h 468"/>
                  <a:gd name="T2" fmla="*/ 423 w 499"/>
                  <a:gd name="T3" fmla="*/ 205 h 468"/>
                  <a:gd name="T4" fmla="*/ 142 w 499"/>
                  <a:gd name="T5" fmla="*/ 14 h 468"/>
                  <a:gd name="T6" fmla="*/ 0 w 499"/>
                  <a:gd name="T7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9" h="468">
                    <a:moveTo>
                      <a:pt x="499" y="468"/>
                    </a:moveTo>
                    <a:lnTo>
                      <a:pt x="423" y="205"/>
                    </a:lnTo>
                    <a:lnTo>
                      <a:pt x="142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2" name="Line 952">
                <a:extLst>
                  <a:ext uri="{FF2B5EF4-FFF2-40B4-BE49-F238E27FC236}">
                    <a16:creationId xmlns:a16="http://schemas.microsoft.com/office/drawing/2014/main" id="{0E882D96-2911-D7C5-E484-197E3C492C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5" y="1157"/>
                <a:ext cx="24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3" name="Freeform 953">
                <a:extLst>
                  <a:ext uri="{FF2B5EF4-FFF2-40B4-BE49-F238E27FC236}">
                    <a16:creationId xmlns:a16="http://schemas.microsoft.com/office/drawing/2014/main" id="{4402427C-5BD5-AFCF-EE12-CB1FBFC67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157"/>
                <a:ext cx="35" cy="101"/>
              </a:xfrm>
              <a:custGeom>
                <a:avLst/>
                <a:gdLst>
                  <a:gd name="T0" fmla="*/ 0 w 173"/>
                  <a:gd name="T1" fmla="*/ 506 h 506"/>
                  <a:gd name="T2" fmla="*/ 115 w 173"/>
                  <a:gd name="T3" fmla="*/ 423 h 506"/>
                  <a:gd name="T4" fmla="*/ 170 w 173"/>
                  <a:gd name="T5" fmla="*/ 288 h 506"/>
                  <a:gd name="T6" fmla="*/ 173 w 173"/>
                  <a:gd name="T7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506">
                    <a:moveTo>
                      <a:pt x="0" y="506"/>
                    </a:moveTo>
                    <a:lnTo>
                      <a:pt x="115" y="423"/>
                    </a:lnTo>
                    <a:lnTo>
                      <a:pt x="170" y="288"/>
                    </a:lnTo>
                    <a:lnTo>
                      <a:pt x="17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4" name="Freeform 954">
                <a:extLst>
                  <a:ext uri="{FF2B5EF4-FFF2-40B4-BE49-F238E27FC236}">
                    <a16:creationId xmlns:a16="http://schemas.microsoft.com/office/drawing/2014/main" id="{3B9C998B-08DA-1A7B-2DCF-80B1E669A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" y="1021"/>
                <a:ext cx="142" cy="136"/>
              </a:xfrm>
              <a:custGeom>
                <a:avLst/>
                <a:gdLst>
                  <a:gd name="T0" fmla="*/ 710 w 710"/>
                  <a:gd name="T1" fmla="*/ 683 h 683"/>
                  <a:gd name="T2" fmla="*/ 319 w 710"/>
                  <a:gd name="T3" fmla="*/ 378 h 683"/>
                  <a:gd name="T4" fmla="*/ 138 w 710"/>
                  <a:gd name="T5" fmla="*/ 0 h 683"/>
                  <a:gd name="T6" fmla="*/ 0 w 710"/>
                  <a:gd name="T7" fmla="*/ 38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0" h="683">
                    <a:moveTo>
                      <a:pt x="710" y="683"/>
                    </a:moveTo>
                    <a:lnTo>
                      <a:pt x="319" y="378"/>
                    </a:lnTo>
                    <a:lnTo>
                      <a:pt x="138" y="0"/>
                    </a:lnTo>
                    <a:lnTo>
                      <a:pt x="0" y="3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5" name="Freeform 955">
                <a:extLst>
                  <a:ext uri="{FF2B5EF4-FFF2-40B4-BE49-F238E27FC236}">
                    <a16:creationId xmlns:a16="http://schemas.microsoft.com/office/drawing/2014/main" id="{0C663F93-AF90-30ED-913F-5098DF311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269"/>
                <a:ext cx="61" cy="34"/>
              </a:xfrm>
              <a:custGeom>
                <a:avLst/>
                <a:gdLst>
                  <a:gd name="T0" fmla="*/ 308 w 308"/>
                  <a:gd name="T1" fmla="*/ 170 h 170"/>
                  <a:gd name="T2" fmla="*/ 183 w 308"/>
                  <a:gd name="T3" fmla="*/ 25 h 170"/>
                  <a:gd name="T4" fmla="*/ 0 w 308"/>
                  <a:gd name="T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8" h="170">
                    <a:moveTo>
                      <a:pt x="308" y="170"/>
                    </a:moveTo>
                    <a:lnTo>
                      <a:pt x="183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6" name="Freeform 956">
                <a:extLst>
                  <a:ext uri="{FF2B5EF4-FFF2-40B4-BE49-F238E27FC236}">
                    <a16:creationId xmlns:a16="http://schemas.microsoft.com/office/drawing/2014/main" id="{7281A899-6BB0-E0F4-4C0A-C2E34B010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1" y="1286"/>
                <a:ext cx="25" cy="17"/>
              </a:xfrm>
              <a:custGeom>
                <a:avLst/>
                <a:gdLst>
                  <a:gd name="T0" fmla="*/ 122 w 122"/>
                  <a:gd name="T1" fmla="*/ 21 h 83"/>
                  <a:gd name="T2" fmla="*/ 70 w 122"/>
                  <a:gd name="T3" fmla="*/ 0 h 83"/>
                  <a:gd name="T4" fmla="*/ 0 w 122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" h="83">
                    <a:moveTo>
                      <a:pt x="122" y="21"/>
                    </a:moveTo>
                    <a:lnTo>
                      <a:pt x="70" y="0"/>
                    </a:lnTo>
                    <a:lnTo>
                      <a:pt x="0" y="8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7" name="Freeform 957">
                <a:extLst>
                  <a:ext uri="{FF2B5EF4-FFF2-40B4-BE49-F238E27FC236}">
                    <a16:creationId xmlns:a16="http://schemas.microsoft.com/office/drawing/2014/main" id="{665D3889-2175-6DB0-5152-3D908564D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" y="1303"/>
                <a:ext cx="147" cy="78"/>
              </a:xfrm>
              <a:custGeom>
                <a:avLst/>
                <a:gdLst>
                  <a:gd name="T0" fmla="*/ 735 w 735"/>
                  <a:gd name="T1" fmla="*/ 0 h 389"/>
                  <a:gd name="T2" fmla="*/ 208 w 735"/>
                  <a:gd name="T3" fmla="*/ 354 h 389"/>
                  <a:gd name="T4" fmla="*/ 0 w 735"/>
                  <a:gd name="T5" fmla="*/ 389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5" h="389">
                    <a:moveTo>
                      <a:pt x="735" y="0"/>
                    </a:moveTo>
                    <a:lnTo>
                      <a:pt x="208" y="354"/>
                    </a:lnTo>
                    <a:lnTo>
                      <a:pt x="0" y="38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8" name="Freeform 958">
                <a:extLst>
                  <a:ext uri="{FF2B5EF4-FFF2-40B4-BE49-F238E27FC236}">
                    <a16:creationId xmlns:a16="http://schemas.microsoft.com/office/drawing/2014/main" id="{F905F6A6-77CE-419C-FAFA-41A85A01C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1394"/>
                <a:ext cx="78" cy="254"/>
              </a:xfrm>
              <a:custGeom>
                <a:avLst/>
                <a:gdLst>
                  <a:gd name="T0" fmla="*/ 0 w 392"/>
                  <a:gd name="T1" fmla="*/ 0 h 1273"/>
                  <a:gd name="T2" fmla="*/ 135 w 392"/>
                  <a:gd name="T3" fmla="*/ 49 h 1273"/>
                  <a:gd name="T4" fmla="*/ 291 w 392"/>
                  <a:gd name="T5" fmla="*/ 299 h 1273"/>
                  <a:gd name="T6" fmla="*/ 392 w 392"/>
                  <a:gd name="T7" fmla="*/ 649 h 1273"/>
                  <a:gd name="T8" fmla="*/ 371 w 392"/>
                  <a:gd name="T9" fmla="*/ 718 h 1273"/>
                  <a:gd name="T10" fmla="*/ 69 w 392"/>
                  <a:gd name="T11" fmla="*/ 926 h 1273"/>
                  <a:gd name="T12" fmla="*/ 3 w 392"/>
                  <a:gd name="T13" fmla="*/ 1058 h 1273"/>
                  <a:gd name="T14" fmla="*/ 45 w 392"/>
                  <a:gd name="T15" fmla="*/ 1273 h 1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2" h="1273">
                    <a:moveTo>
                      <a:pt x="0" y="0"/>
                    </a:moveTo>
                    <a:lnTo>
                      <a:pt x="135" y="49"/>
                    </a:lnTo>
                    <a:lnTo>
                      <a:pt x="291" y="299"/>
                    </a:lnTo>
                    <a:lnTo>
                      <a:pt x="392" y="649"/>
                    </a:lnTo>
                    <a:lnTo>
                      <a:pt x="371" y="718"/>
                    </a:lnTo>
                    <a:lnTo>
                      <a:pt x="69" y="926"/>
                    </a:lnTo>
                    <a:lnTo>
                      <a:pt x="3" y="1058"/>
                    </a:lnTo>
                    <a:lnTo>
                      <a:pt x="45" y="127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9" name="Line 959">
                <a:extLst>
                  <a:ext uri="{FF2B5EF4-FFF2-40B4-BE49-F238E27FC236}">
                    <a16:creationId xmlns:a16="http://schemas.microsoft.com/office/drawing/2014/main" id="{9DC85308-7DEB-6198-08BB-2FCD46A97C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94" y="1290"/>
                <a:ext cx="132" cy="10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0" name="Line 960">
                <a:extLst>
                  <a:ext uri="{FF2B5EF4-FFF2-40B4-BE49-F238E27FC236}">
                    <a16:creationId xmlns:a16="http://schemas.microsoft.com/office/drawing/2014/main" id="{C1025D26-D5DA-4334-0979-3E197A3282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22" y="1306"/>
                <a:ext cx="9" cy="5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1" name="Freeform 961">
                <a:extLst>
                  <a:ext uri="{FF2B5EF4-FFF2-40B4-BE49-F238E27FC236}">
                    <a16:creationId xmlns:a16="http://schemas.microsoft.com/office/drawing/2014/main" id="{3728DB1E-0CBF-8CEC-E829-A6F0D9B35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1381"/>
                <a:ext cx="139" cy="61"/>
              </a:xfrm>
              <a:custGeom>
                <a:avLst/>
                <a:gdLst>
                  <a:gd name="T0" fmla="*/ 697 w 697"/>
                  <a:gd name="T1" fmla="*/ 0 h 308"/>
                  <a:gd name="T2" fmla="*/ 410 w 697"/>
                  <a:gd name="T3" fmla="*/ 169 h 308"/>
                  <a:gd name="T4" fmla="*/ 136 w 697"/>
                  <a:gd name="T5" fmla="*/ 180 h 308"/>
                  <a:gd name="T6" fmla="*/ 70 w 697"/>
                  <a:gd name="T7" fmla="*/ 301 h 308"/>
                  <a:gd name="T8" fmla="*/ 0 w 697"/>
                  <a:gd name="T9" fmla="*/ 30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308">
                    <a:moveTo>
                      <a:pt x="697" y="0"/>
                    </a:moveTo>
                    <a:lnTo>
                      <a:pt x="410" y="169"/>
                    </a:lnTo>
                    <a:lnTo>
                      <a:pt x="136" y="180"/>
                    </a:lnTo>
                    <a:lnTo>
                      <a:pt x="70" y="301"/>
                    </a:lnTo>
                    <a:lnTo>
                      <a:pt x="0" y="30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2" name="Freeform 962">
                <a:extLst>
                  <a:ext uri="{FF2B5EF4-FFF2-40B4-BE49-F238E27FC236}">
                    <a16:creationId xmlns:a16="http://schemas.microsoft.com/office/drawing/2014/main" id="{B70E3FFB-96CB-DD1B-39F4-94FB7C0E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3" y="1442"/>
                <a:ext cx="67" cy="174"/>
              </a:xfrm>
              <a:custGeom>
                <a:avLst/>
                <a:gdLst>
                  <a:gd name="T0" fmla="*/ 0 w 336"/>
                  <a:gd name="T1" fmla="*/ 0 h 874"/>
                  <a:gd name="T2" fmla="*/ 83 w 336"/>
                  <a:gd name="T3" fmla="*/ 118 h 874"/>
                  <a:gd name="T4" fmla="*/ 114 w 336"/>
                  <a:gd name="T5" fmla="*/ 326 h 874"/>
                  <a:gd name="T6" fmla="*/ 263 w 336"/>
                  <a:gd name="T7" fmla="*/ 475 h 874"/>
                  <a:gd name="T8" fmla="*/ 183 w 336"/>
                  <a:gd name="T9" fmla="*/ 742 h 874"/>
                  <a:gd name="T10" fmla="*/ 336 w 336"/>
                  <a:gd name="T11" fmla="*/ 874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874">
                    <a:moveTo>
                      <a:pt x="0" y="0"/>
                    </a:moveTo>
                    <a:lnTo>
                      <a:pt x="83" y="118"/>
                    </a:lnTo>
                    <a:lnTo>
                      <a:pt x="114" y="326"/>
                    </a:lnTo>
                    <a:lnTo>
                      <a:pt x="263" y="475"/>
                    </a:lnTo>
                    <a:lnTo>
                      <a:pt x="183" y="742"/>
                    </a:lnTo>
                    <a:lnTo>
                      <a:pt x="336" y="87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3" name="Freeform 963">
                <a:extLst>
                  <a:ext uri="{FF2B5EF4-FFF2-40B4-BE49-F238E27FC236}">
                    <a16:creationId xmlns:a16="http://schemas.microsoft.com/office/drawing/2014/main" id="{FEC78DFB-16A5-B2ED-DD09-6990DD7E7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" y="1583"/>
                <a:ext cx="44" cy="65"/>
              </a:xfrm>
              <a:custGeom>
                <a:avLst/>
                <a:gdLst>
                  <a:gd name="T0" fmla="*/ 55 w 222"/>
                  <a:gd name="T1" fmla="*/ 326 h 326"/>
                  <a:gd name="T2" fmla="*/ 0 w 222"/>
                  <a:gd name="T3" fmla="*/ 59 h 326"/>
                  <a:gd name="T4" fmla="*/ 205 w 222"/>
                  <a:gd name="T5" fmla="*/ 66 h 326"/>
                  <a:gd name="T6" fmla="*/ 222 w 222"/>
                  <a:gd name="T7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2" h="326">
                    <a:moveTo>
                      <a:pt x="55" y="326"/>
                    </a:moveTo>
                    <a:lnTo>
                      <a:pt x="0" y="59"/>
                    </a:lnTo>
                    <a:lnTo>
                      <a:pt x="205" y="66"/>
                    </a:lnTo>
                    <a:lnTo>
                      <a:pt x="22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4" name="Freeform 964">
                <a:extLst>
                  <a:ext uri="{FF2B5EF4-FFF2-40B4-BE49-F238E27FC236}">
                    <a16:creationId xmlns:a16="http://schemas.microsoft.com/office/drawing/2014/main" id="{9516249A-FFF6-9EBC-A481-A4F7FB091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6" y="1616"/>
                <a:ext cx="92" cy="87"/>
              </a:xfrm>
              <a:custGeom>
                <a:avLst/>
                <a:gdLst>
                  <a:gd name="T0" fmla="*/ 433 w 457"/>
                  <a:gd name="T1" fmla="*/ 159 h 433"/>
                  <a:gd name="T2" fmla="*/ 364 w 457"/>
                  <a:gd name="T3" fmla="*/ 291 h 433"/>
                  <a:gd name="T4" fmla="*/ 457 w 457"/>
                  <a:gd name="T5" fmla="*/ 402 h 433"/>
                  <a:gd name="T6" fmla="*/ 0 w 457"/>
                  <a:gd name="T7" fmla="*/ 433 h 433"/>
                  <a:gd name="T8" fmla="*/ 218 w 457"/>
                  <a:gd name="T9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433">
                    <a:moveTo>
                      <a:pt x="433" y="159"/>
                    </a:moveTo>
                    <a:lnTo>
                      <a:pt x="364" y="291"/>
                    </a:lnTo>
                    <a:lnTo>
                      <a:pt x="457" y="402"/>
                    </a:lnTo>
                    <a:lnTo>
                      <a:pt x="0" y="433"/>
                    </a:lnTo>
                    <a:lnTo>
                      <a:pt x="2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5" name="Freeform 965">
                <a:extLst>
                  <a:ext uri="{FF2B5EF4-FFF2-40B4-BE49-F238E27FC236}">
                    <a16:creationId xmlns:a16="http://schemas.microsoft.com/office/drawing/2014/main" id="{14F1AD54-1895-3A06-9621-F427E2B12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" y="1648"/>
                <a:ext cx="94" cy="11"/>
              </a:xfrm>
              <a:custGeom>
                <a:avLst/>
                <a:gdLst>
                  <a:gd name="T0" fmla="*/ 0 w 471"/>
                  <a:gd name="T1" fmla="*/ 0 h 55"/>
                  <a:gd name="T2" fmla="*/ 125 w 471"/>
                  <a:gd name="T3" fmla="*/ 55 h 55"/>
                  <a:gd name="T4" fmla="*/ 471 w 471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1" h="55">
                    <a:moveTo>
                      <a:pt x="0" y="0"/>
                    </a:moveTo>
                    <a:lnTo>
                      <a:pt x="125" y="55"/>
                    </a:lnTo>
                    <a:lnTo>
                      <a:pt x="47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6" name="Freeform 966">
                <a:extLst>
                  <a:ext uri="{FF2B5EF4-FFF2-40B4-BE49-F238E27FC236}">
                    <a16:creationId xmlns:a16="http://schemas.microsoft.com/office/drawing/2014/main" id="{28C5EBB2-61F3-FA62-D3F8-935EE6F877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" y="1701"/>
                <a:ext cx="88" cy="12"/>
              </a:xfrm>
              <a:custGeom>
                <a:avLst/>
                <a:gdLst>
                  <a:gd name="T0" fmla="*/ 440 w 440"/>
                  <a:gd name="T1" fmla="*/ 3 h 62"/>
                  <a:gd name="T2" fmla="*/ 250 w 440"/>
                  <a:gd name="T3" fmla="*/ 62 h 62"/>
                  <a:gd name="T4" fmla="*/ 0 w 440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0" h="62">
                    <a:moveTo>
                      <a:pt x="440" y="3"/>
                    </a:moveTo>
                    <a:lnTo>
                      <a:pt x="250" y="6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7" name="Freeform 967">
                <a:extLst>
                  <a:ext uri="{FF2B5EF4-FFF2-40B4-BE49-F238E27FC236}">
                    <a16:creationId xmlns:a16="http://schemas.microsoft.com/office/drawing/2014/main" id="{22076063-D870-52AF-0702-DA2948AF7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1" y="1648"/>
                <a:ext cx="88" cy="53"/>
              </a:xfrm>
              <a:custGeom>
                <a:avLst/>
                <a:gdLst>
                  <a:gd name="T0" fmla="*/ 180 w 440"/>
                  <a:gd name="T1" fmla="*/ 264 h 264"/>
                  <a:gd name="T2" fmla="*/ 0 w 440"/>
                  <a:gd name="T3" fmla="*/ 153 h 264"/>
                  <a:gd name="T4" fmla="*/ 291 w 440"/>
                  <a:gd name="T5" fmla="*/ 97 h 264"/>
                  <a:gd name="T6" fmla="*/ 440 w 440"/>
                  <a:gd name="T7" fmla="*/ 10 h 264"/>
                  <a:gd name="T8" fmla="*/ 332 w 440"/>
                  <a:gd name="T9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0" h="264">
                    <a:moveTo>
                      <a:pt x="180" y="264"/>
                    </a:moveTo>
                    <a:lnTo>
                      <a:pt x="0" y="153"/>
                    </a:lnTo>
                    <a:lnTo>
                      <a:pt x="291" y="97"/>
                    </a:lnTo>
                    <a:lnTo>
                      <a:pt x="440" y="10"/>
                    </a:lnTo>
                    <a:lnTo>
                      <a:pt x="33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8" name="Line 968">
                <a:extLst>
                  <a:ext uri="{FF2B5EF4-FFF2-40B4-BE49-F238E27FC236}">
                    <a16:creationId xmlns:a16="http://schemas.microsoft.com/office/drawing/2014/main" id="{C309739A-02A8-1264-6416-DBAA0E7C50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93" y="1394"/>
                <a:ext cx="101" cy="4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9" name="Line 969">
                <a:extLst>
                  <a:ext uri="{FF2B5EF4-FFF2-40B4-BE49-F238E27FC236}">
                    <a16:creationId xmlns:a16="http://schemas.microsoft.com/office/drawing/2014/main" id="{9A254561-AB63-85A7-4B16-D63972BE9E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31" y="1362"/>
                <a:ext cx="23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0" name="Freeform 970">
                <a:extLst>
                  <a:ext uri="{FF2B5EF4-FFF2-40B4-BE49-F238E27FC236}">
                    <a16:creationId xmlns:a16="http://schemas.microsoft.com/office/drawing/2014/main" id="{839CEBA2-5E91-498F-9918-8B56477AB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" y="1232"/>
                <a:ext cx="127" cy="168"/>
              </a:xfrm>
              <a:custGeom>
                <a:avLst/>
                <a:gdLst>
                  <a:gd name="T0" fmla="*/ 0 w 634"/>
                  <a:gd name="T1" fmla="*/ 0 h 839"/>
                  <a:gd name="T2" fmla="*/ 416 w 634"/>
                  <a:gd name="T3" fmla="*/ 398 h 839"/>
                  <a:gd name="T4" fmla="*/ 585 w 634"/>
                  <a:gd name="T5" fmla="*/ 631 h 839"/>
                  <a:gd name="T6" fmla="*/ 634 w 634"/>
                  <a:gd name="T7" fmla="*/ 839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4" h="839">
                    <a:moveTo>
                      <a:pt x="0" y="0"/>
                    </a:moveTo>
                    <a:lnTo>
                      <a:pt x="416" y="398"/>
                    </a:lnTo>
                    <a:lnTo>
                      <a:pt x="585" y="631"/>
                    </a:lnTo>
                    <a:lnTo>
                      <a:pt x="634" y="8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1" name="Freeform 971">
                <a:extLst>
                  <a:ext uri="{FF2B5EF4-FFF2-40B4-BE49-F238E27FC236}">
                    <a16:creationId xmlns:a16="http://schemas.microsoft.com/office/drawing/2014/main" id="{F079C7EF-01BF-C112-48B1-D1469EF5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1361"/>
                <a:ext cx="135" cy="117"/>
              </a:xfrm>
              <a:custGeom>
                <a:avLst/>
                <a:gdLst>
                  <a:gd name="T0" fmla="*/ 0 w 676"/>
                  <a:gd name="T1" fmla="*/ 267 h 586"/>
                  <a:gd name="T2" fmla="*/ 131 w 676"/>
                  <a:gd name="T3" fmla="*/ 219 h 586"/>
                  <a:gd name="T4" fmla="*/ 201 w 676"/>
                  <a:gd name="T5" fmla="*/ 21 h 586"/>
                  <a:gd name="T6" fmla="*/ 489 w 676"/>
                  <a:gd name="T7" fmla="*/ 0 h 586"/>
                  <a:gd name="T8" fmla="*/ 672 w 676"/>
                  <a:gd name="T9" fmla="*/ 229 h 586"/>
                  <a:gd name="T10" fmla="*/ 676 w 676"/>
                  <a:gd name="T11" fmla="*/ 58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6" h="586">
                    <a:moveTo>
                      <a:pt x="0" y="267"/>
                    </a:moveTo>
                    <a:lnTo>
                      <a:pt x="131" y="219"/>
                    </a:lnTo>
                    <a:lnTo>
                      <a:pt x="201" y="21"/>
                    </a:lnTo>
                    <a:lnTo>
                      <a:pt x="489" y="0"/>
                    </a:lnTo>
                    <a:lnTo>
                      <a:pt x="672" y="229"/>
                    </a:lnTo>
                    <a:lnTo>
                      <a:pt x="676" y="58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2" name="Freeform 972">
                <a:extLst>
                  <a:ext uri="{FF2B5EF4-FFF2-40B4-BE49-F238E27FC236}">
                    <a16:creationId xmlns:a16="http://schemas.microsoft.com/office/drawing/2014/main" id="{71190F86-206B-F154-E01D-B313370D9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1400"/>
                <a:ext cx="78" cy="78"/>
              </a:xfrm>
              <a:custGeom>
                <a:avLst/>
                <a:gdLst>
                  <a:gd name="T0" fmla="*/ 0 w 388"/>
                  <a:gd name="T1" fmla="*/ 391 h 391"/>
                  <a:gd name="T2" fmla="*/ 218 w 388"/>
                  <a:gd name="T3" fmla="*/ 253 h 391"/>
                  <a:gd name="T4" fmla="*/ 274 w 388"/>
                  <a:gd name="T5" fmla="*/ 69 h 391"/>
                  <a:gd name="T6" fmla="*/ 388 w 388"/>
                  <a:gd name="T7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1">
                    <a:moveTo>
                      <a:pt x="0" y="391"/>
                    </a:moveTo>
                    <a:lnTo>
                      <a:pt x="218" y="253"/>
                    </a:lnTo>
                    <a:lnTo>
                      <a:pt x="274" y="69"/>
                    </a:lnTo>
                    <a:lnTo>
                      <a:pt x="38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3" name="Freeform 973">
                <a:extLst>
                  <a:ext uri="{FF2B5EF4-FFF2-40B4-BE49-F238E27FC236}">
                    <a16:creationId xmlns:a16="http://schemas.microsoft.com/office/drawing/2014/main" id="{2D31C991-DF00-F886-CA29-89E7ABCCC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1" y="1478"/>
                <a:ext cx="75" cy="32"/>
              </a:xfrm>
              <a:custGeom>
                <a:avLst/>
                <a:gdLst>
                  <a:gd name="T0" fmla="*/ 0 w 375"/>
                  <a:gd name="T1" fmla="*/ 160 h 160"/>
                  <a:gd name="T2" fmla="*/ 271 w 375"/>
                  <a:gd name="T3" fmla="*/ 91 h 160"/>
                  <a:gd name="T4" fmla="*/ 375 w 375"/>
                  <a:gd name="T5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5" h="160">
                    <a:moveTo>
                      <a:pt x="0" y="160"/>
                    </a:moveTo>
                    <a:lnTo>
                      <a:pt x="271" y="91"/>
                    </a:lnTo>
                    <a:lnTo>
                      <a:pt x="37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4" name="Freeform 974">
                <a:extLst>
                  <a:ext uri="{FF2B5EF4-FFF2-40B4-BE49-F238E27FC236}">
                    <a16:creationId xmlns:a16="http://schemas.microsoft.com/office/drawing/2014/main" id="{D2C0AC9E-C143-7097-5870-A84610966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" y="1254"/>
                <a:ext cx="42" cy="132"/>
              </a:xfrm>
              <a:custGeom>
                <a:avLst/>
                <a:gdLst>
                  <a:gd name="T0" fmla="*/ 0 w 208"/>
                  <a:gd name="T1" fmla="*/ 662 h 662"/>
                  <a:gd name="T2" fmla="*/ 208 w 208"/>
                  <a:gd name="T3" fmla="*/ 392 h 662"/>
                  <a:gd name="T4" fmla="*/ 132 w 208"/>
                  <a:gd name="T5" fmla="*/ 277 h 662"/>
                  <a:gd name="T6" fmla="*/ 149 w 208"/>
                  <a:gd name="T7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8" h="662">
                    <a:moveTo>
                      <a:pt x="0" y="662"/>
                    </a:moveTo>
                    <a:lnTo>
                      <a:pt x="208" y="392"/>
                    </a:lnTo>
                    <a:lnTo>
                      <a:pt x="132" y="277"/>
                    </a:lnTo>
                    <a:lnTo>
                      <a:pt x="14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5" name="Freeform 975">
                <a:extLst>
                  <a:ext uri="{FF2B5EF4-FFF2-40B4-BE49-F238E27FC236}">
                    <a16:creationId xmlns:a16="http://schemas.microsoft.com/office/drawing/2014/main" id="{1003460F-BBD3-9CEA-1237-53C08E127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1" y="1353"/>
                <a:ext cx="68" cy="33"/>
              </a:xfrm>
              <a:custGeom>
                <a:avLst/>
                <a:gdLst>
                  <a:gd name="T0" fmla="*/ 340 w 340"/>
                  <a:gd name="T1" fmla="*/ 166 h 166"/>
                  <a:gd name="T2" fmla="*/ 184 w 340"/>
                  <a:gd name="T3" fmla="*/ 14 h 166"/>
                  <a:gd name="T4" fmla="*/ 111 w 340"/>
                  <a:gd name="T5" fmla="*/ 0 h 166"/>
                  <a:gd name="T6" fmla="*/ 0 w 340"/>
                  <a:gd name="T7" fmla="*/ 9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0" h="166">
                    <a:moveTo>
                      <a:pt x="340" y="166"/>
                    </a:moveTo>
                    <a:lnTo>
                      <a:pt x="184" y="14"/>
                    </a:lnTo>
                    <a:lnTo>
                      <a:pt x="111" y="0"/>
                    </a:lnTo>
                    <a:lnTo>
                      <a:pt x="0" y="9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6" name="Freeform 976">
                <a:extLst>
                  <a:ext uri="{FF2B5EF4-FFF2-40B4-BE49-F238E27FC236}">
                    <a16:creationId xmlns:a16="http://schemas.microsoft.com/office/drawing/2014/main" id="{8918F152-7374-5037-FDD9-E0DB38294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1236"/>
                <a:ext cx="29" cy="135"/>
              </a:xfrm>
              <a:custGeom>
                <a:avLst/>
                <a:gdLst>
                  <a:gd name="T0" fmla="*/ 69 w 145"/>
                  <a:gd name="T1" fmla="*/ 0 h 679"/>
                  <a:gd name="T2" fmla="*/ 145 w 145"/>
                  <a:gd name="T3" fmla="*/ 191 h 679"/>
                  <a:gd name="T4" fmla="*/ 0 w 145"/>
                  <a:gd name="T5" fmla="*/ 409 h 679"/>
                  <a:gd name="T6" fmla="*/ 31 w 145"/>
                  <a:gd name="T7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679">
                    <a:moveTo>
                      <a:pt x="69" y="0"/>
                    </a:moveTo>
                    <a:lnTo>
                      <a:pt x="145" y="191"/>
                    </a:lnTo>
                    <a:lnTo>
                      <a:pt x="0" y="409"/>
                    </a:lnTo>
                    <a:lnTo>
                      <a:pt x="31" y="67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7" name="Freeform 977">
                <a:extLst>
                  <a:ext uri="{FF2B5EF4-FFF2-40B4-BE49-F238E27FC236}">
                    <a16:creationId xmlns:a16="http://schemas.microsoft.com/office/drawing/2014/main" id="{EE00A7C4-7432-411D-4634-C37CCFE9F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6" y="1290"/>
                <a:ext cx="85" cy="81"/>
              </a:xfrm>
              <a:custGeom>
                <a:avLst/>
                <a:gdLst>
                  <a:gd name="T0" fmla="*/ 426 w 426"/>
                  <a:gd name="T1" fmla="*/ 405 h 405"/>
                  <a:gd name="T2" fmla="*/ 121 w 426"/>
                  <a:gd name="T3" fmla="*/ 249 h 405"/>
                  <a:gd name="T4" fmla="*/ 0 w 426"/>
                  <a:gd name="T5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" h="405">
                    <a:moveTo>
                      <a:pt x="426" y="405"/>
                    </a:moveTo>
                    <a:lnTo>
                      <a:pt x="121" y="24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8" name="Freeform 978">
                <a:extLst>
                  <a:ext uri="{FF2B5EF4-FFF2-40B4-BE49-F238E27FC236}">
                    <a16:creationId xmlns:a16="http://schemas.microsoft.com/office/drawing/2014/main" id="{86E0C09D-4858-5265-5894-FC8306BDD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0" y="1386"/>
                <a:ext cx="149" cy="197"/>
              </a:xfrm>
              <a:custGeom>
                <a:avLst/>
                <a:gdLst>
                  <a:gd name="T0" fmla="*/ 0 w 742"/>
                  <a:gd name="T1" fmla="*/ 985 h 985"/>
                  <a:gd name="T2" fmla="*/ 83 w 742"/>
                  <a:gd name="T3" fmla="*/ 787 h 985"/>
                  <a:gd name="T4" fmla="*/ 333 w 742"/>
                  <a:gd name="T5" fmla="*/ 656 h 985"/>
                  <a:gd name="T6" fmla="*/ 402 w 742"/>
                  <a:gd name="T7" fmla="*/ 448 h 985"/>
                  <a:gd name="T8" fmla="*/ 381 w 742"/>
                  <a:gd name="T9" fmla="*/ 229 h 985"/>
                  <a:gd name="T10" fmla="*/ 475 w 742"/>
                  <a:gd name="T11" fmla="*/ 35 h 985"/>
                  <a:gd name="T12" fmla="*/ 613 w 742"/>
                  <a:gd name="T13" fmla="*/ 66 h 985"/>
                  <a:gd name="T14" fmla="*/ 742 w 742"/>
                  <a:gd name="T15" fmla="*/ 0 h 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2" h="985">
                    <a:moveTo>
                      <a:pt x="0" y="985"/>
                    </a:moveTo>
                    <a:lnTo>
                      <a:pt x="83" y="787"/>
                    </a:lnTo>
                    <a:lnTo>
                      <a:pt x="333" y="656"/>
                    </a:lnTo>
                    <a:lnTo>
                      <a:pt x="402" y="448"/>
                    </a:lnTo>
                    <a:lnTo>
                      <a:pt x="381" y="229"/>
                    </a:lnTo>
                    <a:lnTo>
                      <a:pt x="475" y="35"/>
                    </a:lnTo>
                    <a:lnTo>
                      <a:pt x="613" y="66"/>
                    </a:lnTo>
                    <a:lnTo>
                      <a:pt x="74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9" name="Line 979">
                <a:extLst>
                  <a:ext uri="{FF2B5EF4-FFF2-40B4-BE49-F238E27FC236}">
                    <a16:creationId xmlns:a16="http://schemas.microsoft.com/office/drawing/2014/main" id="{3342477F-86EE-EF47-AA53-63135FBB11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9" y="1386"/>
                <a:ext cx="22" cy="2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0" name="Line 980">
                <a:extLst>
                  <a:ext uri="{FF2B5EF4-FFF2-40B4-BE49-F238E27FC236}">
                    <a16:creationId xmlns:a16="http://schemas.microsoft.com/office/drawing/2014/main" id="{41BF8573-8262-8396-9118-832D1F8189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9" y="1386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1" name="Freeform 981">
                <a:extLst>
                  <a:ext uri="{FF2B5EF4-FFF2-40B4-BE49-F238E27FC236}">
                    <a16:creationId xmlns:a16="http://schemas.microsoft.com/office/drawing/2014/main" id="{BAED9B9E-DC7B-82E4-7EB3-1523A2446D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" y="1616"/>
                <a:ext cx="18" cy="86"/>
              </a:xfrm>
              <a:custGeom>
                <a:avLst/>
                <a:gdLst>
                  <a:gd name="T0" fmla="*/ 32 w 90"/>
                  <a:gd name="T1" fmla="*/ 0 h 426"/>
                  <a:gd name="T2" fmla="*/ 90 w 90"/>
                  <a:gd name="T3" fmla="*/ 201 h 426"/>
                  <a:gd name="T4" fmla="*/ 0 w 90"/>
                  <a:gd name="T5" fmla="*/ 301 h 426"/>
                  <a:gd name="T6" fmla="*/ 66 w 90"/>
                  <a:gd name="T7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426">
                    <a:moveTo>
                      <a:pt x="32" y="0"/>
                    </a:moveTo>
                    <a:lnTo>
                      <a:pt x="90" y="201"/>
                    </a:lnTo>
                    <a:lnTo>
                      <a:pt x="0" y="301"/>
                    </a:lnTo>
                    <a:lnTo>
                      <a:pt x="66" y="4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2" name="Line 982">
                <a:extLst>
                  <a:ext uri="{FF2B5EF4-FFF2-40B4-BE49-F238E27FC236}">
                    <a16:creationId xmlns:a16="http://schemas.microsoft.com/office/drawing/2014/main" id="{0AC8D322-4C1A-89A4-00EB-7EA77FBC1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4" y="1702"/>
                <a:ext cx="11" cy="2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3" name="Freeform 983">
                <a:extLst>
                  <a:ext uri="{FF2B5EF4-FFF2-40B4-BE49-F238E27FC236}">
                    <a16:creationId xmlns:a16="http://schemas.microsoft.com/office/drawing/2014/main" id="{CBBE6BCA-4CB3-FC0F-FF80-6E5E1D82F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1691"/>
                <a:ext cx="140" cy="32"/>
              </a:xfrm>
              <a:custGeom>
                <a:avLst/>
                <a:gdLst>
                  <a:gd name="T0" fmla="*/ 701 w 701"/>
                  <a:gd name="T1" fmla="*/ 95 h 162"/>
                  <a:gd name="T2" fmla="*/ 635 w 701"/>
                  <a:gd name="T3" fmla="*/ 117 h 162"/>
                  <a:gd name="T4" fmla="*/ 493 w 701"/>
                  <a:gd name="T5" fmla="*/ 107 h 162"/>
                  <a:gd name="T6" fmla="*/ 309 w 701"/>
                  <a:gd name="T7" fmla="*/ 0 h 162"/>
                  <a:gd name="T8" fmla="*/ 0 w 701"/>
                  <a:gd name="T9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1" h="162">
                    <a:moveTo>
                      <a:pt x="701" y="95"/>
                    </a:moveTo>
                    <a:lnTo>
                      <a:pt x="635" y="117"/>
                    </a:lnTo>
                    <a:lnTo>
                      <a:pt x="493" y="107"/>
                    </a:lnTo>
                    <a:lnTo>
                      <a:pt x="309" y="0"/>
                    </a:lnTo>
                    <a:lnTo>
                      <a:pt x="0" y="16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4" name="Freeform 984">
                <a:extLst>
                  <a:ext uri="{FF2B5EF4-FFF2-40B4-BE49-F238E27FC236}">
                    <a16:creationId xmlns:a16="http://schemas.microsoft.com/office/drawing/2014/main" id="{FED9F0A8-B682-11D6-0038-D5F1C429B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8" y="1510"/>
                <a:ext cx="213" cy="106"/>
              </a:xfrm>
              <a:custGeom>
                <a:avLst/>
                <a:gdLst>
                  <a:gd name="T0" fmla="*/ 0 w 1067"/>
                  <a:gd name="T1" fmla="*/ 531 h 531"/>
                  <a:gd name="T2" fmla="*/ 336 w 1067"/>
                  <a:gd name="T3" fmla="*/ 371 h 531"/>
                  <a:gd name="T4" fmla="*/ 630 w 1067"/>
                  <a:gd name="T5" fmla="*/ 38 h 531"/>
                  <a:gd name="T6" fmla="*/ 1067 w 1067"/>
                  <a:gd name="T7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7" h="531">
                    <a:moveTo>
                      <a:pt x="0" y="531"/>
                    </a:moveTo>
                    <a:lnTo>
                      <a:pt x="336" y="371"/>
                    </a:lnTo>
                    <a:lnTo>
                      <a:pt x="630" y="38"/>
                    </a:lnTo>
                    <a:lnTo>
                      <a:pt x="106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5" name="Line 985">
                <a:extLst>
                  <a:ext uri="{FF2B5EF4-FFF2-40B4-BE49-F238E27FC236}">
                    <a16:creationId xmlns:a16="http://schemas.microsoft.com/office/drawing/2014/main" id="{4A0F1578-BC3A-3145-08F8-EB12560014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3" y="1586"/>
                <a:ext cx="22" cy="2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6" name="Freeform 986">
                <a:extLst>
                  <a:ext uri="{FF2B5EF4-FFF2-40B4-BE49-F238E27FC236}">
                    <a16:creationId xmlns:a16="http://schemas.microsoft.com/office/drawing/2014/main" id="{5D914C93-2A48-FC1A-A628-BBB6EC309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4" y="1510"/>
                <a:ext cx="79" cy="76"/>
              </a:xfrm>
              <a:custGeom>
                <a:avLst/>
                <a:gdLst>
                  <a:gd name="T0" fmla="*/ 391 w 391"/>
                  <a:gd name="T1" fmla="*/ 380 h 380"/>
                  <a:gd name="T2" fmla="*/ 204 w 391"/>
                  <a:gd name="T3" fmla="*/ 187 h 380"/>
                  <a:gd name="T4" fmla="*/ 0 w 391"/>
                  <a:gd name="T5" fmla="*/ 128 h 380"/>
                  <a:gd name="T6" fmla="*/ 34 w 391"/>
                  <a:gd name="T7" fmla="*/ 0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1" h="380">
                    <a:moveTo>
                      <a:pt x="391" y="380"/>
                    </a:moveTo>
                    <a:lnTo>
                      <a:pt x="204" y="187"/>
                    </a:lnTo>
                    <a:lnTo>
                      <a:pt x="0" y="128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7" name="Line 987">
                <a:extLst>
                  <a:ext uri="{FF2B5EF4-FFF2-40B4-BE49-F238E27FC236}">
                    <a16:creationId xmlns:a16="http://schemas.microsoft.com/office/drawing/2014/main" id="{BD1068A0-CE18-7614-AE5D-1DB1830524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72" y="1695"/>
                <a:ext cx="40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8" name="Freeform 988">
                <a:extLst>
                  <a:ext uri="{FF2B5EF4-FFF2-40B4-BE49-F238E27FC236}">
                    <a16:creationId xmlns:a16="http://schemas.microsoft.com/office/drawing/2014/main" id="{2785C2C3-9AF9-A65F-3AF6-647D4B9CC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1" y="1609"/>
                <a:ext cx="74" cy="86"/>
              </a:xfrm>
              <a:custGeom>
                <a:avLst/>
                <a:gdLst>
                  <a:gd name="T0" fmla="*/ 367 w 367"/>
                  <a:gd name="T1" fmla="*/ 0 h 430"/>
                  <a:gd name="T2" fmla="*/ 163 w 367"/>
                  <a:gd name="T3" fmla="*/ 17 h 430"/>
                  <a:gd name="T4" fmla="*/ 7 w 367"/>
                  <a:gd name="T5" fmla="*/ 232 h 430"/>
                  <a:gd name="T6" fmla="*/ 0 w 367"/>
                  <a:gd name="T7" fmla="*/ 305 h 430"/>
                  <a:gd name="T8" fmla="*/ 152 w 367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7" h="430">
                    <a:moveTo>
                      <a:pt x="367" y="0"/>
                    </a:moveTo>
                    <a:lnTo>
                      <a:pt x="163" y="17"/>
                    </a:lnTo>
                    <a:lnTo>
                      <a:pt x="7" y="232"/>
                    </a:lnTo>
                    <a:lnTo>
                      <a:pt x="0" y="305"/>
                    </a:lnTo>
                    <a:lnTo>
                      <a:pt x="152" y="4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9" name="Line 989">
                <a:extLst>
                  <a:ext uri="{FF2B5EF4-FFF2-40B4-BE49-F238E27FC236}">
                    <a16:creationId xmlns:a16="http://schemas.microsoft.com/office/drawing/2014/main" id="{20258ADD-B2F6-2384-10A7-9E3D99901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72" y="1682"/>
                <a:ext cx="82" cy="2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0" name="Line 990">
                <a:extLst>
                  <a:ext uri="{FF2B5EF4-FFF2-40B4-BE49-F238E27FC236}">
                    <a16:creationId xmlns:a16="http://schemas.microsoft.com/office/drawing/2014/main" id="{AFD3198F-3555-AA87-97A9-B646C9E7B0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1609"/>
                <a:ext cx="21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1" name="Line 991">
                <a:extLst>
                  <a:ext uri="{FF2B5EF4-FFF2-40B4-BE49-F238E27FC236}">
                    <a16:creationId xmlns:a16="http://schemas.microsoft.com/office/drawing/2014/main" id="{BC357971-7DC2-7839-442D-C231B9DAC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33" y="1586"/>
                <a:ext cx="43" cy="4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2" name="Line 992">
                <a:extLst>
                  <a:ext uri="{FF2B5EF4-FFF2-40B4-BE49-F238E27FC236}">
                    <a16:creationId xmlns:a16="http://schemas.microsoft.com/office/drawing/2014/main" id="{E4A92CB4-79C5-9AEB-9FB4-486FC197A1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12" y="1682"/>
                <a:ext cx="42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3" name="Line 993">
                <a:extLst>
                  <a:ext uri="{FF2B5EF4-FFF2-40B4-BE49-F238E27FC236}">
                    <a16:creationId xmlns:a16="http://schemas.microsoft.com/office/drawing/2014/main" id="{6AEEF539-7253-429A-1599-8C9C4AFFBA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01" y="1414"/>
                <a:ext cx="60" cy="9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4" name="Line 994">
                <a:extLst>
                  <a:ext uri="{FF2B5EF4-FFF2-40B4-BE49-F238E27FC236}">
                    <a16:creationId xmlns:a16="http://schemas.microsoft.com/office/drawing/2014/main" id="{3B7C3E79-D027-4ECB-B380-8D8285AFCA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0" y="1583"/>
                <a:ext cx="18" cy="3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5" name="Line 995">
                <a:extLst>
                  <a:ext uri="{FF2B5EF4-FFF2-40B4-BE49-F238E27FC236}">
                    <a16:creationId xmlns:a16="http://schemas.microsoft.com/office/drawing/2014/main" id="{A0A95BBA-58CF-0FAA-069E-11ACD25DD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7" y="1236"/>
                <a:ext cx="15" cy="7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6" name="Freeform 996">
                <a:extLst>
                  <a:ext uri="{FF2B5EF4-FFF2-40B4-BE49-F238E27FC236}">
                    <a16:creationId xmlns:a16="http://schemas.microsoft.com/office/drawing/2014/main" id="{50EC1EEB-AF77-34E0-FB7D-39469DF27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" y="1267"/>
                <a:ext cx="118" cy="39"/>
              </a:xfrm>
              <a:custGeom>
                <a:avLst/>
                <a:gdLst>
                  <a:gd name="T0" fmla="*/ 0 w 590"/>
                  <a:gd name="T1" fmla="*/ 194 h 194"/>
                  <a:gd name="T2" fmla="*/ 188 w 590"/>
                  <a:gd name="T3" fmla="*/ 0 h 194"/>
                  <a:gd name="T4" fmla="*/ 590 w 590"/>
                  <a:gd name="T5" fmla="*/ 1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0" h="194">
                    <a:moveTo>
                      <a:pt x="0" y="194"/>
                    </a:moveTo>
                    <a:lnTo>
                      <a:pt x="188" y="0"/>
                    </a:lnTo>
                    <a:lnTo>
                      <a:pt x="59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7" name="Line 997">
                <a:extLst>
                  <a:ext uri="{FF2B5EF4-FFF2-40B4-BE49-F238E27FC236}">
                    <a16:creationId xmlns:a16="http://schemas.microsoft.com/office/drawing/2014/main" id="{65DE3382-CD65-A67C-9935-633B6727D4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40" y="1258"/>
                <a:ext cx="0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8" name="Line 998">
                <a:extLst>
                  <a:ext uri="{FF2B5EF4-FFF2-40B4-BE49-F238E27FC236}">
                    <a16:creationId xmlns:a16="http://schemas.microsoft.com/office/drawing/2014/main" id="{CEFDC458-3A83-C183-6CC2-CFBADB46AB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07" y="1236"/>
                <a:ext cx="24" cy="12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9" name="Freeform 999">
                <a:extLst>
                  <a:ext uri="{FF2B5EF4-FFF2-40B4-BE49-F238E27FC236}">
                    <a16:creationId xmlns:a16="http://schemas.microsoft.com/office/drawing/2014/main" id="{BD9D4B90-B96D-0123-A7BC-794611C09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5" y="788"/>
                <a:ext cx="68" cy="46"/>
              </a:xfrm>
              <a:custGeom>
                <a:avLst/>
                <a:gdLst>
                  <a:gd name="T0" fmla="*/ 0 w 343"/>
                  <a:gd name="T1" fmla="*/ 0 h 229"/>
                  <a:gd name="T2" fmla="*/ 125 w 343"/>
                  <a:gd name="T3" fmla="*/ 229 h 229"/>
                  <a:gd name="T4" fmla="*/ 343 w 343"/>
                  <a:gd name="T5" fmla="*/ 104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3" h="229">
                    <a:moveTo>
                      <a:pt x="0" y="0"/>
                    </a:moveTo>
                    <a:lnTo>
                      <a:pt x="125" y="229"/>
                    </a:lnTo>
                    <a:lnTo>
                      <a:pt x="343" y="10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0" name="Line 1000">
                <a:extLst>
                  <a:ext uri="{FF2B5EF4-FFF2-40B4-BE49-F238E27FC236}">
                    <a16:creationId xmlns:a16="http://schemas.microsoft.com/office/drawing/2014/main" id="{942616C3-1F98-6B6D-A0B6-BBD11EFE38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85" y="1171"/>
                <a:ext cx="97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1" name="Line 1001">
                <a:extLst>
                  <a:ext uri="{FF2B5EF4-FFF2-40B4-BE49-F238E27FC236}">
                    <a16:creationId xmlns:a16="http://schemas.microsoft.com/office/drawing/2014/main" id="{6817CB8C-3A6E-8D1C-F379-7B52D9165E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80" y="713"/>
                <a:ext cx="87" cy="4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2" name="Line 1002">
                <a:extLst>
                  <a:ext uri="{FF2B5EF4-FFF2-40B4-BE49-F238E27FC236}">
                    <a16:creationId xmlns:a16="http://schemas.microsoft.com/office/drawing/2014/main" id="{8F6F2483-97AA-78AF-573F-E3A1063E87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43" y="780"/>
                <a:ext cx="9" cy="3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3" name="Freeform 1003">
                <a:extLst>
                  <a:ext uri="{FF2B5EF4-FFF2-40B4-BE49-F238E27FC236}">
                    <a16:creationId xmlns:a16="http://schemas.microsoft.com/office/drawing/2014/main" id="{7C4A7913-A948-BC21-369D-70A01DC03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759"/>
                <a:ext cx="25" cy="61"/>
              </a:xfrm>
              <a:custGeom>
                <a:avLst/>
                <a:gdLst>
                  <a:gd name="T0" fmla="*/ 31 w 125"/>
                  <a:gd name="T1" fmla="*/ 0 h 305"/>
                  <a:gd name="T2" fmla="*/ 0 w 125"/>
                  <a:gd name="T3" fmla="*/ 138 h 305"/>
                  <a:gd name="T4" fmla="*/ 125 w 125"/>
                  <a:gd name="T5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" h="305">
                    <a:moveTo>
                      <a:pt x="31" y="0"/>
                    </a:moveTo>
                    <a:lnTo>
                      <a:pt x="0" y="138"/>
                    </a:lnTo>
                    <a:lnTo>
                      <a:pt x="125" y="30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4" name="Line 1004">
                <a:extLst>
                  <a:ext uri="{FF2B5EF4-FFF2-40B4-BE49-F238E27FC236}">
                    <a16:creationId xmlns:a16="http://schemas.microsoft.com/office/drawing/2014/main" id="{3C970A85-DD37-F164-F180-85F222F290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00" y="788"/>
                <a:ext cx="25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5" name="Line 1005">
                <a:extLst>
                  <a:ext uri="{FF2B5EF4-FFF2-40B4-BE49-F238E27FC236}">
                    <a16:creationId xmlns:a16="http://schemas.microsoft.com/office/drawing/2014/main" id="{9FECED0A-8135-08FF-D091-2A4EF97B12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797"/>
                <a:ext cx="6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6" name="Freeform 1006">
                <a:extLst>
                  <a:ext uri="{FF2B5EF4-FFF2-40B4-BE49-F238E27FC236}">
                    <a16:creationId xmlns:a16="http://schemas.microsoft.com/office/drawing/2014/main" id="{5666D76F-FE07-7F0E-E5A5-92BE84345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5" y="690"/>
                <a:ext cx="177" cy="151"/>
              </a:xfrm>
              <a:custGeom>
                <a:avLst/>
                <a:gdLst>
                  <a:gd name="T0" fmla="*/ 0 w 887"/>
                  <a:gd name="T1" fmla="*/ 753 h 753"/>
                  <a:gd name="T2" fmla="*/ 66 w 887"/>
                  <a:gd name="T3" fmla="*/ 545 h 753"/>
                  <a:gd name="T4" fmla="*/ 197 w 887"/>
                  <a:gd name="T5" fmla="*/ 479 h 753"/>
                  <a:gd name="T6" fmla="*/ 256 w 887"/>
                  <a:gd name="T7" fmla="*/ 267 h 753"/>
                  <a:gd name="T8" fmla="*/ 541 w 887"/>
                  <a:gd name="T9" fmla="*/ 39 h 753"/>
                  <a:gd name="T10" fmla="*/ 679 w 887"/>
                  <a:gd name="T11" fmla="*/ 0 h 753"/>
                  <a:gd name="T12" fmla="*/ 856 w 887"/>
                  <a:gd name="T13" fmla="*/ 111 h 753"/>
                  <a:gd name="T14" fmla="*/ 887 w 887"/>
                  <a:gd name="T15" fmla="*/ 191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7" h="753">
                    <a:moveTo>
                      <a:pt x="0" y="753"/>
                    </a:moveTo>
                    <a:lnTo>
                      <a:pt x="66" y="545"/>
                    </a:lnTo>
                    <a:lnTo>
                      <a:pt x="197" y="479"/>
                    </a:lnTo>
                    <a:lnTo>
                      <a:pt x="256" y="267"/>
                    </a:lnTo>
                    <a:lnTo>
                      <a:pt x="541" y="39"/>
                    </a:lnTo>
                    <a:lnTo>
                      <a:pt x="679" y="0"/>
                    </a:lnTo>
                    <a:lnTo>
                      <a:pt x="856" y="111"/>
                    </a:lnTo>
                    <a:lnTo>
                      <a:pt x="887" y="19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7" name="Line 1007">
                <a:extLst>
                  <a:ext uri="{FF2B5EF4-FFF2-40B4-BE49-F238E27FC236}">
                    <a16:creationId xmlns:a16="http://schemas.microsoft.com/office/drawing/2014/main" id="{9DC677C3-EA4B-AFE2-6E46-2172A8292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2" y="729"/>
                <a:ext cx="8" cy="4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8" name="Freeform 1008">
                <a:extLst>
                  <a:ext uri="{FF2B5EF4-FFF2-40B4-BE49-F238E27FC236}">
                    <a16:creationId xmlns:a16="http://schemas.microsoft.com/office/drawing/2014/main" id="{1A3A703A-54AB-20DC-CCB6-40FBFAEBC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" y="908"/>
                <a:ext cx="292" cy="185"/>
              </a:xfrm>
              <a:custGeom>
                <a:avLst/>
                <a:gdLst>
                  <a:gd name="T0" fmla="*/ 992 w 1460"/>
                  <a:gd name="T1" fmla="*/ 0 h 929"/>
                  <a:gd name="T2" fmla="*/ 957 w 1460"/>
                  <a:gd name="T3" fmla="*/ 14 h 929"/>
                  <a:gd name="T4" fmla="*/ 988 w 1460"/>
                  <a:gd name="T5" fmla="*/ 76 h 929"/>
                  <a:gd name="T6" fmla="*/ 974 w 1460"/>
                  <a:gd name="T7" fmla="*/ 111 h 929"/>
                  <a:gd name="T8" fmla="*/ 915 w 1460"/>
                  <a:gd name="T9" fmla="*/ 159 h 929"/>
                  <a:gd name="T10" fmla="*/ 842 w 1460"/>
                  <a:gd name="T11" fmla="*/ 180 h 929"/>
                  <a:gd name="T12" fmla="*/ 700 w 1460"/>
                  <a:gd name="T13" fmla="*/ 142 h 929"/>
                  <a:gd name="T14" fmla="*/ 517 w 1460"/>
                  <a:gd name="T15" fmla="*/ 184 h 929"/>
                  <a:gd name="T16" fmla="*/ 430 w 1460"/>
                  <a:gd name="T17" fmla="*/ 301 h 929"/>
                  <a:gd name="T18" fmla="*/ 114 w 1460"/>
                  <a:gd name="T19" fmla="*/ 423 h 929"/>
                  <a:gd name="T20" fmla="*/ 0 w 1460"/>
                  <a:gd name="T21" fmla="*/ 568 h 929"/>
                  <a:gd name="T22" fmla="*/ 3 w 1460"/>
                  <a:gd name="T23" fmla="*/ 600 h 929"/>
                  <a:gd name="T24" fmla="*/ 38 w 1460"/>
                  <a:gd name="T25" fmla="*/ 610 h 929"/>
                  <a:gd name="T26" fmla="*/ 114 w 1460"/>
                  <a:gd name="T27" fmla="*/ 617 h 929"/>
                  <a:gd name="T28" fmla="*/ 478 w 1460"/>
                  <a:gd name="T29" fmla="*/ 530 h 929"/>
                  <a:gd name="T30" fmla="*/ 517 w 1460"/>
                  <a:gd name="T31" fmla="*/ 527 h 929"/>
                  <a:gd name="T32" fmla="*/ 582 w 1460"/>
                  <a:gd name="T33" fmla="*/ 558 h 929"/>
                  <a:gd name="T34" fmla="*/ 628 w 1460"/>
                  <a:gd name="T35" fmla="*/ 613 h 929"/>
                  <a:gd name="T36" fmla="*/ 607 w 1460"/>
                  <a:gd name="T37" fmla="*/ 683 h 929"/>
                  <a:gd name="T38" fmla="*/ 409 w 1460"/>
                  <a:gd name="T39" fmla="*/ 780 h 929"/>
                  <a:gd name="T40" fmla="*/ 302 w 1460"/>
                  <a:gd name="T41" fmla="*/ 880 h 929"/>
                  <a:gd name="T42" fmla="*/ 472 w 1460"/>
                  <a:gd name="T43" fmla="*/ 929 h 929"/>
                  <a:gd name="T44" fmla="*/ 520 w 1460"/>
                  <a:gd name="T45" fmla="*/ 874 h 929"/>
                  <a:gd name="T46" fmla="*/ 666 w 1460"/>
                  <a:gd name="T47" fmla="*/ 849 h 929"/>
                  <a:gd name="T48" fmla="*/ 808 w 1460"/>
                  <a:gd name="T49" fmla="*/ 683 h 929"/>
                  <a:gd name="T50" fmla="*/ 1099 w 1460"/>
                  <a:gd name="T51" fmla="*/ 697 h 929"/>
                  <a:gd name="T52" fmla="*/ 1262 w 1460"/>
                  <a:gd name="T53" fmla="*/ 548 h 929"/>
                  <a:gd name="T54" fmla="*/ 1408 w 1460"/>
                  <a:gd name="T55" fmla="*/ 548 h 929"/>
                  <a:gd name="T56" fmla="*/ 1460 w 1460"/>
                  <a:gd name="T57" fmla="*/ 499 h 929"/>
                  <a:gd name="T58" fmla="*/ 1460 w 1460"/>
                  <a:gd name="T59" fmla="*/ 461 h 929"/>
                  <a:gd name="T60" fmla="*/ 1432 w 1460"/>
                  <a:gd name="T61" fmla="*/ 440 h 929"/>
                  <a:gd name="T62" fmla="*/ 1286 w 1460"/>
                  <a:gd name="T63" fmla="*/ 416 h 929"/>
                  <a:gd name="T64" fmla="*/ 1193 w 1460"/>
                  <a:gd name="T65" fmla="*/ 357 h 929"/>
                  <a:gd name="T66" fmla="*/ 1255 w 1460"/>
                  <a:gd name="T67" fmla="*/ 152 h 929"/>
                  <a:gd name="T68" fmla="*/ 1148 w 1460"/>
                  <a:gd name="T69" fmla="*/ 138 h 929"/>
                  <a:gd name="T70" fmla="*/ 1092 w 1460"/>
                  <a:gd name="T71" fmla="*/ 41 h 929"/>
                  <a:gd name="T72" fmla="*/ 992 w 1460"/>
                  <a:gd name="T73" fmla="*/ 0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0" h="929">
                    <a:moveTo>
                      <a:pt x="992" y="0"/>
                    </a:moveTo>
                    <a:lnTo>
                      <a:pt x="957" y="14"/>
                    </a:lnTo>
                    <a:lnTo>
                      <a:pt x="988" y="76"/>
                    </a:lnTo>
                    <a:lnTo>
                      <a:pt x="974" y="111"/>
                    </a:lnTo>
                    <a:lnTo>
                      <a:pt x="915" y="159"/>
                    </a:lnTo>
                    <a:lnTo>
                      <a:pt x="842" y="180"/>
                    </a:lnTo>
                    <a:lnTo>
                      <a:pt x="700" y="142"/>
                    </a:lnTo>
                    <a:lnTo>
                      <a:pt x="517" y="184"/>
                    </a:lnTo>
                    <a:lnTo>
                      <a:pt x="430" y="301"/>
                    </a:lnTo>
                    <a:lnTo>
                      <a:pt x="114" y="423"/>
                    </a:lnTo>
                    <a:lnTo>
                      <a:pt x="0" y="568"/>
                    </a:lnTo>
                    <a:lnTo>
                      <a:pt x="3" y="600"/>
                    </a:lnTo>
                    <a:lnTo>
                      <a:pt x="38" y="610"/>
                    </a:lnTo>
                    <a:lnTo>
                      <a:pt x="114" y="617"/>
                    </a:lnTo>
                    <a:lnTo>
                      <a:pt x="478" y="530"/>
                    </a:lnTo>
                    <a:lnTo>
                      <a:pt x="517" y="527"/>
                    </a:lnTo>
                    <a:lnTo>
                      <a:pt x="582" y="558"/>
                    </a:lnTo>
                    <a:lnTo>
                      <a:pt x="628" y="613"/>
                    </a:lnTo>
                    <a:lnTo>
                      <a:pt x="607" y="683"/>
                    </a:lnTo>
                    <a:lnTo>
                      <a:pt x="409" y="780"/>
                    </a:lnTo>
                    <a:lnTo>
                      <a:pt x="302" y="880"/>
                    </a:lnTo>
                    <a:lnTo>
                      <a:pt x="472" y="929"/>
                    </a:lnTo>
                    <a:lnTo>
                      <a:pt x="520" y="874"/>
                    </a:lnTo>
                    <a:lnTo>
                      <a:pt x="666" y="849"/>
                    </a:lnTo>
                    <a:lnTo>
                      <a:pt x="808" y="683"/>
                    </a:lnTo>
                    <a:lnTo>
                      <a:pt x="1099" y="697"/>
                    </a:lnTo>
                    <a:lnTo>
                      <a:pt x="1262" y="548"/>
                    </a:lnTo>
                    <a:lnTo>
                      <a:pt x="1408" y="548"/>
                    </a:lnTo>
                    <a:lnTo>
                      <a:pt x="1460" y="499"/>
                    </a:lnTo>
                    <a:lnTo>
                      <a:pt x="1460" y="461"/>
                    </a:lnTo>
                    <a:lnTo>
                      <a:pt x="1432" y="440"/>
                    </a:lnTo>
                    <a:lnTo>
                      <a:pt x="1286" y="416"/>
                    </a:lnTo>
                    <a:lnTo>
                      <a:pt x="1193" y="357"/>
                    </a:lnTo>
                    <a:lnTo>
                      <a:pt x="1255" y="152"/>
                    </a:lnTo>
                    <a:lnTo>
                      <a:pt x="1148" y="138"/>
                    </a:lnTo>
                    <a:lnTo>
                      <a:pt x="1092" y="41"/>
                    </a:lnTo>
                    <a:lnTo>
                      <a:pt x="99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1" name="Group 1210">
              <a:extLst>
                <a:ext uri="{FF2B5EF4-FFF2-40B4-BE49-F238E27FC236}">
                  <a16:creationId xmlns:a16="http://schemas.microsoft.com/office/drawing/2014/main" id="{4256C579-786E-85A7-A9E1-E50E1F0A8A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70" y="775"/>
              <a:ext cx="2370" cy="2921"/>
              <a:chOff x="1970" y="775"/>
              <a:chExt cx="2370" cy="2921"/>
            </a:xfrm>
          </p:grpSpPr>
          <p:sp>
            <p:nvSpPr>
              <p:cNvPr id="609" name="Freeform 1010">
                <a:extLst>
                  <a:ext uri="{FF2B5EF4-FFF2-40B4-BE49-F238E27FC236}">
                    <a16:creationId xmlns:a16="http://schemas.microsoft.com/office/drawing/2014/main" id="{229B67D4-AA2D-E016-54B1-EA92F9516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" y="1279"/>
                <a:ext cx="34" cy="50"/>
              </a:xfrm>
              <a:custGeom>
                <a:avLst/>
                <a:gdLst>
                  <a:gd name="T0" fmla="*/ 170 w 170"/>
                  <a:gd name="T1" fmla="*/ 145 h 253"/>
                  <a:gd name="T2" fmla="*/ 73 w 170"/>
                  <a:gd name="T3" fmla="*/ 0 h 253"/>
                  <a:gd name="T4" fmla="*/ 0 w 170"/>
                  <a:gd name="T5" fmla="*/ 73 h 253"/>
                  <a:gd name="T6" fmla="*/ 24 w 170"/>
                  <a:gd name="T7" fmla="*/ 211 h 253"/>
                  <a:gd name="T8" fmla="*/ 80 w 170"/>
                  <a:gd name="T9" fmla="*/ 253 h 253"/>
                  <a:gd name="T10" fmla="*/ 170 w 170"/>
                  <a:gd name="T11" fmla="*/ 145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53">
                    <a:moveTo>
                      <a:pt x="170" y="145"/>
                    </a:moveTo>
                    <a:lnTo>
                      <a:pt x="73" y="0"/>
                    </a:lnTo>
                    <a:lnTo>
                      <a:pt x="0" y="73"/>
                    </a:lnTo>
                    <a:lnTo>
                      <a:pt x="24" y="211"/>
                    </a:lnTo>
                    <a:lnTo>
                      <a:pt x="80" y="253"/>
                    </a:lnTo>
                    <a:lnTo>
                      <a:pt x="170" y="14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0" name="Freeform 1011">
                <a:extLst>
                  <a:ext uri="{FF2B5EF4-FFF2-40B4-BE49-F238E27FC236}">
                    <a16:creationId xmlns:a16="http://schemas.microsoft.com/office/drawing/2014/main" id="{8A868D6A-03C7-D33A-07DA-3E9F9EFB2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775"/>
                <a:ext cx="147" cy="109"/>
              </a:xfrm>
              <a:custGeom>
                <a:avLst/>
                <a:gdLst>
                  <a:gd name="T0" fmla="*/ 735 w 735"/>
                  <a:gd name="T1" fmla="*/ 0 h 545"/>
                  <a:gd name="T2" fmla="*/ 361 w 735"/>
                  <a:gd name="T3" fmla="*/ 545 h 545"/>
                  <a:gd name="T4" fmla="*/ 136 w 735"/>
                  <a:gd name="T5" fmla="*/ 399 h 545"/>
                  <a:gd name="T6" fmla="*/ 0 w 735"/>
                  <a:gd name="T7" fmla="*/ 406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5" h="545">
                    <a:moveTo>
                      <a:pt x="735" y="0"/>
                    </a:moveTo>
                    <a:lnTo>
                      <a:pt x="361" y="545"/>
                    </a:lnTo>
                    <a:lnTo>
                      <a:pt x="136" y="399"/>
                    </a:lnTo>
                    <a:lnTo>
                      <a:pt x="0" y="40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1" name="Freeform 1012">
                <a:extLst>
                  <a:ext uri="{FF2B5EF4-FFF2-40B4-BE49-F238E27FC236}">
                    <a16:creationId xmlns:a16="http://schemas.microsoft.com/office/drawing/2014/main" id="{5759FA33-00DA-D8DF-668F-807AD6F25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4" y="1003"/>
                <a:ext cx="131" cy="42"/>
              </a:xfrm>
              <a:custGeom>
                <a:avLst/>
                <a:gdLst>
                  <a:gd name="T0" fmla="*/ 76 w 655"/>
                  <a:gd name="T1" fmla="*/ 0 h 208"/>
                  <a:gd name="T2" fmla="*/ 0 w 655"/>
                  <a:gd name="T3" fmla="*/ 31 h 208"/>
                  <a:gd name="T4" fmla="*/ 194 w 655"/>
                  <a:gd name="T5" fmla="*/ 208 h 208"/>
                  <a:gd name="T6" fmla="*/ 575 w 655"/>
                  <a:gd name="T7" fmla="*/ 170 h 208"/>
                  <a:gd name="T8" fmla="*/ 655 w 655"/>
                  <a:gd name="T9" fmla="*/ 129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5" h="208">
                    <a:moveTo>
                      <a:pt x="76" y="0"/>
                    </a:moveTo>
                    <a:lnTo>
                      <a:pt x="0" y="31"/>
                    </a:lnTo>
                    <a:lnTo>
                      <a:pt x="194" y="208"/>
                    </a:lnTo>
                    <a:lnTo>
                      <a:pt x="575" y="170"/>
                    </a:lnTo>
                    <a:lnTo>
                      <a:pt x="655" y="1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2" name="Freeform 1013">
                <a:extLst>
                  <a:ext uri="{FF2B5EF4-FFF2-40B4-BE49-F238E27FC236}">
                    <a16:creationId xmlns:a16="http://schemas.microsoft.com/office/drawing/2014/main" id="{5F06A0E8-E724-2E66-5057-BE24B845A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961"/>
                <a:ext cx="86" cy="34"/>
              </a:xfrm>
              <a:custGeom>
                <a:avLst/>
                <a:gdLst>
                  <a:gd name="T0" fmla="*/ 430 w 430"/>
                  <a:gd name="T1" fmla="*/ 170 h 170"/>
                  <a:gd name="T2" fmla="*/ 343 w 430"/>
                  <a:gd name="T3" fmla="*/ 62 h 170"/>
                  <a:gd name="T4" fmla="*/ 135 w 430"/>
                  <a:gd name="T5" fmla="*/ 0 h 170"/>
                  <a:gd name="T6" fmla="*/ 0 w 430"/>
                  <a:gd name="T7" fmla="*/ 34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0" h="170">
                    <a:moveTo>
                      <a:pt x="430" y="170"/>
                    </a:moveTo>
                    <a:lnTo>
                      <a:pt x="343" y="62"/>
                    </a:lnTo>
                    <a:lnTo>
                      <a:pt x="135" y="0"/>
                    </a:lnTo>
                    <a:lnTo>
                      <a:pt x="0" y="3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3" name="Freeform 1014">
                <a:extLst>
                  <a:ext uri="{FF2B5EF4-FFF2-40B4-BE49-F238E27FC236}">
                    <a16:creationId xmlns:a16="http://schemas.microsoft.com/office/drawing/2014/main" id="{29FB91C0-4A82-DB43-E37E-736ADD599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0" y="968"/>
                <a:ext cx="110" cy="38"/>
              </a:xfrm>
              <a:custGeom>
                <a:avLst/>
                <a:gdLst>
                  <a:gd name="T0" fmla="*/ 551 w 551"/>
                  <a:gd name="T1" fmla="*/ 0 h 191"/>
                  <a:gd name="T2" fmla="*/ 430 w 551"/>
                  <a:gd name="T3" fmla="*/ 167 h 191"/>
                  <a:gd name="T4" fmla="*/ 298 w 551"/>
                  <a:gd name="T5" fmla="*/ 191 h 191"/>
                  <a:gd name="T6" fmla="*/ 111 w 551"/>
                  <a:gd name="T7" fmla="*/ 111 h 191"/>
                  <a:gd name="T8" fmla="*/ 0 w 551"/>
                  <a:gd name="T9" fmla="*/ 177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1" h="191">
                    <a:moveTo>
                      <a:pt x="551" y="0"/>
                    </a:moveTo>
                    <a:lnTo>
                      <a:pt x="430" y="167"/>
                    </a:lnTo>
                    <a:lnTo>
                      <a:pt x="298" y="191"/>
                    </a:lnTo>
                    <a:lnTo>
                      <a:pt x="111" y="111"/>
                    </a:lnTo>
                    <a:lnTo>
                      <a:pt x="0" y="17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4" name="Freeform 1015">
                <a:extLst>
                  <a:ext uri="{FF2B5EF4-FFF2-40B4-BE49-F238E27FC236}">
                    <a16:creationId xmlns:a16="http://schemas.microsoft.com/office/drawing/2014/main" id="{72BA260E-F1E3-80BE-6286-8F5F3C4BE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3" y="856"/>
                <a:ext cx="54" cy="112"/>
              </a:xfrm>
              <a:custGeom>
                <a:avLst/>
                <a:gdLst>
                  <a:gd name="T0" fmla="*/ 0 w 271"/>
                  <a:gd name="T1" fmla="*/ 0 h 558"/>
                  <a:gd name="T2" fmla="*/ 271 w 271"/>
                  <a:gd name="T3" fmla="*/ 298 h 558"/>
                  <a:gd name="T4" fmla="*/ 236 w 271"/>
                  <a:gd name="T5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1" h="558">
                    <a:moveTo>
                      <a:pt x="0" y="0"/>
                    </a:moveTo>
                    <a:lnTo>
                      <a:pt x="271" y="298"/>
                    </a:lnTo>
                    <a:lnTo>
                      <a:pt x="236" y="55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5" name="Line 1016">
                <a:extLst>
                  <a:ext uri="{FF2B5EF4-FFF2-40B4-BE49-F238E27FC236}">
                    <a16:creationId xmlns:a16="http://schemas.microsoft.com/office/drawing/2014/main" id="{F825B015-59F8-8EBB-6CA0-818567D1E5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75" y="995"/>
                <a:ext cx="81" cy="3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6" name="Line 1017">
                <a:extLst>
                  <a:ext uri="{FF2B5EF4-FFF2-40B4-BE49-F238E27FC236}">
                    <a16:creationId xmlns:a16="http://schemas.microsoft.com/office/drawing/2014/main" id="{8E496BAE-D166-3806-883F-2CD2CE1846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85" y="841"/>
                <a:ext cx="38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7" name="Freeform 1018">
                <a:extLst>
                  <a:ext uri="{FF2B5EF4-FFF2-40B4-BE49-F238E27FC236}">
                    <a16:creationId xmlns:a16="http://schemas.microsoft.com/office/drawing/2014/main" id="{955B9E09-DD98-8A08-6C07-2D0DBFD4F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8" y="841"/>
                <a:ext cx="47" cy="162"/>
              </a:xfrm>
              <a:custGeom>
                <a:avLst/>
                <a:gdLst>
                  <a:gd name="T0" fmla="*/ 108 w 233"/>
                  <a:gd name="T1" fmla="*/ 811 h 811"/>
                  <a:gd name="T2" fmla="*/ 35 w 233"/>
                  <a:gd name="T3" fmla="*/ 693 h 811"/>
                  <a:gd name="T4" fmla="*/ 0 w 233"/>
                  <a:gd name="T5" fmla="*/ 413 h 811"/>
                  <a:gd name="T6" fmla="*/ 108 w 233"/>
                  <a:gd name="T7" fmla="*/ 97 h 811"/>
                  <a:gd name="T8" fmla="*/ 188 w 233"/>
                  <a:gd name="T9" fmla="*/ 52 h 811"/>
                  <a:gd name="T10" fmla="*/ 233 w 233"/>
                  <a:gd name="T11" fmla="*/ 0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3" h="811">
                    <a:moveTo>
                      <a:pt x="108" y="811"/>
                    </a:moveTo>
                    <a:lnTo>
                      <a:pt x="35" y="693"/>
                    </a:lnTo>
                    <a:lnTo>
                      <a:pt x="0" y="413"/>
                    </a:lnTo>
                    <a:lnTo>
                      <a:pt x="108" y="97"/>
                    </a:lnTo>
                    <a:lnTo>
                      <a:pt x="188" y="52"/>
                    </a:lnTo>
                    <a:lnTo>
                      <a:pt x="23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8" name="Freeform 1019">
                <a:extLst>
                  <a:ext uri="{FF2B5EF4-FFF2-40B4-BE49-F238E27FC236}">
                    <a16:creationId xmlns:a16="http://schemas.microsoft.com/office/drawing/2014/main" id="{C4848D67-02B4-F7D7-B7C2-F67E297D7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9" y="1091"/>
                <a:ext cx="79" cy="91"/>
              </a:xfrm>
              <a:custGeom>
                <a:avLst/>
                <a:gdLst>
                  <a:gd name="T0" fmla="*/ 264 w 396"/>
                  <a:gd name="T1" fmla="*/ 0 h 458"/>
                  <a:gd name="T2" fmla="*/ 253 w 396"/>
                  <a:gd name="T3" fmla="*/ 208 h 458"/>
                  <a:gd name="T4" fmla="*/ 396 w 396"/>
                  <a:gd name="T5" fmla="*/ 343 h 458"/>
                  <a:gd name="T6" fmla="*/ 143 w 396"/>
                  <a:gd name="T7" fmla="*/ 458 h 458"/>
                  <a:gd name="T8" fmla="*/ 0 w 396"/>
                  <a:gd name="T9" fmla="*/ 309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6" h="458">
                    <a:moveTo>
                      <a:pt x="264" y="0"/>
                    </a:moveTo>
                    <a:lnTo>
                      <a:pt x="253" y="208"/>
                    </a:lnTo>
                    <a:lnTo>
                      <a:pt x="396" y="343"/>
                    </a:lnTo>
                    <a:lnTo>
                      <a:pt x="143" y="458"/>
                    </a:lnTo>
                    <a:lnTo>
                      <a:pt x="0" y="30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9" name="Freeform 1020">
                <a:extLst>
                  <a:ext uri="{FF2B5EF4-FFF2-40B4-BE49-F238E27FC236}">
                    <a16:creationId xmlns:a16="http://schemas.microsoft.com/office/drawing/2014/main" id="{B858E4AF-F123-4F01-5FD8-A4D6D1C37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7" y="1053"/>
                <a:ext cx="75" cy="99"/>
              </a:xfrm>
              <a:custGeom>
                <a:avLst/>
                <a:gdLst>
                  <a:gd name="T0" fmla="*/ 59 w 375"/>
                  <a:gd name="T1" fmla="*/ 496 h 496"/>
                  <a:gd name="T2" fmla="*/ 0 w 375"/>
                  <a:gd name="T3" fmla="*/ 461 h 496"/>
                  <a:gd name="T4" fmla="*/ 21 w 375"/>
                  <a:gd name="T5" fmla="*/ 395 h 496"/>
                  <a:gd name="T6" fmla="*/ 257 w 375"/>
                  <a:gd name="T7" fmla="*/ 55 h 496"/>
                  <a:gd name="T8" fmla="*/ 319 w 375"/>
                  <a:gd name="T9" fmla="*/ 0 h 496"/>
                  <a:gd name="T10" fmla="*/ 375 w 375"/>
                  <a:gd name="T11" fmla="*/ 17 h 496"/>
                  <a:gd name="T12" fmla="*/ 323 w 375"/>
                  <a:gd name="T13" fmla="*/ 187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5" h="496">
                    <a:moveTo>
                      <a:pt x="59" y="496"/>
                    </a:moveTo>
                    <a:lnTo>
                      <a:pt x="0" y="461"/>
                    </a:lnTo>
                    <a:lnTo>
                      <a:pt x="21" y="395"/>
                    </a:lnTo>
                    <a:lnTo>
                      <a:pt x="257" y="55"/>
                    </a:lnTo>
                    <a:lnTo>
                      <a:pt x="319" y="0"/>
                    </a:lnTo>
                    <a:lnTo>
                      <a:pt x="375" y="17"/>
                    </a:lnTo>
                    <a:lnTo>
                      <a:pt x="323" y="18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0" name="Freeform 1021">
                <a:extLst>
                  <a:ext uri="{FF2B5EF4-FFF2-40B4-BE49-F238E27FC236}">
                    <a16:creationId xmlns:a16="http://schemas.microsoft.com/office/drawing/2014/main" id="{B8BBBDB7-7622-A691-D65F-2C9203EAB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1" y="1041"/>
                <a:ext cx="121" cy="50"/>
              </a:xfrm>
              <a:custGeom>
                <a:avLst/>
                <a:gdLst>
                  <a:gd name="T0" fmla="*/ 603 w 603"/>
                  <a:gd name="T1" fmla="*/ 0 h 249"/>
                  <a:gd name="T2" fmla="*/ 128 w 603"/>
                  <a:gd name="T3" fmla="*/ 55 h 249"/>
                  <a:gd name="T4" fmla="*/ 0 w 603"/>
                  <a:gd name="T5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3" h="249">
                    <a:moveTo>
                      <a:pt x="603" y="0"/>
                    </a:moveTo>
                    <a:lnTo>
                      <a:pt x="128" y="55"/>
                    </a:lnTo>
                    <a:lnTo>
                      <a:pt x="0" y="24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1" name="Freeform 1022">
                <a:extLst>
                  <a:ext uri="{FF2B5EF4-FFF2-40B4-BE49-F238E27FC236}">
                    <a16:creationId xmlns:a16="http://schemas.microsoft.com/office/drawing/2014/main" id="{6DE75189-695F-8B86-0C3D-90BCD22C9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1152"/>
                <a:ext cx="61" cy="155"/>
              </a:xfrm>
              <a:custGeom>
                <a:avLst/>
                <a:gdLst>
                  <a:gd name="T0" fmla="*/ 301 w 301"/>
                  <a:gd name="T1" fmla="*/ 0 h 773"/>
                  <a:gd name="T2" fmla="*/ 166 w 301"/>
                  <a:gd name="T3" fmla="*/ 166 h 773"/>
                  <a:gd name="T4" fmla="*/ 0 w 301"/>
                  <a:gd name="T5" fmla="*/ 562 h 773"/>
                  <a:gd name="T6" fmla="*/ 97 w 301"/>
                  <a:gd name="T7" fmla="*/ 749 h 773"/>
                  <a:gd name="T8" fmla="*/ 222 w 301"/>
                  <a:gd name="T9" fmla="*/ 773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773">
                    <a:moveTo>
                      <a:pt x="301" y="0"/>
                    </a:moveTo>
                    <a:lnTo>
                      <a:pt x="166" y="166"/>
                    </a:lnTo>
                    <a:lnTo>
                      <a:pt x="0" y="562"/>
                    </a:lnTo>
                    <a:lnTo>
                      <a:pt x="97" y="749"/>
                    </a:lnTo>
                    <a:lnTo>
                      <a:pt x="222" y="77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2" name="Freeform 1023">
                <a:extLst>
                  <a:ext uri="{FF2B5EF4-FFF2-40B4-BE49-F238E27FC236}">
                    <a16:creationId xmlns:a16="http://schemas.microsoft.com/office/drawing/2014/main" id="{AE0FF387-1DDF-767A-0F4C-AB38A8E4A5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" y="1256"/>
                <a:ext cx="358" cy="51"/>
              </a:xfrm>
              <a:custGeom>
                <a:avLst/>
                <a:gdLst>
                  <a:gd name="T0" fmla="*/ 0 w 1789"/>
                  <a:gd name="T1" fmla="*/ 257 h 257"/>
                  <a:gd name="T2" fmla="*/ 211 w 1789"/>
                  <a:gd name="T3" fmla="*/ 56 h 257"/>
                  <a:gd name="T4" fmla="*/ 579 w 1789"/>
                  <a:gd name="T5" fmla="*/ 0 h 257"/>
                  <a:gd name="T6" fmla="*/ 1078 w 1789"/>
                  <a:gd name="T7" fmla="*/ 136 h 257"/>
                  <a:gd name="T8" fmla="*/ 1362 w 1789"/>
                  <a:gd name="T9" fmla="*/ 59 h 257"/>
                  <a:gd name="T10" fmla="*/ 1789 w 1789"/>
                  <a:gd name="T11" fmla="*/ 146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89" h="257">
                    <a:moveTo>
                      <a:pt x="0" y="257"/>
                    </a:moveTo>
                    <a:lnTo>
                      <a:pt x="211" y="56"/>
                    </a:lnTo>
                    <a:lnTo>
                      <a:pt x="579" y="0"/>
                    </a:lnTo>
                    <a:lnTo>
                      <a:pt x="1078" y="136"/>
                    </a:lnTo>
                    <a:lnTo>
                      <a:pt x="1362" y="59"/>
                    </a:lnTo>
                    <a:lnTo>
                      <a:pt x="1789" y="14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3" name="Freeform 1024">
                <a:extLst>
                  <a:ext uri="{FF2B5EF4-FFF2-40B4-BE49-F238E27FC236}">
                    <a16:creationId xmlns:a16="http://schemas.microsoft.com/office/drawing/2014/main" id="{0550E471-C3F2-99D1-2A60-1910C4AFF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" y="1041"/>
                <a:ext cx="144" cy="107"/>
              </a:xfrm>
              <a:custGeom>
                <a:avLst/>
                <a:gdLst>
                  <a:gd name="T0" fmla="*/ 718 w 718"/>
                  <a:gd name="T1" fmla="*/ 523 h 537"/>
                  <a:gd name="T2" fmla="*/ 579 w 718"/>
                  <a:gd name="T3" fmla="*/ 537 h 537"/>
                  <a:gd name="T4" fmla="*/ 409 w 718"/>
                  <a:gd name="T5" fmla="*/ 409 h 537"/>
                  <a:gd name="T6" fmla="*/ 135 w 718"/>
                  <a:gd name="T7" fmla="*/ 388 h 537"/>
                  <a:gd name="T8" fmla="*/ 0 w 718"/>
                  <a:gd name="T9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8" h="537">
                    <a:moveTo>
                      <a:pt x="718" y="523"/>
                    </a:moveTo>
                    <a:lnTo>
                      <a:pt x="579" y="537"/>
                    </a:lnTo>
                    <a:lnTo>
                      <a:pt x="409" y="409"/>
                    </a:lnTo>
                    <a:lnTo>
                      <a:pt x="135" y="38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4" name="Line 1025">
                <a:extLst>
                  <a:ext uri="{FF2B5EF4-FFF2-40B4-BE49-F238E27FC236}">
                    <a16:creationId xmlns:a16="http://schemas.microsoft.com/office/drawing/2014/main" id="{33422F11-455C-D6A3-45B8-D2BBAF0E08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675" y="1029"/>
                <a:ext cx="17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5" name="Freeform 1026">
                <a:extLst>
                  <a:ext uri="{FF2B5EF4-FFF2-40B4-BE49-F238E27FC236}">
                    <a16:creationId xmlns:a16="http://schemas.microsoft.com/office/drawing/2014/main" id="{933C5CA3-E310-EEFF-D79B-001AEA892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" y="1416"/>
                <a:ext cx="99" cy="75"/>
              </a:xfrm>
              <a:custGeom>
                <a:avLst/>
                <a:gdLst>
                  <a:gd name="T0" fmla="*/ 364 w 495"/>
                  <a:gd name="T1" fmla="*/ 375 h 375"/>
                  <a:gd name="T2" fmla="*/ 495 w 495"/>
                  <a:gd name="T3" fmla="*/ 56 h 375"/>
                  <a:gd name="T4" fmla="*/ 450 w 495"/>
                  <a:gd name="T5" fmla="*/ 0 h 375"/>
                  <a:gd name="T6" fmla="*/ 201 w 495"/>
                  <a:gd name="T7" fmla="*/ 115 h 375"/>
                  <a:gd name="T8" fmla="*/ 0 w 495"/>
                  <a:gd name="T9" fmla="*/ 316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375">
                    <a:moveTo>
                      <a:pt x="364" y="375"/>
                    </a:moveTo>
                    <a:lnTo>
                      <a:pt x="495" y="56"/>
                    </a:lnTo>
                    <a:lnTo>
                      <a:pt x="450" y="0"/>
                    </a:lnTo>
                    <a:lnTo>
                      <a:pt x="201" y="115"/>
                    </a:lnTo>
                    <a:lnTo>
                      <a:pt x="0" y="3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6" name="Freeform 1027">
                <a:extLst>
                  <a:ext uri="{FF2B5EF4-FFF2-40B4-BE49-F238E27FC236}">
                    <a16:creationId xmlns:a16="http://schemas.microsoft.com/office/drawing/2014/main" id="{889D14B6-29A1-FA98-4BE9-F716C9474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1" y="1437"/>
                <a:ext cx="104" cy="56"/>
              </a:xfrm>
              <a:custGeom>
                <a:avLst/>
                <a:gdLst>
                  <a:gd name="T0" fmla="*/ 520 w 520"/>
                  <a:gd name="T1" fmla="*/ 0 h 281"/>
                  <a:gd name="T2" fmla="*/ 135 w 520"/>
                  <a:gd name="T3" fmla="*/ 281 h 281"/>
                  <a:gd name="T4" fmla="*/ 0 w 520"/>
                  <a:gd name="T5" fmla="*/ 27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0" h="281">
                    <a:moveTo>
                      <a:pt x="520" y="0"/>
                    </a:moveTo>
                    <a:lnTo>
                      <a:pt x="135" y="281"/>
                    </a:lnTo>
                    <a:lnTo>
                      <a:pt x="0" y="27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7" name="Freeform 1028">
                <a:extLst>
                  <a:ext uri="{FF2B5EF4-FFF2-40B4-BE49-F238E27FC236}">
                    <a16:creationId xmlns:a16="http://schemas.microsoft.com/office/drawing/2014/main" id="{FB67E767-5057-9166-AB30-B6E3B43DD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5" y="1437"/>
                <a:ext cx="25" cy="112"/>
              </a:xfrm>
              <a:custGeom>
                <a:avLst/>
                <a:gdLst>
                  <a:gd name="T0" fmla="*/ 0 w 128"/>
                  <a:gd name="T1" fmla="*/ 0 h 562"/>
                  <a:gd name="T2" fmla="*/ 69 w 128"/>
                  <a:gd name="T3" fmla="*/ 18 h 562"/>
                  <a:gd name="T4" fmla="*/ 128 w 128"/>
                  <a:gd name="T5" fmla="*/ 150 h 562"/>
                  <a:gd name="T6" fmla="*/ 45 w 128"/>
                  <a:gd name="T7" fmla="*/ 347 h 562"/>
                  <a:gd name="T8" fmla="*/ 41 w 128"/>
                  <a:gd name="T9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562">
                    <a:moveTo>
                      <a:pt x="0" y="0"/>
                    </a:moveTo>
                    <a:lnTo>
                      <a:pt x="69" y="18"/>
                    </a:lnTo>
                    <a:lnTo>
                      <a:pt x="128" y="150"/>
                    </a:lnTo>
                    <a:lnTo>
                      <a:pt x="45" y="347"/>
                    </a:lnTo>
                    <a:lnTo>
                      <a:pt x="41" y="56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8" name="Freeform 1029">
                <a:extLst>
                  <a:ext uri="{FF2B5EF4-FFF2-40B4-BE49-F238E27FC236}">
                    <a16:creationId xmlns:a16="http://schemas.microsoft.com/office/drawing/2014/main" id="{B85A904E-D418-EA3A-52B8-10029BC2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" y="1430"/>
                <a:ext cx="119" cy="65"/>
              </a:xfrm>
              <a:custGeom>
                <a:avLst/>
                <a:gdLst>
                  <a:gd name="T0" fmla="*/ 593 w 593"/>
                  <a:gd name="T1" fmla="*/ 267 h 326"/>
                  <a:gd name="T2" fmla="*/ 458 w 593"/>
                  <a:gd name="T3" fmla="*/ 315 h 326"/>
                  <a:gd name="T4" fmla="*/ 0 w 593"/>
                  <a:gd name="T5" fmla="*/ 326 h 326"/>
                  <a:gd name="T6" fmla="*/ 35 w 593"/>
                  <a:gd name="T7" fmla="*/ 177 h 326"/>
                  <a:gd name="T8" fmla="*/ 184 w 593"/>
                  <a:gd name="T9" fmla="*/ 281 h 326"/>
                  <a:gd name="T10" fmla="*/ 388 w 593"/>
                  <a:gd name="T11" fmla="*/ 156 h 326"/>
                  <a:gd name="T12" fmla="*/ 413 w 593"/>
                  <a:gd name="T13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3" h="326">
                    <a:moveTo>
                      <a:pt x="593" y="267"/>
                    </a:moveTo>
                    <a:lnTo>
                      <a:pt x="458" y="315"/>
                    </a:lnTo>
                    <a:lnTo>
                      <a:pt x="0" y="326"/>
                    </a:lnTo>
                    <a:lnTo>
                      <a:pt x="35" y="177"/>
                    </a:lnTo>
                    <a:lnTo>
                      <a:pt x="184" y="281"/>
                    </a:lnTo>
                    <a:lnTo>
                      <a:pt x="388" y="156"/>
                    </a:lnTo>
                    <a:lnTo>
                      <a:pt x="41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9" name="Freeform 1030">
                <a:extLst>
                  <a:ext uri="{FF2B5EF4-FFF2-40B4-BE49-F238E27FC236}">
                    <a16:creationId xmlns:a16="http://schemas.microsoft.com/office/drawing/2014/main" id="{B2FD6AF6-C2F9-3785-326F-D3A40FF71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1430"/>
                <a:ext cx="34" cy="49"/>
              </a:xfrm>
              <a:custGeom>
                <a:avLst/>
                <a:gdLst>
                  <a:gd name="T0" fmla="*/ 170 w 170"/>
                  <a:gd name="T1" fmla="*/ 246 h 246"/>
                  <a:gd name="T2" fmla="*/ 156 w 170"/>
                  <a:gd name="T3" fmla="*/ 121 h 246"/>
                  <a:gd name="T4" fmla="*/ 0 w 170"/>
                  <a:gd name="T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" h="246">
                    <a:moveTo>
                      <a:pt x="170" y="246"/>
                    </a:moveTo>
                    <a:lnTo>
                      <a:pt x="156" y="1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0" name="Line 1031">
                <a:extLst>
                  <a:ext uri="{FF2B5EF4-FFF2-40B4-BE49-F238E27FC236}">
                    <a16:creationId xmlns:a16="http://schemas.microsoft.com/office/drawing/2014/main" id="{4115C495-D32E-B0E8-2843-3711E99E43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68" y="1479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1" name="Freeform 1032">
                <a:extLst>
                  <a:ext uri="{FF2B5EF4-FFF2-40B4-BE49-F238E27FC236}">
                    <a16:creationId xmlns:a16="http://schemas.microsoft.com/office/drawing/2014/main" id="{7C0EB050-1864-EE09-4AA9-28F89B3CF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" y="1307"/>
                <a:ext cx="31" cy="123"/>
              </a:xfrm>
              <a:custGeom>
                <a:avLst/>
                <a:gdLst>
                  <a:gd name="T0" fmla="*/ 0 w 156"/>
                  <a:gd name="T1" fmla="*/ 0 h 614"/>
                  <a:gd name="T2" fmla="*/ 3 w 156"/>
                  <a:gd name="T3" fmla="*/ 402 h 614"/>
                  <a:gd name="T4" fmla="*/ 156 w 156"/>
                  <a:gd name="T5" fmla="*/ 614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" h="614">
                    <a:moveTo>
                      <a:pt x="0" y="0"/>
                    </a:moveTo>
                    <a:lnTo>
                      <a:pt x="3" y="402"/>
                    </a:lnTo>
                    <a:lnTo>
                      <a:pt x="156" y="6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2" name="Freeform 1033">
                <a:extLst>
                  <a:ext uri="{FF2B5EF4-FFF2-40B4-BE49-F238E27FC236}">
                    <a16:creationId xmlns:a16="http://schemas.microsoft.com/office/drawing/2014/main" id="{6B6B2A90-953A-DF2F-C810-D6F878F78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" y="1483"/>
                <a:ext cx="22" cy="45"/>
              </a:xfrm>
              <a:custGeom>
                <a:avLst/>
                <a:gdLst>
                  <a:gd name="T0" fmla="*/ 101 w 111"/>
                  <a:gd name="T1" fmla="*/ 222 h 222"/>
                  <a:gd name="T2" fmla="*/ 0 w 111"/>
                  <a:gd name="T3" fmla="*/ 76 h 222"/>
                  <a:gd name="T4" fmla="*/ 111 w 111"/>
                  <a:gd name="T5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222">
                    <a:moveTo>
                      <a:pt x="101" y="222"/>
                    </a:moveTo>
                    <a:lnTo>
                      <a:pt x="0" y="76"/>
                    </a:lnTo>
                    <a:lnTo>
                      <a:pt x="1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3" name="Freeform 1034">
                <a:extLst>
                  <a:ext uri="{FF2B5EF4-FFF2-40B4-BE49-F238E27FC236}">
                    <a16:creationId xmlns:a16="http://schemas.microsoft.com/office/drawing/2014/main" id="{E5EAF43C-D803-98C7-5D49-E9E44C1DA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7" y="1528"/>
                <a:ext cx="81" cy="81"/>
              </a:xfrm>
              <a:custGeom>
                <a:avLst/>
                <a:gdLst>
                  <a:gd name="T0" fmla="*/ 0 w 406"/>
                  <a:gd name="T1" fmla="*/ 405 h 405"/>
                  <a:gd name="T2" fmla="*/ 378 w 406"/>
                  <a:gd name="T3" fmla="*/ 249 h 405"/>
                  <a:gd name="T4" fmla="*/ 406 w 406"/>
                  <a:gd name="T5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6" h="405">
                    <a:moveTo>
                      <a:pt x="0" y="405"/>
                    </a:moveTo>
                    <a:lnTo>
                      <a:pt x="378" y="249"/>
                    </a:lnTo>
                    <a:lnTo>
                      <a:pt x="40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4" name="Freeform 1035">
                <a:extLst>
                  <a:ext uri="{FF2B5EF4-FFF2-40B4-BE49-F238E27FC236}">
                    <a16:creationId xmlns:a16="http://schemas.microsoft.com/office/drawing/2014/main" id="{86360200-59C9-5BFF-043E-59B84C990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7" y="1498"/>
                <a:ext cx="101" cy="111"/>
              </a:xfrm>
              <a:custGeom>
                <a:avLst/>
                <a:gdLst>
                  <a:gd name="T0" fmla="*/ 507 w 507"/>
                  <a:gd name="T1" fmla="*/ 146 h 551"/>
                  <a:gd name="T2" fmla="*/ 441 w 507"/>
                  <a:gd name="T3" fmla="*/ 56 h 551"/>
                  <a:gd name="T4" fmla="*/ 368 w 507"/>
                  <a:gd name="T5" fmla="*/ 62 h 551"/>
                  <a:gd name="T6" fmla="*/ 156 w 507"/>
                  <a:gd name="T7" fmla="*/ 0 h 551"/>
                  <a:gd name="T8" fmla="*/ 0 w 507"/>
                  <a:gd name="T9" fmla="*/ 56 h 551"/>
                  <a:gd name="T10" fmla="*/ 153 w 507"/>
                  <a:gd name="T11" fmla="*/ 291 h 551"/>
                  <a:gd name="T12" fmla="*/ 32 w 507"/>
                  <a:gd name="T13" fmla="*/ 531 h 551"/>
                  <a:gd name="T14" fmla="*/ 101 w 507"/>
                  <a:gd name="T15" fmla="*/ 551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7" h="551">
                    <a:moveTo>
                      <a:pt x="507" y="146"/>
                    </a:moveTo>
                    <a:lnTo>
                      <a:pt x="441" y="56"/>
                    </a:lnTo>
                    <a:lnTo>
                      <a:pt x="368" y="62"/>
                    </a:lnTo>
                    <a:lnTo>
                      <a:pt x="156" y="0"/>
                    </a:lnTo>
                    <a:lnTo>
                      <a:pt x="0" y="56"/>
                    </a:lnTo>
                    <a:lnTo>
                      <a:pt x="153" y="291"/>
                    </a:lnTo>
                    <a:lnTo>
                      <a:pt x="32" y="531"/>
                    </a:lnTo>
                    <a:lnTo>
                      <a:pt x="101" y="55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5" name="Freeform 1036">
                <a:extLst>
                  <a:ext uri="{FF2B5EF4-FFF2-40B4-BE49-F238E27FC236}">
                    <a16:creationId xmlns:a16="http://schemas.microsoft.com/office/drawing/2014/main" id="{7019A3EB-5C58-37F3-2EFA-C13D30E09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1" y="1549"/>
                <a:ext cx="272" cy="92"/>
              </a:xfrm>
              <a:custGeom>
                <a:avLst/>
                <a:gdLst>
                  <a:gd name="T0" fmla="*/ 31 w 1362"/>
                  <a:gd name="T1" fmla="*/ 298 h 461"/>
                  <a:gd name="T2" fmla="*/ 0 w 1362"/>
                  <a:gd name="T3" fmla="*/ 364 h 461"/>
                  <a:gd name="T4" fmla="*/ 114 w 1362"/>
                  <a:gd name="T5" fmla="*/ 451 h 461"/>
                  <a:gd name="T6" fmla="*/ 482 w 1362"/>
                  <a:gd name="T7" fmla="*/ 416 h 461"/>
                  <a:gd name="T8" fmla="*/ 846 w 1362"/>
                  <a:gd name="T9" fmla="*/ 461 h 461"/>
                  <a:gd name="T10" fmla="*/ 1036 w 1362"/>
                  <a:gd name="T11" fmla="*/ 343 h 461"/>
                  <a:gd name="T12" fmla="*/ 1081 w 1362"/>
                  <a:gd name="T13" fmla="*/ 66 h 461"/>
                  <a:gd name="T14" fmla="*/ 1362 w 1362"/>
                  <a:gd name="T15" fmla="*/ 0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2" h="461">
                    <a:moveTo>
                      <a:pt x="31" y="298"/>
                    </a:moveTo>
                    <a:lnTo>
                      <a:pt x="0" y="364"/>
                    </a:lnTo>
                    <a:lnTo>
                      <a:pt x="114" y="451"/>
                    </a:lnTo>
                    <a:lnTo>
                      <a:pt x="482" y="416"/>
                    </a:lnTo>
                    <a:lnTo>
                      <a:pt x="846" y="461"/>
                    </a:lnTo>
                    <a:lnTo>
                      <a:pt x="1036" y="343"/>
                    </a:lnTo>
                    <a:lnTo>
                      <a:pt x="1081" y="66"/>
                    </a:lnTo>
                    <a:lnTo>
                      <a:pt x="136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6" name="Line 1037">
                <a:extLst>
                  <a:ext uri="{FF2B5EF4-FFF2-40B4-BE49-F238E27FC236}">
                    <a16:creationId xmlns:a16="http://schemas.microsoft.com/office/drawing/2014/main" id="{500C75B1-4402-D922-3BCF-A99440464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8" y="1491"/>
                <a:ext cx="73" cy="3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7" name="Freeform 1038">
                <a:extLst>
                  <a:ext uri="{FF2B5EF4-FFF2-40B4-BE49-F238E27FC236}">
                    <a16:creationId xmlns:a16="http://schemas.microsoft.com/office/drawing/2014/main" id="{60DCB1E3-CFCE-E1DC-0548-CF4D1B096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7" y="2765"/>
                <a:ext cx="27" cy="129"/>
              </a:xfrm>
              <a:custGeom>
                <a:avLst/>
                <a:gdLst>
                  <a:gd name="T0" fmla="*/ 59 w 138"/>
                  <a:gd name="T1" fmla="*/ 645 h 645"/>
                  <a:gd name="T2" fmla="*/ 138 w 138"/>
                  <a:gd name="T3" fmla="*/ 468 h 645"/>
                  <a:gd name="T4" fmla="*/ 38 w 138"/>
                  <a:gd name="T5" fmla="*/ 280 h 645"/>
                  <a:gd name="T6" fmla="*/ 0 w 138"/>
                  <a:gd name="T7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645">
                    <a:moveTo>
                      <a:pt x="59" y="645"/>
                    </a:moveTo>
                    <a:lnTo>
                      <a:pt x="138" y="468"/>
                    </a:lnTo>
                    <a:lnTo>
                      <a:pt x="38" y="28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8" name="Freeform 1039">
                <a:extLst>
                  <a:ext uri="{FF2B5EF4-FFF2-40B4-BE49-F238E27FC236}">
                    <a16:creationId xmlns:a16="http://schemas.microsoft.com/office/drawing/2014/main" id="{1F1918A9-07FE-899C-0AE3-4AC2D0C19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2740"/>
                <a:ext cx="263" cy="93"/>
              </a:xfrm>
              <a:custGeom>
                <a:avLst/>
                <a:gdLst>
                  <a:gd name="T0" fmla="*/ 1314 w 1314"/>
                  <a:gd name="T1" fmla="*/ 125 h 468"/>
                  <a:gd name="T2" fmla="*/ 1220 w 1314"/>
                  <a:gd name="T3" fmla="*/ 48 h 468"/>
                  <a:gd name="T4" fmla="*/ 1165 w 1314"/>
                  <a:gd name="T5" fmla="*/ 114 h 468"/>
                  <a:gd name="T6" fmla="*/ 679 w 1314"/>
                  <a:gd name="T7" fmla="*/ 0 h 468"/>
                  <a:gd name="T8" fmla="*/ 606 w 1314"/>
                  <a:gd name="T9" fmla="*/ 218 h 468"/>
                  <a:gd name="T10" fmla="*/ 20 w 1314"/>
                  <a:gd name="T11" fmla="*/ 69 h 468"/>
                  <a:gd name="T12" fmla="*/ 0 w 1314"/>
                  <a:gd name="T13" fmla="*/ 132 h 468"/>
                  <a:gd name="T14" fmla="*/ 0 w 1314"/>
                  <a:gd name="T15" fmla="*/ 204 h 468"/>
                  <a:gd name="T16" fmla="*/ 83 w 1314"/>
                  <a:gd name="T17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4" h="468">
                    <a:moveTo>
                      <a:pt x="1314" y="125"/>
                    </a:moveTo>
                    <a:lnTo>
                      <a:pt x="1220" y="48"/>
                    </a:lnTo>
                    <a:lnTo>
                      <a:pt x="1165" y="114"/>
                    </a:lnTo>
                    <a:lnTo>
                      <a:pt x="679" y="0"/>
                    </a:lnTo>
                    <a:lnTo>
                      <a:pt x="606" y="218"/>
                    </a:lnTo>
                    <a:lnTo>
                      <a:pt x="20" y="69"/>
                    </a:lnTo>
                    <a:lnTo>
                      <a:pt x="0" y="132"/>
                    </a:lnTo>
                    <a:lnTo>
                      <a:pt x="0" y="204"/>
                    </a:lnTo>
                    <a:lnTo>
                      <a:pt x="83" y="46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9" name="Freeform 1040">
                <a:extLst>
                  <a:ext uri="{FF2B5EF4-FFF2-40B4-BE49-F238E27FC236}">
                    <a16:creationId xmlns:a16="http://schemas.microsoft.com/office/drawing/2014/main" id="{425A41F3-849F-4960-18D2-F18E5B2DD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833"/>
                <a:ext cx="299" cy="115"/>
              </a:xfrm>
              <a:custGeom>
                <a:avLst/>
                <a:gdLst>
                  <a:gd name="T0" fmla="*/ 503 w 1494"/>
                  <a:gd name="T1" fmla="*/ 0 h 572"/>
                  <a:gd name="T2" fmla="*/ 447 w 1494"/>
                  <a:gd name="T3" fmla="*/ 48 h 572"/>
                  <a:gd name="T4" fmla="*/ 0 w 1494"/>
                  <a:gd name="T5" fmla="*/ 83 h 572"/>
                  <a:gd name="T6" fmla="*/ 191 w 1494"/>
                  <a:gd name="T7" fmla="*/ 215 h 572"/>
                  <a:gd name="T8" fmla="*/ 590 w 1494"/>
                  <a:gd name="T9" fmla="*/ 426 h 572"/>
                  <a:gd name="T10" fmla="*/ 1037 w 1494"/>
                  <a:gd name="T11" fmla="*/ 485 h 572"/>
                  <a:gd name="T12" fmla="*/ 1193 w 1494"/>
                  <a:gd name="T13" fmla="*/ 572 h 572"/>
                  <a:gd name="T14" fmla="*/ 1494 w 1494"/>
                  <a:gd name="T15" fmla="*/ 45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94" h="572">
                    <a:moveTo>
                      <a:pt x="503" y="0"/>
                    </a:moveTo>
                    <a:lnTo>
                      <a:pt x="447" y="48"/>
                    </a:lnTo>
                    <a:lnTo>
                      <a:pt x="0" y="83"/>
                    </a:lnTo>
                    <a:lnTo>
                      <a:pt x="191" y="215"/>
                    </a:lnTo>
                    <a:lnTo>
                      <a:pt x="590" y="426"/>
                    </a:lnTo>
                    <a:lnTo>
                      <a:pt x="1037" y="485"/>
                    </a:lnTo>
                    <a:lnTo>
                      <a:pt x="1193" y="572"/>
                    </a:lnTo>
                    <a:lnTo>
                      <a:pt x="1494" y="45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0" name="Line 1041">
                <a:extLst>
                  <a:ext uri="{FF2B5EF4-FFF2-40B4-BE49-F238E27FC236}">
                    <a16:creationId xmlns:a16="http://schemas.microsoft.com/office/drawing/2014/main" id="{1262BE3A-68B1-A04C-0B98-E21B2432E1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47" y="2887"/>
                <a:ext cx="2" cy="3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1" name="Freeform 1042">
                <a:extLst>
                  <a:ext uri="{FF2B5EF4-FFF2-40B4-BE49-F238E27FC236}">
                    <a16:creationId xmlns:a16="http://schemas.microsoft.com/office/drawing/2014/main" id="{92E72857-5689-5AD3-2112-40FA5D3FA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9" y="2925"/>
                <a:ext cx="78" cy="68"/>
              </a:xfrm>
              <a:custGeom>
                <a:avLst/>
                <a:gdLst>
                  <a:gd name="T0" fmla="*/ 0 w 392"/>
                  <a:gd name="T1" fmla="*/ 0 h 339"/>
                  <a:gd name="T2" fmla="*/ 129 w 392"/>
                  <a:gd name="T3" fmla="*/ 249 h 339"/>
                  <a:gd name="T4" fmla="*/ 392 w 392"/>
                  <a:gd name="T5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2" h="339">
                    <a:moveTo>
                      <a:pt x="0" y="0"/>
                    </a:moveTo>
                    <a:lnTo>
                      <a:pt x="129" y="249"/>
                    </a:lnTo>
                    <a:lnTo>
                      <a:pt x="392" y="3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2" name="Line 1043">
                <a:extLst>
                  <a:ext uri="{FF2B5EF4-FFF2-40B4-BE49-F238E27FC236}">
                    <a16:creationId xmlns:a16="http://schemas.microsoft.com/office/drawing/2014/main" id="{A8E1FC60-9384-84EE-E8EC-2D139E447B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47" y="2887"/>
                <a:ext cx="6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3" name="Line 1044">
                <a:extLst>
                  <a:ext uri="{FF2B5EF4-FFF2-40B4-BE49-F238E27FC236}">
                    <a16:creationId xmlns:a16="http://schemas.microsoft.com/office/drawing/2014/main" id="{DD8B5A63-B673-017E-95D5-66D16CB2BA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51" y="2833"/>
                <a:ext cx="196" cy="5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4" name="Freeform 1045">
                <a:extLst>
                  <a:ext uri="{FF2B5EF4-FFF2-40B4-BE49-F238E27FC236}">
                    <a16:creationId xmlns:a16="http://schemas.microsoft.com/office/drawing/2014/main" id="{648AA2DE-64C3-638C-86B2-8CBB98293A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" y="2799"/>
                <a:ext cx="78" cy="58"/>
              </a:xfrm>
              <a:custGeom>
                <a:avLst/>
                <a:gdLst>
                  <a:gd name="T0" fmla="*/ 49 w 388"/>
                  <a:gd name="T1" fmla="*/ 0 h 291"/>
                  <a:gd name="T2" fmla="*/ 0 w 388"/>
                  <a:gd name="T3" fmla="*/ 69 h 291"/>
                  <a:gd name="T4" fmla="*/ 49 w 388"/>
                  <a:gd name="T5" fmla="*/ 131 h 291"/>
                  <a:gd name="T6" fmla="*/ 90 w 388"/>
                  <a:gd name="T7" fmla="*/ 86 h 291"/>
                  <a:gd name="T8" fmla="*/ 194 w 388"/>
                  <a:gd name="T9" fmla="*/ 131 h 291"/>
                  <a:gd name="T10" fmla="*/ 267 w 388"/>
                  <a:gd name="T11" fmla="*/ 280 h 291"/>
                  <a:gd name="T12" fmla="*/ 326 w 388"/>
                  <a:gd name="T13" fmla="*/ 291 h 291"/>
                  <a:gd name="T14" fmla="*/ 388 w 388"/>
                  <a:gd name="T15" fmla="*/ 284 h 291"/>
                  <a:gd name="T16" fmla="*/ 284 w 388"/>
                  <a:gd name="T17" fmla="*/ 253 h 291"/>
                  <a:gd name="T18" fmla="*/ 281 w 388"/>
                  <a:gd name="T19" fmla="*/ 97 h 291"/>
                  <a:gd name="T20" fmla="*/ 229 w 388"/>
                  <a:gd name="T21" fmla="*/ 114 h 291"/>
                  <a:gd name="T22" fmla="*/ 177 w 388"/>
                  <a:gd name="T23" fmla="*/ 62 h 291"/>
                  <a:gd name="T24" fmla="*/ 114 w 388"/>
                  <a:gd name="T25" fmla="*/ 55 h 291"/>
                  <a:gd name="T26" fmla="*/ 49 w 388"/>
                  <a:gd name="T27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8" h="291">
                    <a:moveTo>
                      <a:pt x="49" y="0"/>
                    </a:moveTo>
                    <a:lnTo>
                      <a:pt x="0" y="69"/>
                    </a:lnTo>
                    <a:lnTo>
                      <a:pt x="49" y="131"/>
                    </a:lnTo>
                    <a:lnTo>
                      <a:pt x="90" y="86"/>
                    </a:lnTo>
                    <a:lnTo>
                      <a:pt x="194" y="131"/>
                    </a:lnTo>
                    <a:lnTo>
                      <a:pt x="267" y="280"/>
                    </a:lnTo>
                    <a:lnTo>
                      <a:pt x="326" y="291"/>
                    </a:lnTo>
                    <a:lnTo>
                      <a:pt x="388" y="284"/>
                    </a:lnTo>
                    <a:lnTo>
                      <a:pt x="284" y="253"/>
                    </a:lnTo>
                    <a:lnTo>
                      <a:pt x="281" y="97"/>
                    </a:lnTo>
                    <a:lnTo>
                      <a:pt x="229" y="114"/>
                    </a:lnTo>
                    <a:lnTo>
                      <a:pt x="177" y="62"/>
                    </a:lnTo>
                    <a:lnTo>
                      <a:pt x="114" y="55"/>
                    </a:lnTo>
                    <a:lnTo>
                      <a:pt x="4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5" name="Freeform 1046">
                <a:extLst>
                  <a:ext uri="{FF2B5EF4-FFF2-40B4-BE49-F238E27FC236}">
                    <a16:creationId xmlns:a16="http://schemas.microsoft.com/office/drawing/2014/main" id="{CA8FEE48-856E-E07E-FD45-A24821C9E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5" y="1925"/>
                <a:ext cx="124" cy="61"/>
              </a:xfrm>
              <a:custGeom>
                <a:avLst/>
                <a:gdLst>
                  <a:gd name="T0" fmla="*/ 624 w 624"/>
                  <a:gd name="T1" fmla="*/ 52 h 305"/>
                  <a:gd name="T2" fmla="*/ 492 w 624"/>
                  <a:gd name="T3" fmla="*/ 0 h 305"/>
                  <a:gd name="T4" fmla="*/ 430 w 624"/>
                  <a:gd name="T5" fmla="*/ 34 h 305"/>
                  <a:gd name="T6" fmla="*/ 347 w 624"/>
                  <a:gd name="T7" fmla="*/ 305 h 305"/>
                  <a:gd name="T8" fmla="*/ 0 w 624"/>
                  <a:gd name="T9" fmla="*/ 9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4" h="305">
                    <a:moveTo>
                      <a:pt x="624" y="52"/>
                    </a:moveTo>
                    <a:lnTo>
                      <a:pt x="492" y="0"/>
                    </a:lnTo>
                    <a:lnTo>
                      <a:pt x="430" y="34"/>
                    </a:lnTo>
                    <a:lnTo>
                      <a:pt x="347" y="305"/>
                    </a:lnTo>
                    <a:lnTo>
                      <a:pt x="0" y="9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6" name="Freeform 1047">
                <a:extLst>
                  <a:ext uri="{FF2B5EF4-FFF2-40B4-BE49-F238E27FC236}">
                    <a16:creationId xmlns:a16="http://schemas.microsoft.com/office/drawing/2014/main" id="{C08ACD2E-10DF-7C2F-06B7-D29DD794F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723"/>
                <a:ext cx="48" cy="121"/>
              </a:xfrm>
              <a:custGeom>
                <a:avLst/>
                <a:gdLst>
                  <a:gd name="T0" fmla="*/ 97 w 240"/>
                  <a:gd name="T1" fmla="*/ 0 h 604"/>
                  <a:gd name="T2" fmla="*/ 219 w 240"/>
                  <a:gd name="T3" fmla="*/ 59 h 604"/>
                  <a:gd name="T4" fmla="*/ 240 w 240"/>
                  <a:gd name="T5" fmla="*/ 344 h 604"/>
                  <a:gd name="T6" fmla="*/ 0 w 240"/>
                  <a:gd name="T7" fmla="*/ 604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604">
                    <a:moveTo>
                      <a:pt x="97" y="0"/>
                    </a:moveTo>
                    <a:lnTo>
                      <a:pt x="219" y="59"/>
                    </a:lnTo>
                    <a:lnTo>
                      <a:pt x="240" y="344"/>
                    </a:lnTo>
                    <a:lnTo>
                      <a:pt x="0" y="60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7" name="Freeform 1048">
                <a:extLst>
                  <a:ext uri="{FF2B5EF4-FFF2-40B4-BE49-F238E27FC236}">
                    <a16:creationId xmlns:a16="http://schemas.microsoft.com/office/drawing/2014/main" id="{7DE5A0F2-8775-D552-365E-2086927AF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1928"/>
                <a:ext cx="354" cy="208"/>
              </a:xfrm>
              <a:custGeom>
                <a:avLst/>
                <a:gdLst>
                  <a:gd name="T0" fmla="*/ 1213 w 1768"/>
                  <a:gd name="T1" fmla="*/ 77 h 1044"/>
                  <a:gd name="T2" fmla="*/ 1123 w 1768"/>
                  <a:gd name="T3" fmla="*/ 0 h 1044"/>
                  <a:gd name="T4" fmla="*/ 793 w 1768"/>
                  <a:gd name="T5" fmla="*/ 111 h 1044"/>
                  <a:gd name="T6" fmla="*/ 731 w 1768"/>
                  <a:gd name="T7" fmla="*/ 4 h 1044"/>
                  <a:gd name="T8" fmla="*/ 232 w 1768"/>
                  <a:gd name="T9" fmla="*/ 250 h 1044"/>
                  <a:gd name="T10" fmla="*/ 48 w 1768"/>
                  <a:gd name="T11" fmla="*/ 184 h 1044"/>
                  <a:gd name="T12" fmla="*/ 0 w 1768"/>
                  <a:gd name="T13" fmla="*/ 250 h 1044"/>
                  <a:gd name="T14" fmla="*/ 409 w 1768"/>
                  <a:gd name="T15" fmla="*/ 538 h 1044"/>
                  <a:gd name="T16" fmla="*/ 544 w 1768"/>
                  <a:gd name="T17" fmla="*/ 808 h 1044"/>
                  <a:gd name="T18" fmla="*/ 870 w 1768"/>
                  <a:gd name="T19" fmla="*/ 690 h 1044"/>
                  <a:gd name="T20" fmla="*/ 995 w 1768"/>
                  <a:gd name="T21" fmla="*/ 926 h 1044"/>
                  <a:gd name="T22" fmla="*/ 1688 w 1768"/>
                  <a:gd name="T23" fmla="*/ 1044 h 1044"/>
                  <a:gd name="T24" fmla="*/ 1768 w 1768"/>
                  <a:gd name="T25" fmla="*/ 1016 h 1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68" h="1044">
                    <a:moveTo>
                      <a:pt x="1213" y="77"/>
                    </a:moveTo>
                    <a:lnTo>
                      <a:pt x="1123" y="0"/>
                    </a:lnTo>
                    <a:lnTo>
                      <a:pt x="793" y="111"/>
                    </a:lnTo>
                    <a:lnTo>
                      <a:pt x="731" y="4"/>
                    </a:lnTo>
                    <a:lnTo>
                      <a:pt x="232" y="250"/>
                    </a:lnTo>
                    <a:lnTo>
                      <a:pt x="48" y="184"/>
                    </a:lnTo>
                    <a:lnTo>
                      <a:pt x="0" y="250"/>
                    </a:lnTo>
                    <a:lnTo>
                      <a:pt x="409" y="538"/>
                    </a:lnTo>
                    <a:lnTo>
                      <a:pt x="544" y="808"/>
                    </a:lnTo>
                    <a:lnTo>
                      <a:pt x="870" y="690"/>
                    </a:lnTo>
                    <a:lnTo>
                      <a:pt x="995" y="926"/>
                    </a:lnTo>
                    <a:lnTo>
                      <a:pt x="1688" y="1044"/>
                    </a:lnTo>
                    <a:lnTo>
                      <a:pt x="1768" y="10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8" name="Freeform 1049">
                <a:extLst>
                  <a:ext uri="{FF2B5EF4-FFF2-40B4-BE49-F238E27FC236}">
                    <a16:creationId xmlns:a16="http://schemas.microsoft.com/office/drawing/2014/main" id="{8FC45D30-7B7A-4836-CB3A-5C18946D9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0" y="1779"/>
                <a:ext cx="173" cy="117"/>
              </a:xfrm>
              <a:custGeom>
                <a:avLst/>
                <a:gdLst>
                  <a:gd name="T0" fmla="*/ 413 w 863"/>
                  <a:gd name="T1" fmla="*/ 0 h 586"/>
                  <a:gd name="T2" fmla="*/ 551 w 863"/>
                  <a:gd name="T3" fmla="*/ 3 h 586"/>
                  <a:gd name="T4" fmla="*/ 440 w 863"/>
                  <a:gd name="T5" fmla="*/ 80 h 586"/>
                  <a:gd name="T6" fmla="*/ 0 w 863"/>
                  <a:gd name="T7" fmla="*/ 246 h 586"/>
                  <a:gd name="T8" fmla="*/ 149 w 863"/>
                  <a:gd name="T9" fmla="*/ 378 h 586"/>
                  <a:gd name="T10" fmla="*/ 333 w 863"/>
                  <a:gd name="T11" fmla="*/ 371 h 586"/>
                  <a:gd name="T12" fmla="*/ 465 w 863"/>
                  <a:gd name="T13" fmla="*/ 586 h 586"/>
                  <a:gd name="T14" fmla="*/ 538 w 863"/>
                  <a:gd name="T15" fmla="*/ 357 h 586"/>
                  <a:gd name="T16" fmla="*/ 863 w 863"/>
                  <a:gd name="T17" fmla="*/ 32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3" h="586">
                    <a:moveTo>
                      <a:pt x="413" y="0"/>
                    </a:moveTo>
                    <a:lnTo>
                      <a:pt x="551" y="3"/>
                    </a:lnTo>
                    <a:lnTo>
                      <a:pt x="440" y="80"/>
                    </a:lnTo>
                    <a:lnTo>
                      <a:pt x="0" y="246"/>
                    </a:lnTo>
                    <a:lnTo>
                      <a:pt x="149" y="378"/>
                    </a:lnTo>
                    <a:lnTo>
                      <a:pt x="333" y="371"/>
                    </a:lnTo>
                    <a:lnTo>
                      <a:pt x="465" y="586"/>
                    </a:lnTo>
                    <a:lnTo>
                      <a:pt x="538" y="357"/>
                    </a:lnTo>
                    <a:lnTo>
                      <a:pt x="863" y="3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9" name="Freeform 1050">
                <a:extLst>
                  <a:ext uri="{FF2B5EF4-FFF2-40B4-BE49-F238E27FC236}">
                    <a16:creationId xmlns:a16="http://schemas.microsoft.com/office/drawing/2014/main" id="{1444990F-40A7-E3BB-6D36-A94CA4628E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1" y="1844"/>
                <a:ext cx="121" cy="74"/>
              </a:xfrm>
              <a:custGeom>
                <a:avLst/>
                <a:gdLst>
                  <a:gd name="T0" fmla="*/ 260 w 607"/>
                  <a:gd name="T1" fmla="*/ 0 h 371"/>
                  <a:gd name="T2" fmla="*/ 0 w 607"/>
                  <a:gd name="T3" fmla="*/ 111 h 371"/>
                  <a:gd name="T4" fmla="*/ 49 w 607"/>
                  <a:gd name="T5" fmla="*/ 305 h 371"/>
                  <a:gd name="T6" fmla="*/ 607 w 607"/>
                  <a:gd name="T7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7" h="371">
                    <a:moveTo>
                      <a:pt x="260" y="0"/>
                    </a:moveTo>
                    <a:lnTo>
                      <a:pt x="0" y="111"/>
                    </a:lnTo>
                    <a:lnTo>
                      <a:pt x="49" y="305"/>
                    </a:lnTo>
                    <a:lnTo>
                      <a:pt x="607" y="37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0" name="Freeform 1051">
                <a:extLst>
                  <a:ext uri="{FF2B5EF4-FFF2-40B4-BE49-F238E27FC236}">
                    <a16:creationId xmlns:a16="http://schemas.microsoft.com/office/drawing/2014/main" id="{C598D297-EEB8-63F0-698D-91E4DEEE6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5" y="1918"/>
                <a:ext cx="43" cy="25"/>
              </a:xfrm>
              <a:custGeom>
                <a:avLst/>
                <a:gdLst>
                  <a:gd name="T0" fmla="*/ 38 w 215"/>
                  <a:gd name="T1" fmla="*/ 0 h 125"/>
                  <a:gd name="T2" fmla="*/ 215 w 215"/>
                  <a:gd name="T3" fmla="*/ 48 h 125"/>
                  <a:gd name="T4" fmla="*/ 0 w 215"/>
                  <a:gd name="T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25">
                    <a:moveTo>
                      <a:pt x="38" y="0"/>
                    </a:moveTo>
                    <a:lnTo>
                      <a:pt x="215" y="48"/>
                    </a:lnTo>
                    <a:lnTo>
                      <a:pt x="0" y="1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1" name="Freeform 1052">
                <a:extLst>
                  <a:ext uri="{FF2B5EF4-FFF2-40B4-BE49-F238E27FC236}">
                    <a16:creationId xmlns:a16="http://schemas.microsoft.com/office/drawing/2014/main" id="{CA2FA397-AD05-CC3E-F66A-4966AF6C5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2127"/>
                <a:ext cx="272" cy="143"/>
              </a:xfrm>
              <a:custGeom>
                <a:avLst/>
                <a:gdLst>
                  <a:gd name="T0" fmla="*/ 25 w 1362"/>
                  <a:gd name="T1" fmla="*/ 152 h 717"/>
                  <a:gd name="T2" fmla="*/ 0 w 1362"/>
                  <a:gd name="T3" fmla="*/ 0 h 717"/>
                  <a:gd name="T4" fmla="*/ 735 w 1362"/>
                  <a:gd name="T5" fmla="*/ 107 h 717"/>
                  <a:gd name="T6" fmla="*/ 988 w 1362"/>
                  <a:gd name="T7" fmla="*/ 308 h 717"/>
                  <a:gd name="T8" fmla="*/ 1362 w 1362"/>
                  <a:gd name="T9" fmla="*/ 180 h 717"/>
                  <a:gd name="T10" fmla="*/ 1241 w 1362"/>
                  <a:gd name="T11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2" h="717">
                    <a:moveTo>
                      <a:pt x="25" y="152"/>
                    </a:moveTo>
                    <a:lnTo>
                      <a:pt x="0" y="0"/>
                    </a:lnTo>
                    <a:lnTo>
                      <a:pt x="735" y="107"/>
                    </a:lnTo>
                    <a:lnTo>
                      <a:pt x="988" y="308"/>
                    </a:lnTo>
                    <a:lnTo>
                      <a:pt x="1362" y="180"/>
                    </a:lnTo>
                    <a:lnTo>
                      <a:pt x="1241" y="7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2" name="Freeform 1053">
                <a:extLst>
                  <a:ext uri="{FF2B5EF4-FFF2-40B4-BE49-F238E27FC236}">
                    <a16:creationId xmlns:a16="http://schemas.microsoft.com/office/drawing/2014/main" id="{46F4EF3F-7103-4F10-51B3-F99135E41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6" y="2077"/>
                <a:ext cx="97" cy="80"/>
              </a:xfrm>
              <a:custGeom>
                <a:avLst/>
                <a:gdLst>
                  <a:gd name="T0" fmla="*/ 0 w 483"/>
                  <a:gd name="T1" fmla="*/ 163 h 399"/>
                  <a:gd name="T2" fmla="*/ 187 w 483"/>
                  <a:gd name="T3" fmla="*/ 132 h 399"/>
                  <a:gd name="T4" fmla="*/ 354 w 483"/>
                  <a:gd name="T5" fmla="*/ 0 h 399"/>
                  <a:gd name="T6" fmla="*/ 416 w 483"/>
                  <a:gd name="T7" fmla="*/ 306 h 399"/>
                  <a:gd name="T8" fmla="*/ 483 w 483"/>
                  <a:gd name="T9" fmla="*/ 39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3" h="399">
                    <a:moveTo>
                      <a:pt x="0" y="163"/>
                    </a:moveTo>
                    <a:lnTo>
                      <a:pt x="187" y="132"/>
                    </a:lnTo>
                    <a:lnTo>
                      <a:pt x="354" y="0"/>
                    </a:lnTo>
                    <a:lnTo>
                      <a:pt x="416" y="306"/>
                    </a:lnTo>
                    <a:lnTo>
                      <a:pt x="483" y="39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3" name="Freeform 1054">
                <a:extLst>
                  <a:ext uri="{FF2B5EF4-FFF2-40B4-BE49-F238E27FC236}">
                    <a16:creationId xmlns:a16="http://schemas.microsoft.com/office/drawing/2014/main" id="{0A894181-099B-2C34-0FE8-CB782915D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3" y="2157"/>
                <a:ext cx="7" cy="45"/>
              </a:xfrm>
              <a:custGeom>
                <a:avLst/>
                <a:gdLst>
                  <a:gd name="T0" fmla="*/ 37 w 37"/>
                  <a:gd name="T1" fmla="*/ 222 h 222"/>
                  <a:gd name="T2" fmla="*/ 13 w 37"/>
                  <a:gd name="T3" fmla="*/ 17 h 222"/>
                  <a:gd name="T4" fmla="*/ 0 w 37"/>
                  <a:gd name="T5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22">
                    <a:moveTo>
                      <a:pt x="37" y="222"/>
                    </a:moveTo>
                    <a:lnTo>
                      <a:pt x="13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4" name="Freeform 1055">
                <a:extLst>
                  <a:ext uri="{FF2B5EF4-FFF2-40B4-BE49-F238E27FC236}">
                    <a16:creationId xmlns:a16="http://schemas.microsoft.com/office/drawing/2014/main" id="{CCAE9E52-67F9-166D-2680-5222890BE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1" y="1935"/>
                <a:ext cx="31" cy="196"/>
              </a:xfrm>
              <a:custGeom>
                <a:avLst/>
                <a:gdLst>
                  <a:gd name="T0" fmla="*/ 90 w 152"/>
                  <a:gd name="T1" fmla="*/ 0 h 977"/>
                  <a:gd name="T2" fmla="*/ 152 w 152"/>
                  <a:gd name="T3" fmla="*/ 267 h 977"/>
                  <a:gd name="T4" fmla="*/ 0 w 152"/>
                  <a:gd name="T5" fmla="*/ 416 h 977"/>
                  <a:gd name="T6" fmla="*/ 111 w 152"/>
                  <a:gd name="T7" fmla="*/ 599 h 977"/>
                  <a:gd name="T8" fmla="*/ 145 w 152"/>
                  <a:gd name="T9" fmla="*/ 807 h 977"/>
                  <a:gd name="T10" fmla="*/ 21 w 152"/>
                  <a:gd name="T11" fmla="*/ 977 h 9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2" h="977">
                    <a:moveTo>
                      <a:pt x="90" y="0"/>
                    </a:moveTo>
                    <a:lnTo>
                      <a:pt x="152" y="267"/>
                    </a:lnTo>
                    <a:lnTo>
                      <a:pt x="0" y="416"/>
                    </a:lnTo>
                    <a:lnTo>
                      <a:pt x="111" y="599"/>
                    </a:lnTo>
                    <a:lnTo>
                      <a:pt x="145" y="807"/>
                    </a:lnTo>
                    <a:lnTo>
                      <a:pt x="21" y="97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5" name="Freeform 1056">
                <a:extLst>
                  <a:ext uri="{FF2B5EF4-FFF2-40B4-BE49-F238E27FC236}">
                    <a16:creationId xmlns:a16="http://schemas.microsoft.com/office/drawing/2014/main" id="{157321FB-95ED-E573-5CA3-B8B2B66B7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0" y="2118"/>
                <a:ext cx="160" cy="61"/>
              </a:xfrm>
              <a:custGeom>
                <a:avLst/>
                <a:gdLst>
                  <a:gd name="T0" fmla="*/ 28 w 801"/>
                  <a:gd name="T1" fmla="*/ 62 h 305"/>
                  <a:gd name="T2" fmla="*/ 0 w 801"/>
                  <a:gd name="T3" fmla="*/ 128 h 305"/>
                  <a:gd name="T4" fmla="*/ 243 w 801"/>
                  <a:gd name="T5" fmla="*/ 253 h 305"/>
                  <a:gd name="T6" fmla="*/ 801 w 801"/>
                  <a:gd name="T7" fmla="*/ 0 h 305"/>
                  <a:gd name="T8" fmla="*/ 624 w 801"/>
                  <a:gd name="T9" fmla="*/ 153 h 305"/>
                  <a:gd name="T10" fmla="*/ 593 w 801"/>
                  <a:gd name="T11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1" h="305">
                    <a:moveTo>
                      <a:pt x="28" y="62"/>
                    </a:moveTo>
                    <a:lnTo>
                      <a:pt x="0" y="128"/>
                    </a:lnTo>
                    <a:lnTo>
                      <a:pt x="243" y="253"/>
                    </a:lnTo>
                    <a:lnTo>
                      <a:pt x="801" y="0"/>
                    </a:lnTo>
                    <a:lnTo>
                      <a:pt x="624" y="153"/>
                    </a:lnTo>
                    <a:lnTo>
                      <a:pt x="593" y="30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6" name="Freeform 1057">
                <a:extLst>
                  <a:ext uri="{FF2B5EF4-FFF2-40B4-BE49-F238E27FC236}">
                    <a16:creationId xmlns:a16="http://schemas.microsoft.com/office/drawing/2014/main" id="{E208DF33-FFC6-A07B-70BD-A524797A9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9" y="1701"/>
                <a:ext cx="234" cy="137"/>
              </a:xfrm>
              <a:custGeom>
                <a:avLst/>
                <a:gdLst>
                  <a:gd name="T0" fmla="*/ 888 w 1169"/>
                  <a:gd name="T1" fmla="*/ 0 h 686"/>
                  <a:gd name="T2" fmla="*/ 312 w 1169"/>
                  <a:gd name="T3" fmla="*/ 166 h 686"/>
                  <a:gd name="T4" fmla="*/ 510 w 1169"/>
                  <a:gd name="T5" fmla="*/ 280 h 686"/>
                  <a:gd name="T6" fmla="*/ 264 w 1169"/>
                  <a:gd name="T7" fmla="*/ 315 h 686"/>
                  <a:gd name="T8" fmla="*/ 0 w 1169"/>
                  <a:gd name="T9" fmla="*/ 579 h 686"/>
                  <a:gd name="T10" fmla="*/ 389 w 1169"/>
                  <a:gd name="T11" fmla="*/ 540 h 686"/>
                  <a:gd name="T12" fmla="*/ 607 w 1169"/>
                  <a:gd name="T13" fmla="*/ 686 h 686"/>
                  <a:gd name="T14" fmla="*/ 770 w 1169"/>
                  <a:gd name="T15" fmla="*/ 520 h 686"/>
                  <a:gd name="T16" fmla="*/ 916 w 1169"/>
                  <a:gd name="T17" fmla="*/ 516 h 686"/>
                  <a:gd name="T18" fmla="*/ 1169 w 1169"/>
                  <a:gd name="T19" fmla="*/ 388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9" h="686">
                    <a:moveTo>
                      <a:pt x="888" y="0"/>
                    </a:moveTo>
                    <a:lnTo>
                      <a:pt x="312" y="166"/>
                    </a:lnTo>
                    <a:lnTo>
                      <a:pt x="510" y="280"/>
                    </a:lnTo>
                    <a:lnTo>
                      <a:pt x="264" y="315"/>
                    </a:lnTo>
                    <a:lnTo>
                      <a:pt x="0" y="579"/>
                    </a:lnTo>
                    <a:lnTo>
                      <a:pt x="389" y="540"/>
                    </a:lnTo>
                    <a:lnTo>
                      <a:pt x="607" y="686"/>
                    </a:lnTo>
                    <a:lnTo>
                      <a:pt x="770" y="520"/>
                    </a:lnTo>
                    <a:lnTo>
                      <a:pt x="916" y="516"/>
                    </a:lnTo>
                    <a:lnTo>
                      <a:pt x="1169" y="38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7" name="Freeform 1058">
                <a:extLst>
                  <a:ext uri="{FF2B5EF4-FFF2-40B4-BE49-F238E27FC236}">
                    <a16:creationId xmlns:a16="http://schemas.microsoft.com/office/drawing/2014/main" id="{A01A1F1B-1BBE-20FF-4784-EA6D2CF9E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1726"/>
                <a:ext cx="31" cy="53"/>
              </a:xfrm>
              <a:custGeom>
                <a:avLst/>
                <a:gdLst>
                  <a:gd name="T0" fmla="*/ 49 w 156"/>
                  <a:gd name="T1" fmla="*/ 264 h 264"/>
                  <a:gd name="T2" fmla="*/ 0 w 156"/>
                  <a:gd name="T3" fmla="*/ 104 h 264"/>
                  <a:gd name="T4" fmla="*/ 156 w 156"/>
                  <a:gd name="T5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" h="264">
                    <a:moveTo>
                      <a:pt x="49" y="264"/>
                    </a:moveTo>
                    <a:lnTo>
                      <a:pt x="0" y="104"/>
                    </a:lnTo>
                    <a:lnTo>
                      <a:pt x="15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8" name="Freeform 1059">
                <a:extLst>
                  <a:ext uri="{FF2B5EF4-FFF2-40B4-BE49-F238E27FC236}">
                    <a16:creationId xmlns:a16="http://schemas.microsoft.com/office/drawing/2014/main" id="{B61F9BF4-A600-6B47-435E-E17ABE43F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6" y="1892"/>
                <a:ext cx="214" cy="142"/>
              </a:xfrm>
              <a:custGeom>
                <a:avLst/>
                <a:gdLst>
                  <a:gd name="T0" fmla="*/ 79 w 1071"/>
                  <a:gd name="T1" fmla="*/ 714 h 714"/>
                  <a:gd name="T2" fmla="*/ 114 w 1071"/>
                  <a:gd name="T3" fmla="*/ 579 h 714"/>
                  <a:gd name="T4" fmla="*/ 665 w 1071"/>
                  <a:gd name="T5" fmla="*/ 506 h 714"/>
                  <a:gd name="T6" fmla="*/ 717 w 1071"/>
                  <a:gd name="T7" fmla="*/ 430 h 714"/>
                  <a:gd name="T8" fmla="*/ 741 w 1071"/>
                  <a:gd name="T9" fmla="*/ 215 h 714"/>
                  <a:gd name="T10" fmla="*/ 884 w 1071"/>
                  <a:gd name="T11" fmla="*/ 215 h 714"/>
                  <a:gd name="T12" fmla="*/ 981 w 1071"/>
                  <a:gd name="T13" fmla="*/ 336 h 714"/>
                  <a:gd name="T14" fmla="*/ 1071 w 1071"/>
                  <a:gd name="T15" fmla="*/ 132 h 714"/>
                  <a:gd name="T16" fmla="*/ 464 w 1071"/>
                  <a:gd name="T17" fmla="*/ 0 h 714"/>
                  <a:gd name="T18" fmla="*/ 0 w 1071"/>
                  <a:gd name="T19" fmla="*/ 201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1" h="714">
                    <a:moveTo>
                      <a:pt x="79" y="714"/>
                    </a:moveTo>
                    <a:lnTo>
                      <a:pt x="114" y="579"/>
                    </a:lnTo>
                    <a:lnTo>
                      <a:pt x="665" y="506"/>
                    </a:lnTo>
                    <a:lnTo>
                      <a:pt x="717" y="430"/>
                    </a:lnTo>
                    <a:lnTo>
                      <a:pt x="741" y="215"/>
                    </a:lnTo>
                    <a:lnTo>
                      <a:pt x="884" y="215"/>
                    </a:lnTo>
                    <a:lnTo>
                      <a:pt x="981" y="336"/>
                    </a:lnTo>
                    <a:lnTo>
                      <a:pt x="1071" y="132"/>
                    </a:lnTo>
                    <a:lnTo>
                      <a:pt x="464" y="0"/>
                    </a:lnTo>
                    <a:lnTo>
                      <a:pt x="0" y="20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9" name="Freeform 1060">
                <a:extLst>
                  <a:ext uri="{FF2B5EF4-FFF2-40B4-BE49-F238E27FC236}">
                    <a16:creationId xmlns:a16="http://schemas.microsoft.com/office/drawing/2014/main" id="{A0CA6128-96EC-6180-3022-3BF412669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1926"/>
                <a:ext cx="85" cy="32"/>
              </a:xfrm>
              <a:custGeom>
                <a:avLst/>
                <a:gdLst>
                  <a:gd name="T0" fmla="*/ 423 w 423"/>
                  <a:gd name="T1" fmla="*/ 31 h 160"/>
                  <a:gd name="T2" fmla="*/ 221 w 423"/>
                  <a:gd name="T3" fmla="*/ 0 h 160"/>
                  <a:gd name="T4" fmla="*/ 0 w 423"/>
                  <a:gd name="T5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3" h="160">
                    <a:moveTo>
                      <a:pt x="423" y="31"/>
                    </a:moveTo>
                    <a:lnTo>
                      <a:pt x="221" y="0"/>
                    </a:lnTo>
                    <a:lnTo>
                      <a:pt x="0" y="16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0" name="Line 1061">
                <a:extLst>
                  <a:ext uri="{FF2B5EF4-FFF2-40B4-BE49-F238E27FC236}">
                    <a16:creationId xmlns:a16="http://schemas.microsoft.com/office/drawing/2014/main" id="{45886DBF-60EC-0F8C-31D8-B9AD76A33E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93" y="2000"/>
                <a:ext cx="25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1" name="Freeform 1062">
                <a:extLst>
                  <a:ext uri="{FF2B5EF4-FFF2-40B4-BE49-F238E27FC236}">
                    <a16:creationId xmlns:a16="http://schemas.microsoft.com/office/drawing/2014/main" id="{2B012362-4935-7DA7-B7DD-BB22FA51E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2005"/>
                <a:ext cx="127" cy="173"/>
              </a:xfrm>
              <a:custGeom>
                <a:avLst/>
                <a:gdLst>
                  <a:gd name="T0" fmla="*/ 0 w 634"/>
                  <a:gd name="T1" fmla="*/ 863 h 863"/>
                  <a:gd name="T2" fmla="*/ 125 w 634"/>
                  <a:gd name="T3" fmla="*/ 683 h 863"/>
                  <a:gd name="T4" fmla="*/ 163 w 634"/>
                  <a:gd name="T5" fmla="*/ 471 h 863"/>
                  <a:gd name="T6" fmla="*/ 354 w 634"/>
                  <a:gd name="T7" fmla="*/ 256 h 863"/>
                  <a:gd name="T8" fmla="*/ 565 w 634"/>
                  <a:gd name="T9" fmla="*/ 197 h 863"/>
                  <a:gd name="T10" fmla="*/ 634 w 634"/>
                  <a:gd name="T11" fmla="*/ 0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4" h="863">
                    <a:moveTo>
                      <a:pt x="0" y="863"/>
                    </a:moveTo>
                    <a:lnTo>
                      <a:pt x="125" y="683"/>
                    </a:lnTo>
                    <a:lnTo>
                      <a:pt x="163" y="471"/>
                    </a:lnTo>
                    <a:lnTo>
                      <a:pt x="354" y="256"/>
                    </a:lnTo>
                    <a:lnTo>
                      <a:pt x="565" y="197"/>
                    </a:lnTo>
                    <a:lnTo>
                      <a:pt x="63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2" name="Line 1063">
                <a:extLst>
                  <a:ext uri="{FF2B5EF4-FFF2-40B4-BE49-F238E27FC236}">
                    <a16:creationId xmlns:a16="http://schemas.microsoft.com/office/drawing/2014/main" id="{C3E3FE07-A426-32BD-83CC-B668415E18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91" y="1958"/>
                <a:ext cx="2" cy="4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3" name="Freeform 1064">
                <a:extLst>
                  <a:ext uri="{FF2B5EF4-FFF2-40B4-BE49-F238E27FC236}">
                    <a16:creationId xmlns:a16="http://schemas.microsoft.com/office/drawing/2014/main" id="{780289A2-8DE5-D29D-2DEA-50E8F27E6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000"/>
                <a:ext cx="74" cy="34"/>
              </a:xfrm>
              <a:custGeom>
                <a:avLst/>
                <a:gdLst>
                  <a:gd name="T0" fmla="*/ 0 w 371"/>
                  <a:gd name="T1" fmla="*/ 0 h 170"/>
                  <a:gd name="T2" fmla="*/ 49 w 371"/>
                  <a:gd name="T3" fmla="*/ 108 h 170"/>
                  <a:gd name="T4" fmla="*/ 371 w 371"/>
                  <a:gd name="T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1" h="170">
                    <a:moveTo>
                      <a:pt x="0" y="0"/>
                    </a:moveTo>
                    <a:lnTo>
                      <a:pt x="49" y="108"/>
                    </a:lnTo>
                    <a:lnTo>
                      <a:pt x="371" y="17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4" name="Freeform 1065">
                <a:extLst>
                  <a:ext uri="{FF2B5EF4-FFF2-40B4-BE49-F238E27FC236}">
                    <a16:creationId xmlns:a16="http://schemas.microsoft.com/office/drawing/2014/main" id="{A516AF53-C2E5-D183-7640-B4DBDD01C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1" y="2034"/>
                <a:ext cx="47" cy="231"/>
              </a:xfrm>
              <a:custGeom>
                <a:avLst/>
                <a:gdLst>
                  <a:gd name="T0" fmla="*/ 0 w 232"/>
                  <a:gd name="T1" fmla="*/ 1155 h 1155"/>
                  <a:gd name="T2" fmla="*/ 152 w 232"/>
                  <a:gd name="T3" fmla="*/ 1006 h 1155"/>
                  <a:gd name="T4" fmla="*/ 232 w 232"/>
                  <a:gd name="T5" fmla="*/ 729 h 1155"/>
                  <a:gd name="T6" fmla="*/ 197 w 232"/>
                  <a:gd name="T7" fmla="*/ 514 h 1155"/>
                  <a:gd name="T8" fmla="*/ 48 w 232"/>
                  <a:gd name="T9" fmla="*/ 271 h 1155"/>
                  <a:gd name="T10" fmla="*/ 152 w 232"/>
                  <a:gd name="T11" fmla="*/ 0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2" h="1155">
                    <a:moveTo>
                      <a:pt x="0" y="1155"/>
                    </a:moveTo>
                    <a:lnTo>
                      <a:pt x="152" y="1006"/>
                    </a:lnTo>
                    <a:lnTo>
                      <a:pt x="232" y="729"/>
                    </a:lnTo>
                    <a:lnTo>
                      <a:pt x="197" y="514"/>
                    </a:lnTo>
                    <a:lnTo>
                      <a:pt x="48" y="271"/>
                    </a:lnTo>
                    <a:lnTo>
                      <a:pt x="15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5" name="Freeform 1066">
                <a:extLst>
                  <a:ext uri="{FF2B5EF4-FFF2-40B4-BE49-F238E27FC236}">
                    <a16:creationId xmlns:a16="http://schemas.microsoft.com/office/drawing/2014/main" id="{DF4485C8-FC9B-291F-E7E3-F8A02BCF8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1932"/>
                <a:ext cx="58" cy="68"/>
              </a:xfrm>
              <a:custGeom>
                <a:avLst/>
                <a:gdLst>
                  <a:gd name="T0" fmla="*/ 292 w 292"/>
                  <a:gd name="T1" fmla="*/ 0 h 343"/>
                  <a:gd name="T2" fmla="*/ 208 w 292"/>
                  <a:gd name="T3" fmla="*/ 181 h 343"/>
                  <a:gd name="T4" fmla="*/ 0 w 292"/>
                  <a:gd name="T5" fmla="*/ 343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2" h="343">
                    <a:moveTo>
                      <a:pt x="292" y="0"/>
                    </a:moveTo>
                    <a:lnTo>
                      <a:pt x="208" y="181"/>
                    </a:lnTo>
                    <a:lnTo>
                      <a:pt x="0" y="34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6" name="Freeform 1067">
                <a:extLst>
                  <a:ext uri="{FF2B5EF4-FFF2-40B4-BE49-F238E27FC236}">
                    <a16:creationId xmlns:a16="http://schemas.microsoft.com/office/drawing/2014/main" id="{83410F36-FAF4-F401-00FC-8EDC0A632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1990"/>
                <a:ext cx="117" cy="120"/>
              </a:xfrm>
              <a:custGeom>
                <a:avLst/>
                <a:gdLst>
                  <a:gd name="T0" fmla="*/ 0 w 582"/>
                  <a:gd name="T1" fmla="*/ 13 h 600"/>
                  <a:gd name="T2" fmla="*/ 97 w 582"/>
                  <a:gd name="T3" fmla="*/ 0 h 600"/>
                  <a:gd name="T4" fmla="*/ 423 w 582"/>
                  <a:gd name="T5" fmla="*/ 281 h 600"/>
                  <a:gd name="T6" fmla="*/ 232 w 582"/>
                  <a:gd name="T7" fmla="*/ 358 h 600"/>
                  <a:gd name="T8" fmla="*/ 447 w 582"/>
                  <a:gd name="T9" fmla="*/ 375 h 600"/>
                  <a:gd name="T10" fmla="*/ 582 w 582"/>
                  <a:gd name="T11" fmla="*/ 517 h 600"/>
                  <a:gd name="T12" fmla="*/ 575 w 582"/>
                  <a:gd name="T13" fmla="*/ 60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2" h="600">
                    <a:moveTo>
                      <a:pt x="0" y="13"/>
                    </a:moveTo>
                    <a:lnTo>
                      <a:pt x="97" y="0"/>
                    </a:lnTo>
                    <a:lnTo>
                      <a:pt x="423" y="281"/>
                    </a:lnTo>
                    <a:lnTo>
                      <a:pt x="232" y="358"/>
                    </a:lnTo>
                    <a:lnTo>
                      <a:pt x="447" y="375"/>
                    </a:lnTo>
                    <a:lnTo>
                      <a:pt x="582" y="517"/>
                    </a:lnTo>
                    <a:lnTo>
                      <a:pt x="575" y="60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7" name="Freeform 1068">
                <a:extLst>
                  <a:ext uri="{FF2B5EF4-FFF2-40B4-BE49-F238E27FC236}">
                    <a16:creationId xmlns:a16="http://schemas.microsoft.com/office/drawing/2014/main" id="{CCDFE95A-D5A0-394D-6425-1C2FE1AC7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" y="2110"/>
                <a:ext cx="72" cy="75"/>
              </a:xfrm>
              <a:custGeom>
                <a:avLst/>
                <a:gdLst>
                  <a:gd name="T0" fmla="*/ 0 w 361"/>
                  <a:gd name="T1" fmla="*/ 375 h 375"/>
                  <a:gd name="T2" fmla="*/ 278 w 361"/>
                  <a:gd name="T3" fmla="*/ 181 h 375"/>
                  <a:gd name="T4" fmla="*/ 361 w 361"/>
                  <a:gd name="T5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1" h="375">
                    <a:moveTo>
                      <a:pt x="0" y="375"/>
                    </a:moveTo>
                    <a:lnTo>
                      <a:pt x="278" y="181"/>
                    </a:lnTo>
                    <a:lnTo>
                      <a:pt x="36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8" name="Line 1069">
                <a:extLst>
                  <a:ext uri="{FF2B5EF4-FFF2-40B4-BE49-F238E27FC236}">
                    <a16:creationId xmlns:a16="http://schemas.microsoft.com/office/drawing/2014/main" id="{79A6420C-60C7-8FA9-1EB9-35BA7771A1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54" y="2185"/>
                <a:ext cx="58" cy="3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9" name="Line 1070">
                <a:extLst>
                  <a:ext uri="{FF2B5EF4-FFF2-40B4-BE49-F238E27FC236}">
                    <a16:creationId xmlns:a16="http://schemas.microsoft.com/office/drawing/2014/main" id="{2BC1E2D3-5B42-E11B-8837-BDB4227E4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12" y="2220"/>
                <a:ext cx="5" cy="5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0" name="Freeform 1071">
                <a:extLst>
                  <a:ext uri="{FF2B5EF4-FFF2-40B4-BE49-F238E27FC236}">
                    <a16:creationId xmlns:a16="http://schemas.microsoft.com/office/drawing/2014/main" id="{F8F530BB-476F-E66D-EFB2-0B27892D65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279"/>
                <a:ext cx="164" cy="90"/>
              </a:xfrm>
              <a:custGeom>
                <a:avLst/>
                <a:gdLst>
                  <a:gd name="T0" fmla="*/ 822 w 822"/>
                  <a:gd name="T1" fmla="*/ 0 h 448"/>
                  <a:gd name="T2" fmla="*/ 174 w 822"/>
                  <a:gd name="T3" fmla="*/ 312 h 448"/>
                  <a:gd name="T4" fmla="*/ 0 w 822"/>
                  <a:gd name="T5" fmla="*/ 44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2" h="448">
                    <a:moveTo>
                      <a:pt x="822" y="0"/>
                    </a:moveTo>
                    <a:lnTo>
                      <a:pt x="174" y="312"/>
                    </a:lnTo>
                    <a:lnTo>
                      <a:pt x="0" y="44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1" name="Freeform 1072">
                <a:extLst>
                  <a:ext uri="{FF2B5EF4-FFF2-40B4-BE49-F238E27FC236}">
                    <a16:creationId xmlns:a16="http://schemas.microsoft.com/office/drawing/2014/main" id="{90A99580-C5BE-2205-098A-3F14E9B99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5" y="2369"/>
                <a:ext cx="61" cy="136"/>
              </a:xfrm>
              <a:custGeom>
                <a:avLst/>
                <a:gdLst>
                  <a:gd name="T0" fmla="*/ 305 w 305"/>
                  <a:gd name="T1" fmla="*/ 683 h 683"/>
                  <a:gd name="T2" fmla="*/ 278 w 305"/>
                  <a:gd name="T3" fmla="*/ 617 h 683"/>
                  <a:gd name="T4" fmla="*/ 18 w 305"/>
                  <a:gd name="T5" fmla="*/ 530 h 683"/>
                  <a:gd name="T6" fmla="*/ 0 w 305"/>
                  <a:gd name="T7" fmla="*/ 392 h 683"/>
                  <a:gd name="T8" fmla="*/ 83 w 305"/>
                  <a:gd name="T9" fmla="*/ 204 h 683"/>
                  <a:gd name="T10" fmla="*/ 38 w 305"/>
                  <a:gd name="T11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683">
                    <a:moveTo>
                      <a:pt x="305" y="683"/>
                    </a:moveTo>
                    <a:lnTo>
                      <a:pt x="278" y="617"/>
                    </a:lnTo>
                    <a:lnTo>
                      <a:pt x="18" y="530"/>
                    </a:lnTo>
                    <a:lnTo>
                      <a:pt x="0" y="392"/>
                    </a:lnTo>
                    <a:lnTo>
                      <a:pt x="83" y="204"/>
                    </a:lnTo>
                    <a:lnTo>
                      <a:pt x="3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2" name="Freeform 1073">
                <a:extLst>
                  <a:ext uri="{FF2B5EF4-FFF2-40B4-BE49-F238E27FC236}">
                    <a16:creationId xmlns:a16="http://schemas.microsoft.com/office/drawing/2014/main" id="{7FB71156-49EC-4E51-5D9B-54CE3E5E6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1" y="2278"/>
                <a:ext cx="62" cy="91"/>
              </a:xfrm>
              <a:custGeom>
                <a:avLst/>
                <a:gdLst>
                  <a:gd name="T0" fmla="*/ 308 w 308"/>
                  <a:gd name="T1" fmla="*/ 455 h 455"/>
                  <a:gd name="T2" fmla="*/ 218 w 308"/>
                  <a:gd name="T3" fmla="*/ 202 h 455"/>
                  <a:gd name="T4" fmla="*/ 100 w 308"/>
                  <a:gd name="T5" fmla="*/ 139 h 455"/>
                  <a:gd name="T6" fmla="*/ 66 w 308"/>
                  <a:gd name="T7" fmla="*/ 7 h 455"/>
                  <a:gd name="T8" fmla="*/ 0 w 308"/>
                  <a:gd name="T9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455">
                    <a:moveTo>
                      <a:pt x="308" y="455"/>
                    </a:moveTo>
                    <a:lnTo>
                      <a:pt x="218" y="202"/>
                    </a:lnTo>
                    <a:lnTo>
                      <a:pt x="100" y="139"/>
                    </a:lnTo>
                    <a:lnTo>
                      <a:pt x="66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3" name="Freeform 1074">
                <a:extLst>
                  <a:ext uri="{FF2B5EF4-FFF2-40B4-BE49-F238E27FC236}">
                    <a16:creationId xmlns:a16="http://schemas.microsoft.com/office/drawing/2014/main" id="{1E2F02EB-5829-C163-37DC-0399BE88C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1" y="2265"/>
                <a:ext cx="30" cy="19"/>
              </a:xfrm>
              <a:custGeom>
                <a:avLst/>
                <a:gdLst>
                  <a:gd name="T0" fmla="*/ 0 w 149"/>
                  <a:gd name="T1" fmla="*/ 0 h 94"/>
                  <a:gd name="T2" fmla="*/ 90 w 149"/>
                  <a:gd name="T3" fmla="*/ 94 h 94"/>
                  <a:gd name="T4" fmla="*/ 149 w 149"/>
                  <a:gd name="T5" fmla="*/ 6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9" h="94">
                    <a:moveTo>
                      <a:pt x="0" y="0"/>
                    </a:moveTo>
                    <a:lnTo>
                      <a:pt x="90" y="94"/>
                    </a:lnTo>
                    <a:lnTo>
                      <a:pt x="149" y="6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4" name="Freeform 1075">
                <a:extLst>
                  <a:ext uri="{FF2B5EF4-FFF2-40B4-BE49-F238E27FC236}">
                    <a16:creationId xmlns:a16="http://schemas.microsoft.com/office/drawing/2014/main" id="{133C2BCD-A68D-7BCA-B89A-B0A37302C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2178"/>
                <a:ext cx="195" cy="87"/>
              </a:xfrm>
              <a:custGeom>
                <a:avLst/>
                <a:gdLst>
                  <a:gd name="T0" fmla="*/ 0 w 978"/>
                  <a:gd name="T1" fmla="*/ 0 h 437"/>
                  <a:gd name="T2" fmla="*/ 378 w 978"/>
                  <a:gd name="T3" fmla="*/ 156 h 437"/>
                  <a:gd name="T4" fmla="*/ 482 w 978"/>
                  <a:gd name="T5" fmla="*/ 402 h 437"/>
                  <a:gd name="T6" fmla="*/ 978 w 978"/>
                  <a:gd name="T7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8" h="437">
                    <a:moveTo>
                      <a:pt x="0" y="0"/>
                    </a:moveTo>
                    <a:lnTo>
                      <a:pt x="378" y="156"/>
                    </a:lnTo>
                    <a:lnTo>
                      <a:pt x="482" y="402"/>
                    </a:lnTo>
                    <a:lnTo>
                      <a:pt x="978" y="4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5" name="Freeform 1076">
                <a:extLst>
                  <a:ext uri="{FF2B5EF4-FFF2-40B4-BE49-F238E27FC236}">
                    <a16:creationId xmlns:a16="http://schemas.microsoft.com/office/drawing/2014/main" id="{01AD5495-C889-A20A-83F9-EC91BF064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2507"/>
                <a:ext cx="198" cy="37"/>
              </a:xfrm>
              <a:custGeom>
                <a:avLst/>
                <a:gdLst>
                  <a:gd name="T0" fmla="*/ 0 w 988"/>
                  <a:gd name="T1" fmla="*/ 114 h 187"/>
                  <a:gd name="T2" fmla="*/ 4 w 988"/>
                  <a:gd name="T3" fmla="*/ 114 h 187"/>
                  <a:gd name="T4" fmla="*/ 694 w 988"/>
                  <a:gd name="T5" fmla="*/ 0 h 187"/>
                  <a:gd name="T6" fmla="*/ 988 w 988"/>
                  <a:gd name="T7" fmla="*/ 187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88" h="187">
                    <a:moveTo>
                      <a:pt x="0" y="114"/>
                    </a:moveTo>
                    <a:lnTo>
                      <a:pt x="4" y="114"/>
                    </a:lnTo>
                    <a:lnTo>
                      <a:pt x="694" y="0"/>
                    </a:lnTo>
                    <a:lnTo>
                      <a:pt x="988" y="18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6" name="Freeform 1077">
                <a:extLst>
                  <a:ext uri="{FF2B5EF4-FFF2-40B4-BE49-F238E27FC236}">
                    <a16:creationId xmlns:a16="http://schemas.microsoft.com/office/drawing/2014/main" id="{0D8707A5-DC8D-8C5D-A078-DC6205AE6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" y="2530"/>
                <a:ext cx="51" cy="159"/>
              </a:xfrm>
              <a:custGeom>
                <a:avLst/>
                <a:gdLst>
                  <a:gd name="T0" fmla="*/ 0 w 257"/>
                  <a:gd name="T1" fmla="*/ 798 h 798"/>
                  <a:gd name="T2" fmla="*/ 35 w 257"/>
                  <a:gd name="T3" fmla="*/ 451 h 798"/>
                  <a:gd name="T4" fmla="*/ 257 w 257"/>
                  <a:gd name="T5" fmla="*/ 284 h 798"/>
                  <a:gd name="T6" fmla="*/ 252 w 257"/>
                  <a:gd name="T7" fmla="*/ 142 h 798"/>
                  <a:gd name="T8" fmla="*/ 246 w 257"/>
                  <a:gd name="T9" fmla="*/ 0 h 7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798">
                    <a:moveTo>
                      <a:pt x="0" y="798"/>
                    </a:moveTo>
                    <a:lnTo>
                      <a:pt x="35" y="451"/>
                    </a:lnTo>
                    <a:lnTo>
                      <a:pt x="257" y="284"/>
                    </a:lnTo>
                    <a:lnTo>
                      <a:pt x="252" y="142"/>
                    </a:lnTo>
                    <a:lnTo>
                      <a:pt x="24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7" name="Line 1078">
                <a:extLst>
                  <a:ext uri="{FF2B5EF4-FFF2-40B4-BE49-F238E27FC236}">
                    <a16:creationId xmlns:a16="http://schemas.microsoft.com/office/drawing/2014/main" id="{B4FE9C1F-5C53-CDA1-7DFD-7A96A2AF97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06" y="2505"/>
                <a:ext cx="0" cy="2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8" name="Freeform 1079">
                <a:extLst>
                  <a:ext uri="{FF2B5EF4-FFF2-40B4-BE49-F238E27FC236}">
                    <a16:creationId xmlns:a16="http://schemas.microsoft.com/office/drawing/2014/main" id="{F1A35024-5CF7-751D-0209-58A4FF9A5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1" y="2177"/>
                <a:ext cx="163" cy="101"/>
              </a:xfrm>
              <a:custGeom>
                <a:avLst/>
                <a:gdLst>
                  <a:gd name="T0" fmla="*/ 0 w 814"/>
                  <a:gd name="T1" fmla="*/ 506 h 506"/>
                  <a:gd name="T2" fmla="*/ 340 w 814"/>
                  <a:gd name="T3" fmla="*/ 73 h 506"/>
                  <a:gd name="T4" fmla="*/ 541 w 814"/>
                  <a:gd name="T5" fmla="*/ 0 h 506"/>
                  <a:gd name="T6" fmla="*/ 814 w 814"/>
                  <a:gd name="T7" fmla="*/ 42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4" h="506">
                    <a:moveTo>
                      <a:pt x="0" y="506"/>
                    </a:moveTo>
                    <a:lnTo>
                      <a:pt x="340" y="73"/>
                    </a:lnTo>
                    <a:lnTo>
                      <a:pt x="541" y="0"/>
                    </a:lnTo>
                    <a:lnTo>
                      <a:pt x="814" y="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9" name="Freeform 1080">
                <a:extLst>
                  <a:ext uri="{FF2B5EF4-FFF2-40B4-BE49-F238E27FC236}">
                    <a16:creationId xmlns:a16="http://schemas.microsoft.com/office/drawing/2014/main" id="{D6A8B6E3-DB30-599B-CD10-5829D88F0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2" y="2382"/>
                <a:ext cx="31" cy="66"/>
              </a:xfrm>
              <a:custGeom>
                <a:avLst/>
                <a:gdLst>
                  <a:gd name="T0" fmla="*/ 0 w 152"/>
                  <a:gd name="T1" fmla="*/ 332 h 332"/>
                  <a:gd name="T2" fmla="*/ 142 w 152"/>
                  <a:gd name="T3" fmla="*/ 128 h 332"/>
                  <a:gd name="T4" fmla="*/ 152 w 152"/>
                  <a:gd name="T5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332">
                    <a:moveTo>
                      <a:pt x="0" y="332"/>
                    </a:moveTo>
                    <a:lnTo>
                      <a:pt x="142" y="128"/>
                    </a:lnTo>
                    <a:lnTo>
                      <a:pt x="15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0" name="Freeform 1081">
                <a:extLst>
                  <a:ext uri="{FF2B5EF4-FFF2-40B4-BE49-F238E27FC236}">
                    <a16:creationId xmlns:a16="http://schemas.microsoft.com/office/drawing/2014/main" id="{FAD5F2F7-C4B5-4151-4709-E5996B2C4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2279"/>
                <a:ext cx="356" cy="129"/>
              </a:xfrm>
              <a:custGeom>
                <a:avLst/>
                <a:gdLst>
                  <a:gd name="T0" fmla="*/ 0 w 1778"/>
                  <a:gd name="T1" fmla="*/ 0 h 642"/>
                  <a:gd name="T2" fmla="*/ 683 w 1778"/>
                  <a:gd name="T3" fmla="*/ 195 h 642"/>
                  <a:gd name="T4" fmla="*/ 801 w 1778"/>
                  <a:gd name="T5" fmla="*/ 378 h 642"/>
                  <a:gd name="T6" fmla="*/ 1106 w 1778"/>
                  <a:gd name="T7" fmla="*/ 576 h 642"/>
                  <a:gd name="T8" fmla="*/ 1539 w 1778"/>
                  <a:gd name="T9" fmla="*/ 642 h 642"/>
                  <a:gd name="T10" fmla="*/ 1570 w 1778"/>
                  <a:gd name="T11" fmla="*/ 579 h 642"/>
                  <a:gd name="T12" fmla="*/ 1778 w 1778"/>
                  <a:gd name="T13" fmla="*/ 514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8" h="642">
                    <a:moveTo>
                      <a:pt x="0" y="0"/>
                    </a:moveTo>
                    <a:lnTo>
                      <a:pt x="683" y="195"/>
                    </a:lnTo>
                    <a:lnTo>
                      <a:pt x="801" y="378"/>
                    </a:lnTo>
                    <a:lnTo>
                      <a:pt x="1106" y="576"/>
                    </a:lnTo>
                    <a:lnTo>
                      <a:pt x="1539" y="642"/>
                    </a:lnTo>
                    <a:lnTo>
                      <a:pt x="1570" y="579"/>
                    </a:lnTo>
                    <a:lnTo>
                      <a:pt x="1778" y="5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1" name="Freeform 1082">
                <a:extLst>
                  <a:ext uri="{FF2B5EF4-FFF2-40B4-BE49-F238E27FC236}">
                    <a16:creationId xmlns:a16="http://schemas.microsoft.com/office/drawing/2014/main" id="{D5C37FD6-AE65-0801-752D-315C56305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3" y="2321"/>
                <a:ext cx="26" cy="61"/>
              </a:xfrm>
              <a:custGeom>
                <a:avLst/>
                <a:gdLst>
                  <a:gd name="T0" fmla="*/ 48 w 128"/>
                  <a:gd name="T1" fmla="*/ 306 h 306"/>
                  <a:gd name="T2" fmla="*/ 0 w 128"/>
                  <a:gd name="T3" fmla="*/ 195 h 306"/>
                  <a:gd name="T4" fmla="*/ 128 w 128"/>
                  <a:gd name="T5" fmla="*/ 63 h 306"/>
                  <a:gd name="T6" fmla="*/ 118 w 128"/>
                  <a:gd name="T7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306">
                    <a:moveTo>
                      <a:pt x="48" y="306"/>
                    </a:moveTo>
                    <a:lnTo>
                      <a:pt x="0" y="195"/>
                    </a:lnTo>
                    <a:lnTo>
                      <a:pt x="128" y="63"/>
                    </a:lnTo>
                    <a:lnTo>
                      <a:pt x="1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2" name="Freeform 1083">
                <a:extLst>
                  <a:ext uri="{FF2B5EF4-FFF2-40B4-BE49-F238E27FC236}">
                    <a16:creationId xmlns:a16="http://schemas.microsoft.com/office/drawing/2014/main" id="{9B164D9A-7C54-E9AA-D85D-7D3A8543D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" y="2270"/>
                <a:ext cx="21" cy="51"/>
              </a:xfrm>
              <a:custGeom>
                <a:avLst/>
                <a:gdLst>
                  <a:gd name="T0" fmla="*/ 104 w 104"/>
                  <a:gd name="T1" fmla="*/ 253 h 253"/>
                  <a:gd name="T2" fmla="*/ 14 w 104"/>
                  <a:gd name="T3" fmla="*/ 142 h 253"/>
                  <a:gd name="T4" fmla="*/ 0 w 104"/>
                  <a:gd name="T5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253">
                    <a:moveTo>
                      <a:pt x="104" y="253"/>
                    </a:moveTo>
                    <a:lnTo>
                      <a:pt x="14" y="14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3" name="Freeform 1084">
                <a:extLst>
                  <a:ext uri="{FF2B5EF4-FFF2-40B4-BE49-F238E27FC236}">
                    <a16:creationId xmlns:a16="http://schemas.microsoft.com/office/drawing/2014/main" id="{43B60184-C693-3C27-1A96-887502564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2544"/>
                <a:ext cx="26" cy="76"/>
              </a:xfrm>
              <a:custGeom>
                <a:avLst/>
                <a:gdLst>
                  <a:gd name="T0" fmla="*/ 24 w 128"/>
                  <a:gd name="T1" fmla="*/ 0 h 378"/>
                  <a:gd name="T2" fmla="*/ 0 w 128"/>
                  <a:gd name="T3" fmla="*/ 211 h 378"/>
                  <a:gd name="T4" fmla="*/ 128 w 128"/>
                  <a:gd name="T5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" h="378">
                    <a:moveTo>
                      <a:pt x="24" y="0"/>
                    </a:moveTo>
                    <a:lnTo>
                      <a:pt x="0" y="211"/>
                    </a:lnTo>
                    <a:lnTo>
                      <a:pt x="128" y="37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4" name="Freeform 1085">
                <a:extLst>
                  <a:ext uri="{FF2B5EF4-FFF2-40B4-BE49-F238E27FC236}">
                    <a16:creationId xmlns:a16="http://schemas.microsoft.com/office/drawing/2014/main" id="{34E001E8-5F5D-DB6D-A9A3-E869B3F4AC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2485"/>
                <a:ext cx="96" cy="77"/>
              </a:xfrm>
              <a:custGeom>
                <a:avLst/>
                <a:gdLst>
                  <a:gd name="T0" fmla="*/ 482 w 482"/>
                  <a:gd name="T1" fmla="*/ 0 h 388"/>
                  <a:gd name="T2" fmla="*/ 437 w 482"/>
                  <a:gd name="T3" fmla="*/ 270 h 388"/>
                  <a:gd name="T4" fmla="*/ 191 w 482"/>
                  <a:gd name="T5" fmla="*/ 388 h 388"/>
                  <a:gd name="T6" fmla="*/ 0 w 482"/>
                  <a:gd name="T7" fmla="*/ 29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2" h="388">
                    <a:moveTo>
                      <a:pt x="482" y="0"/>
                    </a:moveTo>
                    <a:lnTo>
                      <a:pt x="437" y="270"/>
                    </a:lnTo>
                    <a:lnTo>
                      <a:pt x="191" y="388"/>
                    </a:lnTo>
                    <a:lnTo>
                      <a:pt x="0" y="29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5" name="Freeform 1086">
                <a:extLst>
                  <a:ext uri="{FF2B5EF4-FFF2-40B4-BE49-F238E27FC236}">
                    <a16:creationId xmlns:a16="http://schemas.microsoft.com/office/drawing/2014/main" id="{2C40A9B3-9E14-8ACE-6AFA-E2F90B237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2437"/>
                <a:ext cx="294" cy="68"/>
              </a:xfrm>
              <a:custGeom>
                <a:avLst/>
                <a:gdLst>
                  <a:gd name="T0" fmla="*/ 1470 w 1470"/>
                  <a:gd name="T1" fmla="*/ 236 h 340"/>
                  <a:gd name="T2" fmla="*/ 791 w 1470"/>
                  <a:gd name="T3" fmla="*/ 0 h 340"/>
                  <a:gd name="T4" fmla="*/ 0 w 1470"/>
                  <a:gd name="T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0" h="340">
                    <a:moveTo>
                      <a:pt x="1470" y="236"/>
                    </a:moveTo>
                    <a:lnTo>
                      <a:pt x="791" y="0"/>
                    </a:lnTo>
                    <a:lnTo>
                      <a:pt x="0" y="34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6" name="Freeform 1087">
                <a:extLst>
                  <a:ext uri="{FF2B5EF4-FFF2-40B4-BE49-F238E27FC236}">
                    <a16:creationId xmlns:a16="http://schemas.microsoft.com/office/drawing/2014/main" id="{ABFB2AE1-5B0A-287C-7C67-66647011D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2" y="2448"/>
                <a:ext cx="66" cy="32"/>
              </a:xfrm>
              <a:custGeom>
                <a:avLst/>
                <a:gdLst>
                  <a:gd name="T0" fmla="*/ 329 w 329"/>
                  <a:gd name="T1" fmla="*/ 35 h 160"/>
                  <a:gd name="T2" fmla="*/ 326 w 329"/>
                  <a:gd name="T3" fmla="*/ 101 h 160"/>
                  <a:gd name="T4" fmla="*/ 201 w 329"/>
                  <a:gd name="T5" fmla="*/ 160 h 160"/>
                  <a:gd name="T6" fmla="*/ 0 w 329"/>
                  <a:gd name="T7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9" h="160">
                    <a:moveTo>
                      <a:pt x="329" y="35"/>
                    </a:moveTo>
                    <a:lnTo>
                      <a:pt x="326" y="101"/>
                    </a:lnTo>
                    <a:lnTo>
                      <a:pt x="201" y="16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7" name="Freeform 1088">
                <a:extLst>
                  <a:ext uri="{FF2B5EF4-FFF2-40B4-BE49-F238E27FC236}">
                    <a16:creationId xmlns:a16="http://schemas.microsoft.com/office/drawing/2014/main" id="{3051196E-3ED1-1978-B06B-153E4E59C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0" y="2439"/>
                <a:ext cx="142" cy="54"/>
              </a:xfrm>
              <a:custGeom>
                <a:avLst/>
                <a:gdLst>
                  <a:gd name="T0" fmla="*/ 711 w 711"/>
                  <a:gd name="T1" fmla="*/ 48 h 270"/>
                  <a:gd name="T2" fmla="*/ 659 w 711"/>
                  <a:gd name="T3" fmla="*/ 0 h 270"/>
                  <a:gd name="T4" fmla="*/ 486 w 711"/>
                  <a:gd name="T5" fmla="*/ 218 h 270"/>
                  <a:gd name="T6" fmla="*/ 350 w 711"/>
                  <a:gd name="T7" fmla="*/ 270 h 270"/>
                  <a:gd name="T8" fmla="*/ 0 w 711"/>
                  <a:gd name="T9" fmla="*/ 229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1" h="270">
                    <a:moveTo>
                      <a:pt x="711" y="48"/>
                    </a:moveTo>
                    <a:lnTo>
                      <a:pt x="659" y="0"/>
                    </a:lnTo>
                    <a:lnTo>
                      <a:pt x="486" y="218"/>
                    </a:lnTo>
                    <a:lnTo>
                      <a:pt x="350" y="270"/>
                    </a:lnTo>
                    <a:lnTo>
                      <a:pt x="0" y="2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8" name="Line 1089">
                <a:extLst>
                  <a:ext uri="{FF2B5EF4-FFF2-40B4-BE49-F238E27FC236}">
                    <a16:creationId xmlns:a16="http://schemas.microsoft.com/office/drawing/2014/main" id="{51D52BA8-CE74-58FB-29E3-63CC43AE67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12" y="2202"/>
                <a:ext cx="118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9" name="Line 1090">
                <a:extLst>
                  <a:ext uri="{FF2B5EF4-FFF2-40B4-BE49-F238E27FC236}">
                    <a16:creationId xmlns:a16="http://schemas.microsoft.com/office/drawing/2014/main" id="{DAFAE9F4-0B09-B90E-F9FE-395BE7CBA5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3" y="2157"/>
                <a:ext cx="7" cy="4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0" name="Line 1091">
                <a:extLst>
                  <a:ext uri="{FF2B5EF4-FFF2-40B4-BE49-F238E27FC236}">
                    <a16:creationId xmlns:a16="http://schemas.microsoft.com/office/drawing/2014/main" id="{29E38C81-4252-91D3-2D74-85D7D10ABF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6" y="2179"/>
                <a:ext cx="33" cy="9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1" name="Freeform 1092">
                <a:extLst>
                  <a:ext uri="{FF2B5EF4-FFF2-40B4-BE49-F238E27FC236}">
                    <a16:creationId xmlns:a16="http://schemas.microsoft.com/office/drawing/2014/main" id="{7A90FD6E-A2DD-6EA1-CD58-4BCCD65A7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5" y="1869"/>
                <a:ext cx="327" cy="95"/>
              </a:xfrm>
              <a:custGeom>
                <a:avLst/>
                <a:gdLst>
                  <a:gd name="T0" fmla="*/ 1636 w 1636"/>
                  <a:gd name="T1" fmla="*/ 472 h 472"/>
                  <a:gd name="T2" fmla="*/ 1279 w 1636"/>
                  <a:gd name="T3" fmla="*/ 406 h 472"/>
                  <a:gd name="T4" fmla="*/ 1123 w 1636"/>
                  <a:gd name="T5" fmla="*/ 80 h 472"/>
                  <a:gd name="T6" fmla="*/ 617 w 1636"/>
                  <a:gd name="T7" fmla="*/ 0 h 472"/>
                  <a:gd name="T8" fmla="*/ 430 w 1636"/>
                  <a:gd name="T9" fmla="*/ 111 h 472"/>
                  <a:gd name="T10" fmla="*/ 0 w 1636"/>
                  <a:gd name="T11" fmla="*/ 194 h 472"/>
                  <a:gd name="T12" fmla="*/ 97 w 1636"/>
                  <a:gd name="T13" fmla="*/ 39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6" h="472">
                    <a:moveTo>
                      <a:pt x="1636" y="472"/>
                    </a:moveTo>
                    <a:lnTo>
                      <a:pt x="1279" y="406"/>
                    </a:lnTo>
                    <a:lnTo>
                      <a:pt x="1123" y="80"/>
                    </a:lnTo>
                    <a:lnTo>
                      <a:pt x="617" y="0"/>
                    </a:lnTo>
                    <a:lnTo>
                      <a:pt x="430" y="111"/>
                    </a:lnTo>
                    <a:lnTo>
                      <a:pt x="0" y="194"/>
                    </a:lnTo>
                    <a:lnTo>
                      <a:pt x="97" y="39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2" name="Freeform 1093">
                <a:extLst>
                  <a:ext uri="{FF2B5EF4-FFF2-40B4-BE49-F238E27FC236}">
                    <a16:creationId xmlns:a16="http://schemas.microsoft.com/office/drawing/2014/main" id="{98DE8F6F-D697-7411-7484-0D5F0B283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9" y="1777"/>
                <a:ext cx="159" cy="171"/>
              </a:xfrm>
              <a:custGeom>
                <a:avLst/>
                <a:gdLst>
                  <a:gd name="T0" fmla="*/ 0 w 793"/>
                  <a:gd name="T1" fmla="*/ 302 h 853"/>
                  <a:gd name="T2" fmla="*/ 215 w 793"/>
                  <a:gd name="T3" fmla="*/ 544 h 853"/>
                  <a:gd name="T4" fmla="*/ 395 w 793"/>
                  <a:gd name="T5" fmla="*/ 381 h 853"/>
                  <a:gd name="T6" fmla="*/ 651 w 793"/>
                  <a:gd name="T7" fmla="*/ 0 h 853"/>
                  <a:gd name="T8" fmla="*/ 793 w 793"/>
                  <a:gd name="T9" fmla="*/ 42 h 853"/>
                  <a:gd name="T10" fmla="*/ 509 w 793"/>
                  <a:gd name="T11" fmla="*/ 333 h 853"/>
                  <a:gd name="T12" fmla="*/ 776 w 793"/>
                  <a:gd name="T13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3" h="853">
                    <a:moveTo>
                      <a:pt x="0" y="302"/>
                    </a:moveTo>
                    <a:lnTo>
                      <a:pt x="215" y="544"/>
                    </a:lnTo>
                    <a:lnTo>
                      <a:pt x="395" y="381"/>
                    </a:lnTo>
                    <a:lnTo>
                      <a:pt x="651" y="0"/>
                    </a:lnTo>
                    <a:lnTo>
                      <a:pt x="793" y="42"/>
                    </a:lnTo>
                    <a:lnTo>
                      <a:pt x="509" y="333"/>
                    </a:lnTo>
                    <a:lnTo>
                      <a:pt x="776" y="85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3" name="Freeform 1094">
                <a:extLst>
                  <a:ext uri="{FF2B5EF4-FFF2-40B4-BE49-F238E27FC236}">
                    <a16:creationId xmlns:a16="http://schemas.microsoft.com/office/drawing/2014/main" id="{038298DF-8991-6A76-3514-2FED1B97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4" y="1948"/>
                <a:ext cx="308" cy="66"/>
              </a:xfrm>
              <a:custGeom>
                <a:avLst/>
                <a:gdLst>
                  <a:gd name="T0" fmla="*/ 0 w 1539"/>
                  <a:gd name="T1" fmla="*/ 0 h 333"/>
                  <a:gd name="T2" fmla="*/ 219 w 1539"/>
                  <a:gd name="T3" fmla="*/ 10 h 333"/>
                  <a:gd name="T4" fmla="*/ 298 w 1539"/>
                  <a:gd name="T5" fmla="*/ 205 h 333"/>
                  <a:gd name="T6" fmla="*/ 645 w 1539"/>
                  <a:gd name="T7" fmla="*/ 333 h 333"/>
                  <a:gd name="T8" fmla="*/ 1512 w 1539"/>
                  <a:gd name="T9" fmla="*/ 222 h 333"/>
                  <a:gd name="T10" fmla="*/ 1539 w 1539"/>
                  <a:gd name="T11" fmla="*/ 8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9" h="333">
                    <a:moveTo>
                      <a:pt x="0" y="0"/>
                    </a:moveTo>
                    <a:lnTo>
                      <a:pt x="219" y="10"/>
                    </a:lnTo>
                    <a:lnTo>
                      <a:pt x="298" y="205"/>
                    </a:lnTo>
                    <a:lnTo>
                      <a:pt x="645" y="333"/>
                    </a:lnTo>
                    <a:lnTo>
                      <a:pt x="1512" y="222"/>
                    </a:lnTo>
                    <a:lnTo>
                      <a:pt x="1539" y="8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4" name="Freeform 1095">
                <a:extLst>
                  <a:ext uri="{FF2B5EF4-FFF2-40B4-BE49-F238E27FC236}">
                    <a16:creationId xmlns:a16="http://schemas.microsoft.com/office/drawing/2014/main" id="{9BD1926A-9C0C-3893-EEE7-44F694500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1" y="1987"/>
                <a:ext cx="465" cy="380"/>
              </a:xfrm>
              <a:custGeom>
                <a:avLst/>
                <a:gdLst>
                  <a:gd name="T0" fmla="*/ 264 w 2323"/>
                  <a:gd name="T1" fmla="*/ 0 h 1900"/>
                  <a:gd name="T2" fmla="*/ 437 w 2323"/>
                  <a:gd name="T3" fmla="*/ 212 h 1900"/>
                  <a:gd name="T4" fmla="*/ 423 w 2323"/>
                  <a:gd name="T5" fmla="*/ 392 h 1900"/>
                  <a:gd name="T6" fmla="*/ 0 w 2323"/>
                  <a:gd name="T7" fmla="*/ 493 h 1900"/>
                  <a:gd name="T8" fmla="*/ 122 w 2323"/>
                  <a:gd name="T9" fmla="*/ 579 h 1900"/>
                  <a:gd name="T10" fmla="*/ 226 w 2323"/>
                  <a:gd name="T11" fmla="*/ 1255 h 1900"/>
                  <a:gd name="T12" fmla="*/ 170 w 2323"/>
                  <a:gd name="T13" fmla="*/ 1626 h 1900"/>
                  <a:gd name="T14" fmla="*/ 56 w 2323"/>
                  <a:gd name="T15" fmla="*/ 1720 h 1900"/>
                  <a:gd name="T16" fmla="*/ 160 w 2323"/>
                  <a:gd name="T17" fmla="*/ 1900 h 1900"/>
                  <a:gd name="T18" fmla="*/ 302 w 2323"/>
                  <a:gd name="T19" fmla="*/ 1873 h 1900"/>
                  <a:gd name="T20" fmla="*/ 375 w 2323"/>
                  <a:gd name="T21" fmla="*/ 1661 h 1900"/>
                  <a:gd name="T22" fmla="*/ 607 w 2323"/>
                  <a:gd name="T23" fmla="*/ 1477 h 1900"/>
                  <a:gd name="T24" fmla="*/ 808 w 2323"/>
                  <a:gd name="T25" fmla="*/ 1082 h 1900"/>
                  <a:gd name="T26" fmla="*/ 1023 w 2323"/>
                  <a:gd name="T27" fmla="*/ 884 h 1900"/>
                  <a:gd name="T28" fmla="*/ 978 w 2323"/>
                  <a:gd name="T29" fmla="*/ 746 h 1900"/>
                  <a:gd name="T30" fmla="*/ 1051 w 2323"/>
                  <a:gd name="T31" fmla="*/ 621 h 1900"/>
                  <a:gd name="T32" fmla="*/ 1120 w 2323"/>
                  <a:gd name="T33" fmla="*/ 590 h 1900"/>
                  <a:gd name="T34" fmla="*/ 1560 w 2323"/>
                  <a:gd name="T35" fmla="*/ 586 h 1900"/>
                  <a:gd name="T36" fmla="*/ 1831 w 2323"/>
                  <a:gd name="T37" fmla="*/ 701 h 1900"/>
                  <a:gd name="T38" fmla="*/ 1921 w 2323"/>
                  <a:gd name="T39" fmla="*/ 815 h 1900"/>
                  <a:gd name="T40" fmla="*/ 2070 w 2323"/>
                  <a:gd name="T41" fmla="*/ 818 h 1900"/>
                  <a:gd name="T42" fmla="*/ 2323 w 2323"/>
                  <a:gd name="T43" fmla="*/ 957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23" h="1900">
                    <a:moveTo>
                      <a:pt x="264" y="0"/>
                    </a:moveTo>
                    <a:lnTo>
                      <a:pt x="437" y="212"/>
                    </a:lnTo>
                    <a:lnTo>
                      <a:pt x="423" y="392"/>
                    </a:lnTo>
                    <a:lnTo>
                      <a:pt x="0" y="493"/>
                    </a:lnTo>
                    <a:lnTo>
                      <a:pt x="122" y="579"/>
                    </a:lnTo>
                    <a:lnTo>
                      <a:pt x="226" y="1255"/>
                    </a:lnTo>
                    <a:lnTo>
                      <a:pt x="170" y="1626"/>
                    </a:lnTo>
                    <a:lnTo>
                      <a:pt x="56" y="1720"/>
                    </a:lnTo>
                    <a:lnTo>
                      <a:pt x="160" y="1900"/>
                    </a:lnTo>
                    <a:lnTo>
                      <a:pt x="302" y="1873"/>
                    </a:lnTo>
                    <a:lnTo>
                      <a:pt x="375" y="1661"/>
                    </a:lnTo>
                    <a:lnTo>
                      <a:pt x="607" y="1477"/>
                    </a:lnTo>
                    <a:lnTo>
                      <a:pt x="808" y="1082"/>
                    </a:lnTo>
                    <a:lnTo>
                      <a:pt x="1023" y="884"/>
                    </a:lnTo>
                    <a:lnTo>
                      <a:pt x="978" y="746"/>
                    </a:lnTo>
                    <a:lnTo>
                      <a:pt x="1051" y="621"/>
                    </a:lnTo>
                    <a:lnTo>
                      <a:pt x="1120" y="590"/>
                    </a:lnTo>
                    <a:lnTo>
                      <a:pt x="1560" y="586"/>
                    </a:lnTo>
                    <a:lnTo>
                      <a:pt x="1831" y="701"/>
                    </a:lnTo>
                    <a:lnTo>
                      <a:pt x="1921" y="815"/>
                    </a:lnTo>
                    <a:lnTo>
                      <a:pt x="2070" y="818"/>
                    </a:lnTo>
                    <a:lnTo>
                      <a:pt x="2323" y="95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5" name="Freeform 1096">
                <a:extLst>
                  <a:ext uri="{FF2B5EF4-FFF2-40B4-BE49-F238E27FC236}">
                    <a16:creationId xmlns:a16="http://schemas.microsoft.com/office/drawing/2014/main" id="{DFDAAF5B-94DD-C8B3-EBC7-174241076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" y="1831"/>
                <a:ext cx="42" cy="15"/>
              </a:xfrm>
              <a:custGeom>
                <a:avLst/>
                <a:gdLst>
                  <a:gd name="T0" fmla="*/ 0 w 208"/>
                  <a:gd name="T1" fmla="*/ 73 h 73"/>
                  <a:gd name="T2" fmla="*/ 93 w 208"/>
                  <a:gd name="T3" fmla="*/ 0 h 73"/>
                  <a:gd name="T4" fmla="*/ 208 w 208"/>
                  <a:gd name="T5" fmla="*/ 3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" h="73">
                    <a:moveTo>
                      <a:pt x="0" y="73"/>
                    </a:moveTo>
                    <a:lnTo>
                      <a:pt x="93" y="0"/>
                    </a:lnTo>
                    <a:lnTo>
                      <a:pt x="208" y="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6" name="Freeform 1097">
                <a:extLst>
                  <a:ext uri="{FF2B5EF4-FFF2-40B4-BE49-F238E27FC236}">
                    <a16:creationId xmlns:a16="http://schemas.microsoft.com/office/drawing/2014/main" id="{A37ADC78-08FB-117E-A289-C8CF98C1D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8" y="1869"/>
                <a:ext cx="42" cy="118"/>
              </a:xfrm>
              <a:custGeom>
                <a:avLst/>
                <a:gdLst>
                  <a:gd name="T0" fmla="*/ 0 w 208"/>
                  <a:gd name="T1" fmla="*/ 0 h 586"/>
                  <a:gd name="T2" fmla="*/ 90 w 208"/>
                  <a:gd name="T3" fmla="*/ 111 h 586"/>
                  <a:gd name="T4" fmla="*/ 69 w 208"/>
                  <a:gd name="T5" fmla="*/ 253 h 586"/>
                  <a:gd name="T6" fmla="*/ 208 w 208"/>
                  <a:gd name="T7" fmla="*/ 413 h 586"/>
                  <a:gd name="T8" fmla="*/ 80 w 208"/>
                  <a:gd name="T9" fmla="*/ 58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586">
                    <a:moveTo>
                      <a:pt x="0" y="0"/>
                    </a:moveTo>
                    <a:lnTo>
                      <a:pt x="90" y="111"/>
                    </a:lnTo>
                    <a:lnTo>
                      <a:pt x="69" y="253"/>
                    </a:lnTo>
                    <a:lnTo>
                      <a:pt x="208" y="413"/>
                    </a:lnTo>
                    <a:lnTo>
                      <a:pt x="80" y="58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7" name="Freeform 1098">
                <a:extLst>
                  <a:ext uri="{FF2B5EF4-FFF2-40B4-BE49-F238E27FC236}">
                    <a16:creationId xmlns:a16="http://schemas.microsoft.com/office/drawing/2014/main" id="{6870E147-82BC-7DD1-3C55-BE2A09E46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1" y="1854"/>
                <a:ext cx="203" cy="153"/>
              </a:xfrm>
              <a:custGeom>
                <a:avLst/>
                <a:gdLst>
                  <a:gd name="T0" fmla="*/ 1013 w 1013"/>
                  <a:gd name="T1" fmla="*/ 662 h 766"/>
                  <a:gd name="T2" fmla="*/ 663 w 1013"/>
                  <a:gd name="T3" fmla="*/ 766 h 766"/>
                  <a:gd name="T4" fmla="*/ 455 w 1013"/>
                  <a:gd name="T5" fmla="*/ 704 h 766"/>
                  <a:gd name="T6" fmla="*/ 243 w 1013"/>
                  <a:gd name="T7" fmla="*/ 537 h 766"/>
                  <a:gd name="T8" fmla="*/ 66 w 1013"/>
                  <a:gd name="T9" fmla="*/ 634 h 766"/>
                  <a:gd name="T10" fmla="*/ 202 w 1013"/>
                  <a:gd name="T11" fmla="*/ 232 h 766"/>
                  <a:gd name="T12" fmla="*/ 0 w 1013"/>
                  <a:gd name="T13" fmla="*/ 104 h 766"/>
                  <a:gd name="T14" fmla="*/ 288 w 1013"/>
                  <a:gd name="T15" fmla="*/ 114 h 766"/>
                  <a:gd name="T16" fmla="*/ 455 w 1013"/>
                  <a:gd name="T17" fmla="*/ 0 h 766"/>
                  <a:gd name="T18" fmla="*/ 534 w 1013"/>
                  <a:gd name="T19" fmla="*/ 250 h 766"/>
                  <a:gd name="T20" fmla="*/ 774 w 1013"/>
                  <a:gd name="T21" fmla="*/ 222 h 766"/>
                  <a:gd name="T22" fmla="*/ 933 w 1013"/>
                  <a:gd name="T23" fmla="*/ 7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13" h="766">
                    <a:moveTo>
                      <a:pt x="1013" y="662"/>
                    </a:moveTo>
                    <a:lnTo>
                      <a:pt x="663" y="766"/>
                    </a:lnTo>
                    <a:lnTo>
                      <a:pt x="455" y="704"/>
                    </a:lnTo>
                    <a:lnTo>
                      <a:pt x="243" y="537"/>
                    </a:lnTo>
                    <a:lnTo>
                      <a:pt x="66" y="634"/>
                    </a:lnTo>
                    <a:lnTo>
                      <a:pt x="202" y="232"/>
                    </a:lnTo>
                    <a:lnTo>
                      <a:pt x="0" y="104"/>
                    </a:lnTo>
                    <a:lnTo>
                      <a:pt x="288" y="114"/>
                    </a:lnTo>
                    <a:lnTo>
                      <a:pt x="455" y="0"/>
                    </a:lnTo>
                    <a:lnTo>
                      <a:pt x="534" y="250"/>
                    </a:lnTo>
                    <a:lnTo>
                      <a:pt x="774" y="222"/>
                    </a:lnTo>
                    <a:lnTo>
                      <a:pt x="933" y="7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8" name="Line 1099">
                <a:extLst>
                  <a:ext uri="{FF2B5EF4-FFF2-40B4-BE49-F238E27FC236}">
                    <a16:creationId xmlns:a16="http://schemas.microsoft.com/office/drawing/2014/main" id="{2E173925-F79E-CE8A-267A-6346C21A0B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37" y="1846"/>
                <a:ext cx="1" cy="2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9" name="Freeform 1100">
                <a:extLst>
                  <a:ext uri="{FF2B5EF4-FFF2-40B4-BE49-F238E27FC236}">
                    <a16:creationId xmlns:a16="http://schemas.microsoft.com/office/drawing/2014/main" id="{3C1BB53E-B073-FDAF-25E9-0583E2794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" y="2658"/>
                <a:ext cx="223" cy="134"/>
              </a:xfrm>
              <a:custGeom>
                <a:avLst/>
                <a:gdLst>
                  <a:gd name="T0" fmla="*/ 1116 w 1116"/>
                  <a:gd name="T1" fmla="*/ 468 h 672"/>
                  <a:gd name="T2" fmla="*/ 974 w 1116"/>
                  <a:gd name="T3" fmla="*/ 509 h 672"/>
                  <a:gd name="T4" fmla="*/ 711 w 1116"/>
                  <a:gd name="T5" fmla="*/ 305 h 672"/>
                  <a:gd name="T6" fmla="*/ 620 w 1116"/>
                  <a:gd name="T7" fmla="*/ 308 h 672"/>
                  <a:gd name="T8" fmla="*/ 634 w 1116"/>
                  <a:gd name="T9" fmla="*/ 672 h 672"/>
                  <a:gd name="T10" fmla="*/ 506 w 1116"/>
                  <a:gd name="T11" fmla="*/ 263 h 672"/>
                  <a:gd name="T12" fmla="*/ 229 w 1116"/>
                  <a:gd name="T13" fmla="*/ 0 h 672"/>
                  <a:gd name="T14" fmla="*/ 0 w 1116"/>
                  <a:gd name="T15" fmla="*/ 31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6" h="672">
                    <a:moveTo>
                      <a:pt x="1116" y="468"/>
                    </a:moveTo>
                    <a:lnTo>
                      <a:pt x="974" y="509"/>
                    </a:lnTo>
                    <a:lnTo>
                      <a:pt x="711" y="305"/>
                    </a:lnTo>
                    <a:lnTo>
                      <a:pt x="620" y="308"/>
                    </a:lnTo>
                    <a:lnTo>
                      <a:pt x="634" y="672"/>
                    </a:lnTo>
                    <a:lnTo>
                      <a:pt x="506" y="263"/>
                    </a:lnTo>
                    <a:lnTo>
                      <a:pt x="229" y="0"/>
                    </a:lnTo>
                    <a:lnTo>
                      <a:pt x="0" y="3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0" name="Freeform 1101">
                <a:extLst>
                  <a:ext uri="{FF2B5EF4-FFF2-40B4-BE49-F238E27FC236}">
                    <a16:creationId xmlns:a16="http://schemas.microsoft.com/office/drawing/2014/main" id="{7AF93823-1E12-C600-4AF6-41DDA0F30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8" y="2662"/>
                <a:ext cx="224" cy="29"/>
              </a:xfrm>
              <a:custGeom>
                <a:avLst/>
                <a:gdLst>
                  <a:gd name="T0" fmla="*/ 1123 w 1123"/>
                  <a:gd name="T1" fmla="*/ 11 h 146"/>
                  <a:gd name="T2" fmla="*/ 908 w 1123"/>
                  <a:gd name="T3" fmla="*/ 56 h 146"/>
                  <a:gd name="T4" fmla="*/ 617 w 1123"/>
                  <a:gd name="T5" fmla="*/ 0 h 146"/>
                  <a:gd name="T6" fmla="*/ 364 w 1123"/>
                  <a:gd name="T7" fmla="*/ 143 h 146"/>
                  <a:gd name="T8" fmla="*/ 0 w 1123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3" h="146">
                    <a:moveTo>
                      <a:pt x="1123" y="11"/>
                    </a:moveTo>
                    <a:lnTo>
                      <a:pt x="908" y="56"/>
                    </a:lnTo>
                    <a:lnTo>
                      <a:pt x="617" y="0"/>
                    </a:lnTo>
                    <a:lnTo>
                      <a:pt x="364" y="143"/>
                    </a:lnTo>
                    <a:lnTo>
                      <a:pt x="0" y="14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1" name="Freeform 1102">
                <a:extLst>
                  <a:ext uri="{FF2B5EF4-FFF2-40B4-BE49-F238E27FC236}">
                    <a16:creationId xmlns:a16="http://schemas.microsoft.com/office/drawing/2014/main" id="{057753FD-9C2E-865D-257A-F89CCAD22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" y="2664"/>
                <a:ext cx="57" cy="194"/>
              </a:xfrm>
              <a:custGeom>
                <a:avLst/>
                <a:gdLst>
                  <a:gd name="T0" fmla="*/ 0 w 284"/>
                  <a:gd name="T1" fmla="*/ 0 h 971"/>
                  <a:gd name="T2" fmla="*/ 184 w 284"/>
                  <a:gd name="T3" fmla="*/ 530 h 971"/>
                  <a:gd name="T4" fmla="*/ 52 w 284"/>
                  <a:gd name="T5" fmla="*/ 589 h 971"/>
                  <a:gd name="T6" fmla="*/ 14 w 284"/>
                  <a:gd name="T7" fmla="*/ 721 h 971"/>
                  <a:gd name="T8" fmla="*/ 76 w 284"/>
                  <a:gd name="T9" fmla="*/ 853 h 971"/>
                  <a:gd name="T10" fmla="*/ 284 w 284"/>
                  <a:gd name="T11" fmla="*/ 898 h 971"/>
                  <a:gd name="T12" fmla="*/ 270 w 284"/>
                  <a:gd name="T13" fmla="*/ 971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971">
                    <a:moveTo>
                      <a:pt x="0" y="0"/>
                    </a:moveTo>
                    <a:lnTo>
                      <a:pt x="184" y="530"/>
                    </a:lnTo>
                    <a:lnTo>
                      <a:pt x="52" y="589"/>
                    </a:lnTo>
                    <a:lnTo>
                      <a:pt x="14" y="721"/>
                    </a:lnTo>
                    <a:lnTo>
                      <a:pt x="76" y="853"/>
                    </a:lnTo>
                    <a:lnTo>
                      <a:pt x="284" y="898"/>
                    </a:lnTo>
                    <a:lnTo>
                      <a:pt x="270" y="97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2" name="Freeform 1103">
                <a:extLst>
                  <a:ext uri="{FF2B5EF4-FFF2-40B4-BE49-F238E27FC236}">
                    <a16:creationId xmlns:a16="http://schemas.microsoft.com/office/drawing/2014/main" id="{2EEC68A8-FEA7-9470-9366-C005BD5D6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9" y="2686"/>
                <a:ext cx="359" cy="58"/>
              </a:xfrm>
              <a:custGeom>
                <a:avLst/>
                <a:gdLst>
                  <a:gd name="T0" fmla="*/ 1793 w 1793"/>
                  <a:gd name="T1" fmla="*/ 28 h 292"/>
                  <a:gd name="T2" fmla="*/ 1654 w 1793"/>
                  <a:gd name="T3" fmla="*/ 0 h 292"/>
                  <a:gd name="T4" fmla="*/ 1331 w 1793"/>
                  <a:gd name="T5" fmla="*/ 181 h 292"/>
                  <a:gd name="T6" fmla="*/ 1123 w 1793"/>
                  <a:gd name="T7" fmla="*/ 115 h 292"/>
                  <a:gd name="T8" fmla="*/ 694 w 1793"/>
                  <a:gd name="T9" fmla="*/ 97 h 292"/>
                  <a:gd name="T10" fmla="*/ 479 w 1793"/>
                  <a:gd name="T11" fmla="*/ 292 h 292"/>
                  <a:gd name="T12" fmla="*/ 208 w 1793"/>
                  <a:gd name="T13" fmla="*/ 188 h 292"/>
                  <a:gd name="T14" fmla="*/ 0 w 1793"/>
                  <a:gd name="T15" fmla="*/ 208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93" h="292">
                    <a:moveTo>
                      <a:pt x="1793" y="28"/>
                    </a:moveTo>
                    <a:lnTo>
                      <a:pt x="1654" y="0"/>
                    </a:lnTo>
                    <a:lnTo>
                      <a:pt x="1331" y="181"/>
                    </a:lnTo>
                    <a:lnTo>
                      <a:pt x="1123" y="115"/>
                    </a:lnTo>
                    <a:lnTo>
                      <a:pt x="694" y="97"/>
                    </a:lnTo>
                    <a:lnTo>
                      <a:pt x="479" y="292"/>
                    </a:lnTo>
                    <a:lnTo>
                      <a:pt x="208" y="188"/>
                    </a:lnTo>
                    <a:lnTo>
                      <a:pt x="0" y="20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3" name="Freeform 1104">
                <a:extLst>
                  <a:ext uri="{FF2B5EF4-FFF2-40B4-BE49-F238E27FC236}">
                    <a16:creationId xmlns:a16="http://schemas.microsoft.com/office/drawing/2014/main" id="{39D749BA-B113-B539-FDF5-F2EDDC181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7" y="2767"/>
                <a:ext cx="84" cy="105"/>
              </a:xfrm>
              <a:custGeom>
                <a:avLst/>
                <a:gdLst>
                  <a:gd name="T0" fmla="*/ 0 w 417"/>
                  <a:gd name="T1" fmla="*/ 527 h 527"/>
                  <a:gd name="T2" fmla="*/ 25 w 417"/>
                  <a:gd name="T3" fmla="*/ 461 h 527"/>
                  <a:gd name="T4" fmla="*/ 219 w 417"/>
                  <a:gd name="T5" fmla="*/ 392 h 527"/>
                  <a:gd name="T6" fmla="*/ 222 w 417"/>
                  <a:gd name="T7" fmla="*/ 191 h 527"/>
                  <a:gd name="T8" fmla="*/ 417 w 417"/>
                  <a:gd name="T9" fmla="*/ 0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527">
                    <a:moveTo>
                      <a:pt x="0" y="527"/>
                    </a:moveTo>
                    <a:lnTo>
                      <a:pt x="25" y="461"/>
                    </a:lnTo>
                    <a:lnTo>
                      <a:pt x="219" y="392"/>
                    </a:lnTo>
                    <a:lnTo>
                      <a:pt x="222" y="191"/>
                    </a:lnTo>
                    <a:lnTo>
                      <a:pt x="4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4" name="Freeform 1105">
                <a:extLst>
                  <a:ext uri="{FF2B5EF4-FFF2-40B4-BE49-F238E27FC236}">
                    <a16:creationId xmlns:a16="http://schemas.microsoft.com/office/drawing/2014/main" id="{4820B7E3-93C9-00E1-35F4-85E45AAFB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" y="2762"/>
                <a:ext cx="93" cy="134"/>
              </a:xfrm>
              <a:custGeom>
                <a:avLst/>
                <a:gdLst>
                  <a:gd name="T0" fmla="*/ 0 w 468"/>
                  <a:gd name="T1" fmla="*/ 24 h 672"/>
                  <a:gd name="T2" fmla="*/ 214 w 468"/>
                  <a:gd name="T3" fmla="*/ 0 h 672"/>
                  <a:gd name="T4" fmla="*/ 256 w 468"/>
                  <a:gd name="T5" fmla="*/ 62 h 672"/>
                  <a:gd name="T6" fmla="*/ 249 w 468"/>
                  <a:gd name="T7" fmla="*/ 485 h 672"/>
                  <a:gd name="T8" fmla="*/ 468 w 468"/>
                  <a:gd name="T9" fmla="*/ 6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8" h="672">
                    <a:moveTo>
                      <a:pt x="0" y="24"/>
                    </a:moveTo>
                    <a:lnTo>
                      <a:pt x="214" y="0"/>
                    </a:lnTo>
                    <a:lnTo>
                      <a:pt x="256" y="62"/>
                    </a:lnTo>
                    <a:lnTo>
                      <a:pt x="249" y="485"/>
                    </a:lnTo>
                    <a:lnTo>
                      <a:pt x="468" y="67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5" name="Line 1106">
                <a:extLst>
                  <a:ext uri="{FF2B5EF4-FFF2-40B4-BE49-F238E27FC236}">
                    <a16:creationId xmlns:a16="http://schemas.microsoft.com/office/drawing/2014/main" id="{5BFCFC3D-4FF5-4183-2F08-9F799A749A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68" y="2691"/>
                <a:ext cx="43" cy="7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6" name="Line 1107">
                <a:extLst>
                  <a:ext uri="{FF2B5EF4-FFF2-40B4-BE49-F238E27FC236}">
                    <a16:creationId xmlns:a16="http://schemas.microsoft.com/office/drawing/2014/main" id="{BE5FF68A-99E1-3768-69D2-AD34D70D4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14" y="2872"/>
                <a:ext cx="13" cy="6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7" name="Freeform 1108">
                <a:extLst>
                  <a:ext uri="{FF2B5EF4-FFF2-40B4-BE49-F238E27FC236}">
                    <a16:creationId xmlns:a16="http://schemas.microsoft.com/office/drawing/2014/main" id="{D7153399-9244-8484-99D8-2E970240B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8" y="2933"/>
                <a:ext cx="128" cy="131"/>
              </a:xfrm>
              <a:custGeom>
                <a:avLst/>
                <a:gdLst>
                  <a:gd name="T0" fmla="*/ 638 w 638"/>
                  <a:gd name="T1" fmla="*/ 659 h 659"/>
                  <a:gd name="T2" fmla="*/ 451 w 638"/>
                  <a:gd name="T3" fmla="*/ 551 h 659"/>
                  <a:gd name="T4" fmla="*/ 371 w 638"/>
                  <a:gd name="T5" fmla="*/ 281 h 659"/>
                  <a:gd name="T6" fmla="*/ 104 w 638"/>
                  <a:gd name="T7" fmla="*/ 187 h 659"/>
                  <a:gd name="T8" fmla="*/ 0 w 638"/>
                  <a:gd name="T9" fmla="*/ 0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8" h="659">
                    <a:moveTo>
                      <a:pt x="638" y="659"/>
                    </a:moveTo>
                    <a:lnTo>
                      <a:pt x="451" y="551"/>
                    </a:lnTo>
                    <a:lnTo>
                      <a:pt x="371" y="281"/>
                    </a:lnTo>
                    <a:lnTo>
                      <a:pt x="104" y="18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8" name="Freeform 1109">
                <a:extLst>
                  <a:ext uri="{FF2B5EF4-FFF2-40B4-BE49-F238E27FC236}">
                    <a16:creationId xmlns:a16="http://schemas.microsoft.com/office/drawing/2014/main" id="{3B3769E6-8939-51FF-3ED8-B67F92945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" y="3061"/>
                <a:ext cx="118" cy="37"/>
              </a:xfrm>
              <a:custGeom>
                <a:avLst/>
                <a:gdLst>
                  <a:gd name="T0" fmla="*/ 593 w 593"/>
                  <a:gd name="T1" fmla="*/ 52 h 184"/>
                  <a:gd name="T2" fmla="*/ 271 w 593"/>
                  <a:gd name="T3" fmla="*/ 184 h 184"/>
                  <a:gd name="T4" fmla="*/ 70 w 593"/>
                  <a:gd name="T5" fmla="*/ 0 h 184"/>
                  <a:gd name="T6" fmla="*/ 0 w 593"/>
                  <a:gd name="T7" fmla="*/ 18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3" h="184">
                    <a:moveTo>
                      <a:pt x="593" y="52"/>
                    </a:moveTo>
                    <a:lnTo>
                      <a:pt x="271" y="184"/>
                    </a:lnTo>
                    <a:lnTo>
                      <a:pt x="70" y="0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9" name="Freeform 1110">
                <a:extLst>
                  <a:ext uri="{FF2B5EF4-FFF2-40B4-BE49-F238E27FC236}">
                    <a16:creationId xmlns:a16="http://schemas.microsoft.com/office/drawing/2014/main" id="{DF2B3830-29EE-BD01-DE20-9EE14904C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0" y="3064"/>
                <a:ext cx="96" cy="89"/>
              </a:xfrm>
              <a:custGeom>
                <a:avLst/>
                <a:gdLst>
                  <a:gd name="T0" fmla="*/ 0 w 478"/>
                  <a:gd name="T1" fmla="*/ 443 h 443"/>
                  <a:gd name="T2" fmla="*/ 360 w 478"/>
                  <a:gd name="T3" fmla="*/ 242 h 443"/>
                  <a:gd name="T4" fmla="*/ 454 w 478"/>
                  <a:gd name="T5" fmla="*/ 138 h 443"/>
                  <a:gd name="T6" fmla="*/ 478 w 478"/>
                  <a:gd name="T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8" h="443">
                    <a:moveTo>
                      <a:pt x="0" y="443"/>
                    </a:moveTo>
                    <a:lnTo>
                      <a:pt x="360" y="242"/>
                    </a:lnTo>
                    <a:lnTo>
                      <a:pt x="454" y="138"/>
                    </a:lnTo>
                    <a:lnTo>
                      <a:pt x="47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0" name="Freeform 1111">
                <a:extLst>
                  <a:ext uri="{FF2B5EF4-FFF2-40B4-BE49-F238E27FC236}">
                    <a16:creationId xmlns:a16="http://schemas.microsoft.com/office/drawing/2014/main" id="{7F5E9558-3B65-E0A3-507B-E4F023354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4" y="2925"/>
                <a:ext cx="186" cy="30"/>
              </a:xfrm>
              <a:custGeom>
                <a:avLst/>
                <a:gdLst>
                  <a:gd name="T0" fmla="*/ 929 w 929"/>
                  <a:gd name="T1" fmla="*/ 149 h 149"/>
                  <a:gd name="T2" fmla="*/ 364 w 929"/>
                  <a:gd name="T3" fmla="*/ 0 h 149"/>
                  <a:gd name="T4" fmla="*/ 0 w 929"/>
                  <a:gd name="T5" fmla="*/ 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9" h="149">
                    <a:moveTo>
                      <a:pt x="929" y="149"/>
                    </a:moveTo>
                    <a:lnTo>
                      <a:pt x="364" y="0"/>
                    </a:lnTo>
                    <a:lnTo>
                      <a:pt x="0" y="3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1" name="Freeform 1112">
                <a:extLst>
                  <a:ext uri="{FF2B5EF4-FFF2-40B4-BE49-F238E27FC236}">
                    <a16:creationId xmlns:a16="http://schemas.microsoft.com/office/drawing/2014/main" id="{C691B6FE-DCD1-1191-E0BD-0D7C8C2B0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3" y="2858"/>
                <a:ext cx="23" cy="72"/>
              </a:xfrm>
              <a:custGeom>
                <a:avLst/>
                <a:gdLst>
                  <a:gd name="T0" fmla="*/ 114 w 114"/>
                  <a:gd name="T1" fmla="*/ 0 h 357"/>
                  <a:gd name="T2" fmla="*/ 48 w 114"/>
                  <a:gd name="T3" fmla="*/ 111 h 357"/>
                  <a:gd name="T4" fmla="*/ 104 w 114"/>
                  <a:gd name="T5" fmla="*/ 301 h 357"/>
                  <a:gd name="T6" fmla="*/ 66 w 114"/>
                  <a:gd name="T7" fmla="*/ 357 h 357"/>
                  <a:gd name="T8" fmla="*/ 0 w 114"/>
                  <a:gd name="T9" fmla="*/ 34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57">
                    <a:moveTo>
                      <a:pt x="114" y="0"/>
                    </a:moveTo>
                    <a:lnTo>
                      <a:pt x="48" y="111"/>
                    </a:lnTo>
                    <a:lnTo>
                      <a:pt x="104" y="301"/>
                    </a:lnTo>
                    <a:lnTo>
                      <a:pt x="66" y="357"/>
                    </a:lnTo>
                    <a:lnTo>
                      <a:pt x="0" y="34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2" name="Freeform 1113">
                <a:extLst>
                  <a:ext uri="{FF2B5EF4-FFF2-40B4-BE49-F238E27FC236}">
                    <a16:creationId xmlns:a16="http://schemas.microsoft.com/office/drawing/2014/main" id="{44857135-98EB-9C73-6D25-CCDBFD01B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" y="2926"/>
                <a:ext cx="32" cy="49"/>
              </a:xfrm>
              <a:custGeom>
                <a:avLst/>
                <a:gdLst>
                  <a:gd name="T0" fmla="*/ 0 w 163"/>
                  <a:gd name="T1" fmla="*/ 242 h 242"/>
                  <a:gd name="T2" fmla="*/ 38 w 163"/>
                  <a:gd name="T3" fmla="*/ 48 h 242"/>
                  <a:gd name="T4" fmla="*/ 163 w 163"/>
                  <a:gd name="T5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" h="242">
                    <a:moveTo>
                      <a:pt x="0" y="242"/>
                    </a:moveTo>
                    <a:lnTo>
                      <a:pt x="38" y="48"/>
                    </a:lnTo>
                    <a:lnTo>
                      <a:pt x="16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3" name="Freeform 1114">
                <a:extLst>
                  <a:ext uri="{FF2B5EF4-FFF2-40B4-BE49-F238E27FC236}">
                    <a16:creationId xmlns:a16="http://schemas.microsoft.com/office/drawing/2014/main" id="{0FE4190B-36B8-ADF2-7A2C-B2BEA35C8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3" y="2897"/>
                <a:ext cx="120" cy="38"/>
              </a:xfrm>
              <a:custGeom>
                <a:avLst/>
                <a:gdLst>
                  <a:gd name="T0" fmla="*/ 600 w 600"/>
                  <a:gd name="T1" fmla="*/ 146 h 191"/>
                  <a:gd name="T2" fmla="*/ 461 w 600"/>
                  <a:gd name="T3" fmla="*/ 0 h 191"/>
                  <a:gd name="T4" fmla="*/ 270 w 600"/>
                  <a:gd name="T5" fmla="*/ 191 h 191"/>
                  <a:gd name="T6" fmla="*/ 0 w 600"/>
                  <a:gd name="T7" fmla="*/ 142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0" h="191">
                    <a:moveTo>
                      <a:pt x="600" y="146"/>
                    </a:moveTo>
                    <a:lnTo>
                      <a:pt x="461" y="0"/>
                    </a:lnTo>
                    <a:lnTo>
                      <a:pt x="270" y="191"/>
                    </a:lnTo>
                    <a:lnTo>
                      <a:pt x="0" y="1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4" name="Freeform 1115">
                <a:extLst>
                  <a:ext uri="{FF2B5EF4-FFF2-40B4-BE49-F238E27FC236}">
                    <a16:creationId xmlns:a16="http://schemas.microsoft.com/office/drawing/2014/main" id="{EED79871-B5CE-F062-9FC8-E41B95C97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4" y="2963"/>
                <a:ext cx="67" cy="108"/>
              </a:xfrm>
              <a:custGeom>
                <a:avLst/>
                <a:gdLst>
                  <a:gd name="T0" fmla="*/ 0 w 333"/>
                  <a:gd name="T1" fmla="*/ 541 h 541"/>
                  <a:gd name="T2" fmla="*/ 87 w 333"/>
                  <a:gd name="T3" fmla="*/ 56 h 541"/>
                  <a:gd name="T4" fmla="*/ 128 w 333"/>
                  <a:gd name="T5" fmla="*/ 0 h 541"/>
                  <a:gd name="T6" fmla="*/ 333 w 333"/>
                  <a:gd name="T7" fmla="*/ 59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3" h="541">
                    <a:moveTo>
                      <a:pt x="0" y="541"/>
                    </a:moveTo>
                    <a:lnTo>
                      <a:pt x="87" y="56"/>
                    </a:lnTo>
                    <a:lnTo>
                      <a:pt x="128" y="0"/>
                    </a:lnTo>
                    <a:lnTo>
                      <a:pt x="333" y="5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5" name="Line 1116">
                <a:extLst>
                  <a:ext uri="{FF2B5EF4-FFF2-40B4-BE49-F238E27FC236}">
                    <a16:creationId xmlns:a16="http://schemas.microsoft.com/office/drawing/2014/main" id="{7DFDD9B5-2501-4055-6EA8-7A06CC19BD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0" y="2896"/>
                <a:ext cx="4" cy="5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6" name="Line 1117">
                <a:extLst>
                  <a:ext uri="{FF2B5EF4-FFF2-40B4-BE49-F238E27FC236}">
                    <a16:creationId xmlns:a16="http://schemas.microsoft.com/office/drawing/2014/main" id="{CC2F8DE0-81B9-819E-007B-6612582782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03" y="2896"/>
                <a:ext cx="1" cy="3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7" name="Line 1118">
                <a:extLst>
                  <a:ext uri="{FF2B5EF4-FFF2-40B4-BE49-F238E27FC236}">
                    <a16:creationId xmlns:a16="http://schemas.microsoft.com/office/drawing/2014/main" id="{913F24C8-4390-AC61-626B-7D61AE322B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00" y="2926"/>
                <a:ext cx="3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8" name="Freeform 1119">
                <a:extLst>
                  <a:ext uri="{FF2B5EF4-FFF2-40B4-BE49-F238E27FC236}">
                    <a16:creationId xmlns:a16="http://schemas.microsoft.com/office/drawing/2014/main" id="{20608A35-EA7F-FFF6-F040-DAA2D6F25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" y="2975"/>
                <a:ext cx="100" cy="53"/>
              </a:xfrm>
              <a:custGeom>
                <a:avLst/>
                <a:gdLst>
                  <a:gd name="T0" fmla="*/ 0 w 499"/>
                  <a:gd name="T1" fmla="*/ 0 h 264"/>
                  <a:gd name="T2" fmla="*/ 66 w 499"/>
                  <a:gd name="T3" fmla="*/ 198 h 264"/>
                  <a:gd name="T4" fmla="*/ 499 w 499"/>
                  <a:gd name="T5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9" h="264">
                    <a:moveTo>
                      <a:pt x="0" y="0"/>
                    </a:moveTo>
                    <a:lnTo>
                      <a:pt x="66" y="198"/>
                    </a:lnTo>
                    <a:lnTo>
                      <a:pt x="499" y="26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9" name="Line 1120">
                <a:extLst>
                  <a:ext uri="{FF2B5EF4-FFF2-40B4-BE49-F238E27FC236}">
                    <a16:creationId xmlns:a16="http://schemas.microsoft.com/office/drawing/2014/main" id="{4F2AD4DF-92C6-0160-7407-87FA18D32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24" y="3071"/>
                <a:ext cx="51" cy="2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0" name="Freeform 1121">
                <a:extLst>
                  <a:ext uri="{FF2B5EF4-FFF2-40B4-BE49-F238E27FC236}">
                    <a16:creationId xmlns:a16="http://schemas.microsoft.com/office/drawing/2014/main" id="{410816BA-EF46-78DA-73B8-89608DC40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5" y="2838"/>
                <a:ext cx="182" cy="40"/>
              </a:xfrm>
              <a:custGeom>
                <a:avLst/>
                <a:gdLst>
                  <a:gd name="T0" fmla="*/ 0 w 911"/>
                  <a:gd name="T1" fmla="*/ 204 h 204"/>
                  <a:gd name="T2" fmla="*/ 128 w 911"/>
                  <a:gd name="T3" fmla="*/ 142 h 204"/>
                  <a:gd name="T4" fmla="*/ 339 w 911"/>
                  <a:gd name="T5" fmla="*/ 149 h 204"/>
                  <a:gd name="T6" fmla="*/ 489 w 911"/>
                  <a:gd name="T7" fmla="*/ 0 h 204"/>
                  <a:gd name="T8" fmla="*/ 586 w 911"/>
                  <a:gd name="T9" fmla="*/ 90 h 204"/>
                  <a:gd name="T10" fmla="*/ 721 w 911"/>
                  <a:gd name="T11" fmla="*/ 73 h 204"/>
                  <a:gd name="T12" fmla="*/ 911 w 911"/>
                  <a:gd name="T13" fmla="*/ 17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1" h="204">
                    <a:moveTo>
                      <a:pt x="0" y="204"/>
                    </a:moveTo>
                    <a:lnTo>
                      <a:pt x="128" y="142"/>
                    </a:lnTo>
                    <a:lnTo>
                      <a:pt x="339" y="149"/>
                    </a:lnTo>
                    <a:lnTo>
                      <a:pt x="489" y="0"/>
                    </a:lnTo>
                    <a:lnTo>
                      <a:pt x="586" y="90"/>
                    </a:lnTo>
                    <a:lnTo>
                      <a:pt x="721" y="73"/>
                    </a:lnTo>
                    <a:lnTo>
                      <a:pt x="911" y="17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1" name="Line 1122">
                <a:extLst>
                  <a:ext uri="{FF2B5EF4-FFF2-40B4-BE49-F238E27FC236}">
                    <a16:creationId xmlns:a16="http://schemas.microsoft.com/office/drawing/2014/main" id="{20A7FF3A-121C-1B56-110C-D8CFC49D2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1" y="2836"/>
                <a:ext cx="43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2" name="Freeform 1123">
                <a:extLst>
                  <a:ext uri="{FF2B5EF4-FFF2-40B4-BE49-F238E27FC236}">
                    <a16:creationId xmlns:a16="http://schemas.microsoft.com/office/drawing/2014/main" id="{8F3DFB3C-E095-07B7-DC9C-7CBB20A39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9" y="2727"/>
                <a:ext cx="51" cy="109"/>
              </a:xfrm>
              <a:custGeom>
                <a:avLst/>
                <a:gdLst>
                  <a:gd name="T0" fmla="*/ 212 w 253"/>
                  <a:gd name="T1" fmla="*/ 545 h 545"/>
                  <a:gd name="T2" fmla="*/ 253 w 253"/>
                  <a:gd name="T3" fmla="*/ 302 h 545"/>
                  <a:gd name="T4" fmla="*/ 18 w 253"/>
                  <a:gd name="T5" fmla="*/ 181 h 545"/>
                  <a:gd name="T6" fmla="*/ 0 w 253"/>
                  <a:gd name="T7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3" h="545">
                    <a:moveTo>
                      <a:pt x="212" y="545"/>
                    </a:moveTo>
                    <a:lnTo>
                      <a:pt x="253" y="302"/>
                    </a:lnTo>
                    <a:lnTo>
                      <a:pt x="18" y="18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3" name="Freeform 1124">
                <a:extLst>
                  <a:ext uri="{FF2B5EF4-FFF2-40B4-BE49-F238E27FC236}">
                    <a16:creationId xmlns:a16="http://schemas.microsoft.com/office/drawing/2014/main" id="{464D56E9-3630-EF1B-7768-C56866162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7" y="2896"/>
                <a:ext cx="81" cy="97"/>
              </a:xfrm>
              <a:custGeom>
                <a:avLst/>
                <a:gdLst>
                  <a:gd name="T0" fmla="*/ 274 w 406"/>
                  <a:gd name="T1" fmla="*/ 0 h 485"/>
                  <a:gd name="T2" fmla="*/ 406 w 406"/>
                  <a:gd name="T3" fmla="*/ 55 h 485"/>
                  <a:gd name="T4" fmla="*/ 371 w 406"/>
                  <a:gd name="T5" fmla="*/ 333 h 485"/>
                  <a:gd name="T6" fmla="*/ 35 w 406"/>
                  <a:gd name="T7" fmla="*/ 423 h 485"/>
                  <a:gd name="T8" fmla="*/ 0 w 406"/>
                  <a:gd name="T9" fmla="*/ 485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485">
                    <a:moveTo>
                      <a:pt x="274" y="0"/>
                    </a:moveTo>
                    <a:lnTo>
                      <a:pt x="406" y="55"/>
                    </a:lnTo>
                    <a:lnTo>
                      <a:pt x="371" y="333"/>
                    </a:lnTo>
                    <a:lnTo>
                      <a:pt x="35" y="423"/>
                    </a:lnTo>
                    <a:lnTo>
                      <a:pt x="0" y="48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4" name="Freeform 1125">
                <a:extLst>
                  <a:ext uri="{FF2B5EF4-FFF2-40B4-BE49-F238E27FC236}">
                    <a16:creationId xmlns:a16="http://schemas.microsoft.com/office/drawing/2014/main" id="{83D39209-6599-3A43-EB01-134781F14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9" y="2894"/>
                <a:ext cx="73" cy="9"/>
              </a:xfrm>
              <a:custGeom>
                <a:avLst/>
                <a:gdLst>
                  <a:gd name="T0" fmla="*/ 0 w 367"/>
                  <a:gd name="T1" fmla="*/ 0 h 48"/>
                  <a:gd name="T2" fmla="*/ 249 w 367"/>
                  <a:gd name="T3" fmla="*/ 48 h 48"/>
                  <a:gd name="T4" fmla="*/ 367 w 367"/>
                  <a:gd name="T5" fmla="*/ 1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" h="48">
                    <a:moveTo>
                      <a:pt x="0" y="0"/>
                    </a:moveTo>
                    <a:lnTo>
                      <a:pt x="249" y="48"/>
                    </a:lnTo>
                    <a:lnTo>
                      <a:pt x="367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5" name="Freeform 1126">
                <a:extLst>
                  <a:ext uri="{FF2B5EF4-FFF2-40B4-BE49-F238E27FC236}">
                    <a16:creationId xmlns:a16="http://schemas.microsoft.com/office/drawing/2014/main" id="{E3D6A82F-2065-2227-1049-17799D38B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7" y="2914"/>
                <a:ext cx="221" cy="150"/>
              </a:xfrm>
              <a:custGeom>
                <a:avLst/>
                <a:gdLst>
                  <a:gd name="T0" fmla="*/ 0 w 1106"/>
                  <a:gd name="T1" fmla="*/ 395 h 753"/>
                  <a:gd name="T2" fmla="*/ 73 w 1106"/>
                  <a:gd name="T3" fmla="*/ 395 h 753"/>
                  <a:gd name="T4" fmla="*/ 173 w 1106"/>
                  <a:gd name="T5" fmla="*/ 583 h 753"/>
                  <a:gd name="T6" fmla="*/ 485 w 1106"/>
                  <a:gd name="T7" fmla="*/ 753 h 753"/>
                  <a:gd name="T8" fmla="*/ 745 w 1106"/>
                  <a:gd name="T9" fmla="*/ 531 h 753"/>
                  <a:gd name="T10" fmla="*/ 836 w 1106"/>
                  <a:gd name="T11" fmla="*/ 565 h 753"/>
                  <a:gd name="T12" fmla="*/ 926 w 1106"/>
                  <a:gd name="T13" fmla="*/ 461 h 753"/>
                  <a:gd name="T14" fmla="*/ 995 w 1106"/>
                  <a:gd name="T15" fmla="*/ 63 h 753"/>
                  <a:gd name="T16" fmla="*/ 912 w 1106"/>
                  <a:gd name="T17" fmla="*/ 21 h 753"/>
                  <a:gd name="T18" fmla="*/ 1016 w 1106"/>
                  <a:gd name="T19" fmla="*/ 45 h 753"/>
                  <a:gd name="T20" fmla="*/ 1106 w 1106"/>
                  <a:gd name="T21" fmla="*/ 0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06" h="753">
                    <a:moveTo>
                      <a:pt x="0" y="395"/>
                    </a:moveTo>
                    <a:lnTo>
                      <a:pt x="73" y="395"/>
                    </a:lnTo>
                    <a:lnTo>
                      <a:pt x="173" y="583"/>
                    </a:lnTo>
                    <a:lnTo>
                      <a:pt x="485" y="753"/>
                    </a:lnTo>
                    <a:lnTo>
                      <a:pt x="745" y="531"/>
                    </a:lnTo>
                    <a:lnTo>
                      <a:pt x="836" y="565"/>
                    </a:lnTo>
                    <a:lnTo>
                      <a:pt x="926" y="461"/>
                    </a:lnTo>
                    <a:lnTo>
                      <a:pt x="995" y="63"/>
                    </a:lnTo>
                    <a:lnTo>
                      <a:pt x="912" y="21"/>
                    </a:lnTo>
                    <a:lnTo>
                      <a:pt x="1016" y="45"/>
                    </a:lnTo>
                    <a:lnTo>
                      <a:pt x="110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6" name="Freeform 1127">
                <a:extLst>
                  <a:ext uri="{FF2B5EF4-FFF2-40B4-BE49-F238E27FC236}">
                    <a16:creationId xmlns:a16="http://schemas.microsoft.com/office/drawing/2014/main" id="{95B95E9A-AD0F-3DA5-2565-4963BDB4EC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8" y="2910"/>
                <a:ext cx="104" cy="18"/>
              </a:xfrm>
              <a:custGeom>
                <a:avLst/>
                <a:gdLst>
                  <a:gd name="T0" fmla="*/ 0 w 520"/>
                  <a:gd name="T1" fmla="*/ 21 h 94"/>
                  <a:gd name="T2" fmla="*/ 66 w 520"/>
                  <a:gd name="T3" fmla="*/ 0 h 94"/>
                  <a:gd name="T4" fmla="*/ 513 w 520"/>
                  <a:gd name="T5" fmla="*/ 59 h 94"/>
                  <a:gd name="T6" fmla="*/ 520 w 520"/>
                  <a:gd name="T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94">
                    <a:moveTo>
                      <a:pt x="0" y="21"/>
                    </a:moveTo>
                    <a:lnTo>
                      <a:pt x="66" y="0"/>
                    </a:lnTo>
                    <a:lnTo>
                      <a:pt x="513" y="59"/>
                    </a:lnTo>
                    <a:lnTo>
                      <a:pt x="520" y="9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7" name="Line 1128">
                <a:extLst>
                  <a:ext uri="{FF2B5EF4-FFF2-40B4-BE49-F238E27FC236}">
                    <a16:creationId xmlns:a16="http://schemas.microsoft.com/office/drawing/2014/main" id="{7C5E180E-7CD0-3DA7-7C13-30E596D19C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2" y="2928"/>
                <a:ext cx="2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8" name="Freeform 1129">
                <a:extLst>
                  <a:ext uri="{FF2B5EF4-FFF2-40B4-BE49-F238E27FC236}">
                    <a16:creationId xmlns:a16="http://schemas.microsoft.com/office/drawing/2014/main" id="{F7DCCF2A-FDAF-A58B-975A-DAB33CA03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8" y="2920"/>
                <a:ext cx="36" cy="13"/>
              </a:xfrm>
              <a:custGeom>
                <a:avLst/>
                <a:gdLst>
                  <a:gd name="T0" fmla="*/ 0 w 181"/>
                  <a:gd name="T1" fmla="*/ 63 h 63"/>
                  <a:gd name="T2" fmla="*/ 7 w 181"/>
                  <a:gd name="T3" fmla="*/ 0 h 63"/>
                  <a:gd name="T4" fmla="*/ 181 w 181"/>
                  <a:gd name="T5" fmla="*/ 5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63">
                    <a:moveTo>
                      <a:pt x="0" y="63"/>
                    </a:moveTo>
                    <a:lnTo>
                      <a:pt x="7" y="0"/>
                    </a:lnTo>
                    <a:lnTo>
                      <a:pt x="181" y="5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9" name="Freeform 1130">
                <a:extLst>
                  <a:ext uri="{FF2B5EF4-FFF2-40B4-BE49-F238E27FC236}">
                    <a16:creationId xmlns:a16="http://schemas.microsoft.com/office/drawing/2014/main" id="{93B7F221-7F23-3B8F-967E-A927A0B38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3" y="2928"/>
                <a:ext cx="197" cy="225"/>
              </a:xfrm>
              <a:custGeom>
                <a:avLst/>
                <a:gdLst>
                  <a:gd name="T0" fmla="*/ 697 w 985"/>
                  <a:gd name="T1" fmla="*/ 0 h 1123"/>
                  <a:gd name="T2" fmla="*/ 122 w 985"/>
                  <a:gd name="T3" fmla="*/ 0 h 1123"/>
                  <a:gd name="T4" fmla="*/ 0 w 985"/>
                  <a:gd name="T5" fmla="*/ 496 h 1123"/>
                  <a:gd name="T6" fmla="*/ 493 w 985"/>
                  <a:gd name="T7" fmla="*/ 745 h 1123"/>
                  <a:gd name="T8" fmla="*/ 839 w 985"/>
                  <a:gd name="T9" fmla="*/ 1116 h 1123"/>
                  <a:gd name="T10" fmla="*/ 985 w 985"/>
                  <a:gd name="T11" fmla="*/ 1123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5" h="1123">
                    <a:moveTo>
                      <a:pt x="697" y="0"/>
                    </a:moveTo>
                    <a:lnTo>
                      <a:pt x="122" y="0"/>
                    </a:lnTo>
                    <a:lnTo>
                      <a:pt x="0" y="496"/>
                    </a:lnTo>
                    <a:lnTo>
                      <a:pt x="493" y="745"/>
                    </a:lnTo>
                    <a:lnTo>
                      <a:pt x="839" y="1116"/>
                    </a:lnTo>
                    <a:lnTo>
                      <a:pt x="985" y="11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0" name="Line 1131">
                <a:extLst>
                  <a:ext uri="{FF2B5EF4-FFF2-40B4-BE49-F238E27FC236}">
                    <a16:creationId xmlns:a16="http://schemas.microsoft.com/office/drawing/2014/main" id="{6D1D88C4-DD81-6DB4-6D26-B6A079BBE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94" y="2856"/>
                <a:ext cx="25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1" name="Line 1132">
                <a:extLst>
                  <a:ext uri="{FF2B5EF4-FFF2-40B4-BE49-F238E27FC236}">
                    <a16:creationId xmlns:a16="http://schemas.microsoft.com/office/drawing/2014/main" id="{135AB3A0-89ED-F5B4-378C-8CFB5F1413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19" y="2867"/>
                <a:ext cx="26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2" name="Line 1133">
                <a:extLst>
                  <a:ext uri="{FF2B5EF4-FFF2-40B4-BE49-F238E27FC236}">
                    <a16:creationId xmlns:a16="http://schemas.microsoft.com/office/drawing/2014/main" id="{C6981E7A-77D1-6DCE-6629-59762B8045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9" y="2867"/>
                <a:ext cx="29" cy="4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3" name="Line 1134">
                <a:extLst>
                  <a:ext uri="{FF2B5EF4-FFF2-40B4-BE49-F238E27FC236}">
                    <a16:creationId xmlns:a16="http://schemas.microsoft.com/office/drawing/2014/main" id="{0D835D4A-B1B8-8F9B-6517-30634464A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94" y="2856"/>
                <a:ext cx="51" cy="2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4" name="Line 1135">
                <a:extLst>
                  <a:ext uri="{FF2B5EF4-FFF2-40B4-BE49-F238E27FC236}">
                    <a16:creationId xmlns:a16="http://schemas.microsoft.com/office/drawing/2014/main" id="{B002A922-9E3C-DBAE-F95D-5A97CD442B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82" y="2836"/>
                <a:ext cx="69" cy="6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5" name="Freeform 1136">
                <a:extLst>
                  <a:ext uri="{FF2B5EF4-FFF2-40B4-BE49-F238E27FC236}">
                    <a16:creationId xmlns:a16="http://schemas.microsoft.com/office/drawing/2014/main" id="{3A747C99-8387-22B1-C598-1891201E0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3028"/>
                <a:ext cx="80" cy="87"/>
              </a:xfrm>
              <a:custGeom>
                <a:avLst/>
                <a:gdLst>
                  <a:gd name="T0" fmla="*/ 378 w 402"/>
                  <a:gd name="T1" fmla="*/ 0 h 437"/>
                  <a:gd name="T2" fmla="*/ 402 w 402"/>
                  <a:gd name="T3" fmla="*/ 288 h 437"/>
                  <a:gd name="T4" fmla="*/ 319 w 402"/>
                  <a:gd name="T5" fmla="*/ 405 h 437"/>
                  <a:gd name="T6" fmla="*/ 184 w 402"/>
                  <a:gd name="T7" fmla="*/ 437 h 437"/>
                  <a:gd name="T8" fmla="*/ 56 w 402"/>
                  <a:gd name="T9" fmla="*/ 378 h 437"/>
                  <a:gd name="T10" fmla="*/ 0 w 402"/>
                  <a:gd name="T11" fmla="*/ 423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2" h="437">
                    <a:moveTo>
                      <a:pt x="378" y="0"/>
                    </a:moveTo>
                    <a:lnTo>
                      <a:pt x="402" y="288"/>
                    </a:lnTo>
                    <a:lnTo>
                      <a:pt x="319" y="405"/>
                    </a:lnTo>
                    <a:lnTo>
                      <a:pt x="184" y="437"/>
                    </a:lnTo>
                    <a:lnTo>
                      <a:pt x="56" y="378"/>
                    </a:lnTo>
                    <a:lnTo>
                      <a:pt x="0" y="4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6" name="Freeform 1137">
                <a:extLst>
                  <a:ext uri="{FF2B5EF4-FFF2-40B4-BE49-F238E27FC236}">
                    <a16:creationId xmlns:a16="http://schemas.microsoft.com/office/drawing/2014/main" id="{8CED981F-BEF7-642D-8115-CA691BC8D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3200"/>
                <a:ext cx="104" cy="123"/>
              </a:xfrm>
              <a:custGeom>
                <a:avLst/>
                <a:gdLst>
                  <a:gd name="T0" fmla="*/ 520 w 520"/>
                  <a:gd name="T1" fmla="*/ 0 h 617"/>
                  <a:gd name="T2" fmla="*/ 316 w 520"/>
                  <a:gd name="T3" fmla="*/ 489 h 617"/>
                  <a:gd name="T4" fmla="*/ 0 w 520"/>
                  <a:gd name="T5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0" h="617">
                    <a:moveTo>
                      <a:pt x="520" y="0"/>
                    </a:moveTo>
                    <a:lnTo>
                      <a:pt x="316" y="489"/>
                    </a:lnTo>
                    <a:lnTo>
                      <a:pt x="0" y="6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7" name="Freeform 1138">
                <a:extLst>
                  <a:ext uri="{FF2B5EF4-FFF2-40B4-BE49-F238E27FC236}">
                    <a16:creationId xmlns:a16="http://schemas.microsoft.com/office/drawing/2014/main" id="{F3DB7D45-16A9-131E-065C-361444282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" y="3096"/>
                <a:ext cx="31" cy="104"/>
              </a:xfrm>
              <a:custGeom>
                <a:avLst/>
                <a:gdLst>
                  <a:gd name="T0" fmla="*/ 156 w 156"/>
                  <a:gd name="T1" fmla="*/ 0 h 517"/>
                  <a:gd name="T2" fmla="*/ 132 w 156"/>
                  <a:gd name="T3" fmla="*/ 274 h 517"/>
                  <a:gd name="T4" fmla="*/ 0 w 156"/>
                  <a:gd name="T5" fmla="*/ 517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" h="517">
                    <a:moveTo>
                      <a:pt x="156" y="0"/>
                    </a:moveTo>
                    <a:lnTo>
                      <a:pt x="132" y="274"/>
                    </a:lnTo>
                    <a:lnTo>
                      <a:pt x="0" y="5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8" name="Freeform 1139">
                <a:extLst>
                  <a:ext uri="{FF2B5EF4-FFF2-40B4-BE49-F238E27FC236}">
                    <a16:creationId xmlns:a16="http://schemas.microsoft.com/office/drawing/2014/main" id="{14874513-6013-B987-9392-97C54B4D17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" y="3182"/>
                <a:ext cx="158" cy="54"/>
              </a:xfrm>
              <a:custGeom>
                <a:avLst/>
                <a:gdLst>
                  <a:gd name="T0" fmla="*/ 0 w 794"/>
                  <a:gd name="T1" fmla="*/ 87 h 271"/>
                  <a:gd name="T2" fmla="*/ 194 w 794"/>
                  <a:gd name="T3" fmla="*/ 0 h 271"/>
                  <a:gd name="T4" fmla="*/ 295 w 794"/>
                  <a:gd name="T5" fmla="*/ 187 h 271"/>
                  <a:gd name="T6" fmla="*/ 499 w 794"/>
                  <a:gd name="T7" fmla="*/ 156 h 271"/>
                  <a:gd name="T8" fmla="*/ 673 w 794"/>
                  <a:gd name="T9" fmla="*/ 271 h 271"/>
                  <a:gd name="T10" fmla="*/ 794 w 794"/>
                  <a:gd name="T11" fmla="*/ 198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4" h="271">
                    <a:moveTo>
                      <a:pt x="0" y="87"/>
                    </a:moveTo>
                    <a:lnTo>
                      <a:pt x="194" y="0"/>
                    </a:lnTo>
                    <a:lnTo>
                      <a:pt x="295" y="187"/>
                    </a:lnTo>
                    <a:lnTo>
                      <a:pt x="499" y="156"/>
                    </a:lnTo>
                    <a:lnTo>
                      <a:pt x="673" y="271"/>
                    </a:lnTo>
                    <a:lnTo>
                      <a:pt x="794" y="19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9" name="Freeform 1140">
                <a:extLst>
                  <a:ext uri="{FF2B5EF4-FFF2-40B4-BE49-F238E27FC236}">
                    <a16:creationId xmlns:a16="http://schemas.microsoft.com/office/drawing/2014/main" id="{B178CA87-F19B-2EBD-3933-3096C7E52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0" y="3153"/>
                <a:ext cx="130" cy="170"/>
              </a:xfrm>
              <a:custGeom>
                <a:avLst/>
                <a:gdLst>
                  <a:gd name="T0" fmla="*/ 648 w 648"/>
                  <a:gd name="T1" fmla="*/ 850 h 850"/>
                  <a:gd name="T2" fmla="*/ 534 w 648"/>
                  <a:gd name="T3" fmla="*/ 583 h 850"/>
                  <a:gd name="T4" fmla="*/ 0 w 648"/>
                  <a:gd name="T5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8" h="850">
                    <a:moveTo>
                      <a:pt x="648" y="850"/>
                    </a:moveTo>
                    <a:lnTo>
                      <a:pt x="534" y="58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0" name="Freeform 1141">
                <a:extLst>
                  <a:ext uri="{FF2B5EF4-FFF2-40B4-BE49-F238E27FC236}">
                    <a16:creationId xmlns:a16="http://schemas.microsoft.com/office/drawing/2014/main" id="{5D6A98A7-ACDC-5D92-6DCD-5A7502027F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3306"/>
                <a:ext cx="72" cy="131"/>
              </a:xfrm>
              <a:custGeom>
                <a:avLst/>
                <a:gdLst>
                  <a:gd name="T0" fmla="*/ 364 w 364"/>
                  <a:gd name="T1" fmla="*/ 0 h 656"/>
                  <a:gd name="T2" fmla="*/ 42 w 364"/>
                  <a:gd name="T3" fmla="*/ 375 h 656"/>
                  <a:gd name="T4" fmla="*/ 0 w 364"/>
                  <a:gd name="T5" fmla="*/ 656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4" h="656">
                    <a:moveTo>
                      <a:pt x="364" y="0"/>
                    </a:moveTo>
                    <a:lnTo>
                      <a:pt x="42" y="375"/>
                    </a:lnTo>
                    <a:lnTo>
                      <a:pt x="0" y="65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1" name="Freeform 1142">
                <a:extLst>
                  <a:ext uri="{FF2B5EF4-FFF2-40B4-BE49-F238E27FC236}">
                    <a16:creationId xmlns:a16="http://schemas.microsoft.com/office/drawing/2014/main" id="{1A956F97-F5E9-F544-3148-4D8BE1E52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3535"/>
                <a:ext cx="101" cy="161"/>
              </a:xfrm>
              <a:custGeom>
                <a:avLst/>
                <a:gdLst>
                  <a:gd name="T0" fmla="*/ 502 w 502"/>
                  <a:gd name="T1" fmla="*/ 0 h 807"/>
                  <a:gd name="T2" fmla="*/ 325 w 502"/>
                  <a:gd name="T3" fmla="*/ 55 h 807"/>
                  <a:gd name="T4" fmla="*/ 52 w 502"/>
                  <a:gd name="T5" fmla="*/ 260 h 807"/>
                  <a:gd name="T6" fmla="*/ 0 w 502"/>
                  <a:gd name="T7" fmla="*/ 461 h 807"/>
                  <a:gd name="T8" fmla="*/ 69 w 502"/>
                  <a:gd name="T9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2" h="807">
                    <a:moveTo>
                      <a:pt x="502" y="0"/>
                    </a:moveTo>
                    <a:lnTo>
                      <a:pt x="325" y="55"/>
                    </a:lnTo>
                    <a:lnTo>
                      <a:pt x="52" y="260"/>
                    </a:lnTo>
                    <a:lnTo>
                      <a:pt x="0" y="461"/>
                    </a:lnTo>
                    <a:lnTo>
                      <a:pt x="69" y="80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2" name="Freeform 1143">
                <a:extLst>
                  <a:ext uri="{FF2B5EF4-FFF2-40B4-BE49-F238E27FC236}">
                    <a16:creationId xmlns:a16="http://schemas.microsoft.com/office/drawing/2014/main" id="{D455B90F-E046-908A-07CD-1AFDF59ED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3292"/>
                <a:ext cx="229" cy="80"/>
              </a:xfrm>
              <a:custGeom>
                <a:avLst/>
                <a:gdLst>
                  <a:gd name="T0" fmla="*/ 0 w 1147"/>
                  <a:gd name="T1" fmla="*/ 399 h 399"/>
                  <a:gd name="T2" fmla="*/ 194 w 1147"/>
                  <a:gd name="T3" fmla="*/ 306 h 399"/>
                  <a:gd name="T4" fmla="*/ 551 w 1147"/>
                  <a:gd name="T5" fmla="*/ 309 h 399"/>
                  <a:gd name="T6" fmla="*/ 672 w 1147"/>
                  <a:gd name="T7" fmla="*/ 149 h 399"/>
                  <a:gd name="T8" fmla="*/ 1147 w 1147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7" h="399">
                    <a:moveTo>
                      <a:pt x="0" y="399"/>
                    </a:moveTo>
                    <a:lnTo>
                      <a:pt x="194" y="306"/>
                    </a:lnTo>
                    <a:lnTo>
                      <a:pt x="551" y="309"/>
                    </a:lnTo>
                    <a:lnTo>
                      <a:pt x="672" y="149"/>
                    </a:lnTo>
                    <a:lnTo>
                      <a:pt x="114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3" name="Freeform 1144">
                <a:extLst>
                  <a:ext uri="{FF2B5EF4-FFF2-40B4-BE49-F238E27FC236}">
                    <a16:creationId xmlns:a16="http://schemas.microsoft.com/office/drawing/2014/main" id="{CF2602CC-B73E-5CF6-6BBA-4A938FB37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3437"/>
                <a:ext cx="103" cy="77"/>
              </a:xfrm>
              <a:custGeom>
                <a:avLst/>
                <a:gdLst>
                  <a:gd name="T0" fmla="*/ 513 w 513"/>
                  <a:gd name="T1" fmla="*/ 0 h 384"/>
                  <a:gd name="T2" fmla="*/ 392 w 513"/>
                  <a:gd name="T3" fmla="*/ 232 h 384"/>
                  <a:gd name="T4" fmla="*/ 0 w 513"/>
                  <a:gd name="T5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3" h="384">
                    <a:moveTo>
                      <a:pt x="513" y="0"/>
                    </a:moveTo>
                    <a:lnTo>
                      <a:pt x="392" y="232"/>
                    </a:lnTo>
                    <a:lnTo>
                      <a:pt x="0" y="38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4" name="Line 1145">
                <a:extLst>
                  <a:ext uri="{FF2B5EF4-FFF2-40B4-BE49-F238E27FC236}">
                    <a16:creationId xmlns:a16="http://schemas.microsoft.com/office/drawing/2014/main" id="{877479E1-2417-4C58-E755-169058024E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9" y="3372"/>
                <a:ext cx="58" cy="14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5" name="Line 1146">
                <a:extLst>
                  <a:ext uri="{FF2B5EF4-FFF2-40B4-BE49-F238E27FC236}">
                    <a16:creationId xmlns:a16="http://schemas.microsoft.com/office/drawing/2014/main" id="{545BC57A-AF9F-2638-9A08-7F9E7BD141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0" y="3323"/>
                <a:ext cx="29" cy="4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6" name="Line 1147">
                <a:extLst>
                  <a:ext uri="{FF2B5EF4-FFF2-40B4-BE49-F238E27FC236}">
                    <a16:creationId xmlns:a16="http://schemas.microsoft.com/office/drawing/2014/main" id="{D585435B-EC6B-586E-803F-51AA22E069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24" y="3071"/>
                <a:ext cx="91" cy="4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7" name="Line 1148">
                <a:extLst>
                  <a:ext uri="{FF2B5EF4-FFF2-40B4-BE49-F238E27FC236}">
                    <a16:creationId xmlns:a16="http://schemas.microsoft.com/office/drawing/2014/main" id="{DA643B51-A52E-11C8-66C3-3650778F34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75" y="3096"/>
                <a:ext cx="40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8" name="Freeform 1149">
                <a:extLst>
                  <a:ext uri="{FF2B5EF4-FFF2-40B4-BE49-F238E27FC236}">
                    <a16:creationId xmlns:a16="http://schemas.microsoft.com/office/drawing/2014/main" id="{1BEE53CA-04EC-3A52-47C3-79012E965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9" y="2745"/>
                <a:ext cx="40" cy="171"/>
              </a:xfrm>
              <a:custGeom>
                <a:avLst/>
                <a:gdLst>
                  <a:gd name="T0" fmla="*/ 138 w 201"/>
                  <a:gd name="T1" fmla="*/ 0 h 853"/>
                  <a:gd name="T2" fmla="*/ 201 w 201"/>
                  <a:gd name="T3" fmla="*/ 128 h 853"/>
                  <a:gd name="T4" fmla="*/ 152 w 201"/>
                  <a:gd name="T5" fmla="*/ 544 h 853"/>
                  <a:gd name="T6" fmla="*/ 0 w 201"/>
                  <a:gd name="T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1" h="853">
                    <a:moveTo>
                      <a:pt x="138" y="0"/>
                    </a:moveTo>
                    <a:lnTo>
                      <a:pt x="201" y="128"/>
                    </a:lnTo>
                    <a:lnTo>
                      <a:pt x="152" y="544"/>
                    </a:lnTo>
                    <a:lnTo>
                      <a:pt x="0" y="85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9" name="Freeform 1150">
                <a:extLst>
                  <a:ext uri="{FF2B5EF4-FFF2-40B4-BE49-F238E27FC236}">
                    <a16:creationId xmlns:a16="http://schemas.microsoft.com/office/drawing/2014/main" id="{48A74385-1E29-A475-5109-15E247CA9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6" y="2745"/>
                <a:ext cx="221" cy="32"/>
              </a:xfrm>
              <a:custGeom>
                <a:avLst/>
                <a:gdLst>
                  <a:gd name="T0" fmla="*/ 0 w 1102"/>
                  <a:gd name="T1" fmla="*/ 45 h 156"/>
                  <a:gd name="T2" fmla="*/ 492 w 1102"/>
                  <a:gd name="T3" fmla="*/ 3 h 156"/>
                  <a:gd name="T4" fmla="*/ 707 w 1102"/>
                  <a:gd name="T5" fmla="*/ 156 h 156"/>
                  <a:gd name="T6" fmla="*/ 1102 w 1102"/>
                  <a:gd name="T7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2" h="156">
                    <a:moveTo>
                      <a:pt x="0" y="45"/>
                    </a:moveTo>
                    <a:lnTo>
                      <a:pt x="492" y="3"/>
                    </a:lnTo>
                    <a:lnTo>
                      <a:pt x="707" y="156"/>
                    </a:lnTo>
                    <a:lnTo>
                      <a:pt x="110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0" name="Freeform 1151">
                <a:extLst>
                  <a:ext uri="{FF2B5EF4-FFF2-40B4-BE49-F238E27FC236}">
                    <a16:creationId xmlns:a16="http://schemas.microsoft.com/office/drawing/2014/main" id="{0EF6B956-8F75-64B0-FB83-049ED8766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20"/>
                <a:ext cx="50" cy="75"/>
              </a:xfrm>
              <a:custGeom>
                <a:avLst/>
                <a:gdLst>
                  <a:gd name="T0" fmla="*/ 70 w 246"/>
                  <a:gd name="T1" fmla="*/ 374 h 374"/>
                  <a:gd name="T2" fmla="*/ 7 w 246"/>
                  <a:gd name="T3" fmla="*/ 343 h 374"/>
                  <a:gd name="T4" fmla="*/ 0 w 246"/>
                  <a:gd name="T5" fmla="*/ 208 h 374"/>
                  <a:gd name="T6" fmla="*/ 246 w 246"/>
                  <a:gd name="T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6" h="374">
                    <a:moveTo>
                      <a:pt x="70" y="374"/>
                    </a:moveTo>
                    <a:lnTo>
                      <a:pt x="7" y="343"/>
                    </a:lnTo>
                    <a:lnTo>
                      <a:pt x="0" y="208"/>
                    </a:lnTo>
                    <a:lnTo>
                      <a:pt x="24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1" name="Freeform 1152">
                <a:extLst>
                  <a:ext uri="{FF2B5EF4-FFF2-40B4-BE49-F238E27FC236}">
                    <a16:creationId xmlns:a16="http://schemas.microsoft.com/office/drawing/2014/main" id="{8CC18B1B-4D64-96A2-B745-B9E693172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" y="2695"/>
                <a:ext cx="57" cy="59"/>
              </a:xfrm>
              <a:custGeom>
                <a:avLst/>
                <a:gdLst>
                  <a:gd name="T0" fmla="*/ 284 w 284"/>
                  <a:gd name="T1" fmla="*/ 299 h 299"/>
                  <a:gd name="T2" fmla="*/ 176 w 284"/>
                  <a:gd name="T3" fmla="*/ 115 h 299"/>
                  <a:gd name="T4" fmla="*/ 0 w 284"/>
                  <a:gd name="T5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4" h="299">
                    <a:moveTo>
                      <a:pt x="284" y="299"/>
                    </a:moveTo>
                    <a:lnTo>
                      <a:pt x="176" y="1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2" name="Freeform 1153">
                <a:extLst>
                  <a:ext uri="{FF2B5EF4-FFF2-40B4-BE49-F238E27FC236}">
                    <a16:creationId xmlns:a16="http://schemas.microsoft.com/office/drawing/2014/main" id="{B93BDD97-6AFB-B3C3-9529-B571654BE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" y="2695"/>
                <a:ext cx="100" cy="58"/>
              </a:xfrm>
              <a:custGeom>
                <a:avLst/>
                <a:gdLst>
                  <a:gd name="T0" fmla="*/ 500 w 500"/>
                  <a:gd name="T1" fmla="*/ 0 h 292"/>
                  <a:gd name="T2" fmla="*/ 399 w 500"/>
                  <a:gd name="T3" fmla="*/ 84 h 292"/>
                  <a:gd name="T4" fmla="*/ 115 w 500"/>
                  <a:gd name="T5" fmla="*/ 52 h 292"/>
                  <a:gd name="T6" fmla="*/ 0 w 500"/>
                  <a:gd name="T7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0" h="292">
                    <a:moveTo>
                      <a:pt x="500" y="0"/>
                    </a:moveTo>
                    <a:lnTo>
                      <a:pt x="399" y="84"/>
                    </a:lnTo>
                    <a:lnTo>
                      <a:pt x="115" y="52"/>
                    </a:lnTo>
                    <a:lnTo>
                      <a:pt x="0" y="29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3" name="Freeform 1154">
                <a:extLst>
                  <a:ext uri="{FF2B5EF4-FFF2-40B4-BE49-F238E27FC236}">
                    <a16:creationId xmlns:a16="http://schemas.microsoft.com/office/drawing/2014/main" id="{90DA970A-B0F9-9D39-BDB5-158E009EE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8" y="2754"/>
                <a:ext cx="128" cy="56"/>
              </a:xfrm>
              <a:custGeom>
                <a:avLst/>
                <a:gdLst>
                  <a:gd name="T0" fmla="*/ 0 w 642"/>
                  <a:gd name="T1" fmla="*/ 280 h 280"/>
                  <a:gd name="T2" fmla="*/ 42 w 642"/>
                  <a:gd name="T3" fmla="*/ 149 h 280"/>
                  <a:gd name="T4" fmla="*/ 250 w 642"/>
                  <a:gd name="T5" fmla="*/ 142 h 280"/>
                  <a:gd name="T6" fmla="*/ 642 w 642"/>
                  <a:gd name="T7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2" h="280">
                    <a:moveTo>
                      <a:pt x="0" y="280"/>
                    </a:moveTo>
                    <a:lnTo>
                      <a:pt x="42" y="149"/>
                    </a:lnTo>
                    <a:lnTo>
                      <a:pt x="250" y="142"/>
                    </a:lnTo>
                    <a:lnTo>
                      <a:pt x="64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4" name="Freeform 1155">
                <a:extLst>
                  <a:ext uri="{FF2B5EF4-FFF2-40B4-BE49-F238E27FC236}">
                    <a16:creationId xmlns:a16="http://schemas.microsoft.com/office/drawing/2014/main" id="{510CC9E2-0983-90C4-D072-8E4607531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1" y="2889"/>
                <a:ext cx="260" cy="153"/>
              </a:xfrm>
              <a:custGeom>
                <a:avLst/>
                <a:gdLst>
                  <a:gd name="T0" fmla="*/ 0 w 1300"/>
                  <a:gd name="T1" fmla="*/ 42 h 767"/>
                  <a:gd name="T2" fmla="*/ 63 w 1300"/>
                  <a:gd name="T3" fmla="*/ 0 h 767"/>
                  <a:gd name="T4" fmla="*/ 499 w 1300"/>
                  <a:gd name="T5" fmla="*/ 4 h 767"/>
                  <a:gd name="T6" fmla="*/ 777 w 1300"/>
                  <a:gd name="T7" fmla="*/ 84 h 767"/>
                  <a:gd name="T8" fmla="*/ 895 w 1300"/>
                  <a:gd name="T9" fmla="*/ 427 h 767"/>
                  <a:gd name="T10" fmla="*/ 1019 w 1300"/>
                  <a:gd name="T11" fmla="*/ 444 h 767"/>
                  <a:gd name="T12" fmla="*/ 1300 w 1300"/>
                  <a:gd name="T13" fmla="*/ 767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0" h="767">
                    <a:moveTo>
                      <a:pt x="0" y="42"/>
                    </a:moveTo>
                    <a:lnTo>
                      <a:pt x="63" y="0"/>
                    </a:lnTo>
                    <a:lnTo>
                      <a:pt x="499" y="4"/>
                    </a:lnTo>
                    <a:lnTo>
                      <a:pt x="777" y="84"/>
                    </a:lnTo>
                    <a:lnTo>
                      <a:pt x="895" y="427"/>
                    </a:lnTo>
                    <a:lnTo>
                      <a:pt x="1019" y="444"/>
                    </a:lnTo>
                    <a:lnTo>
                      <a:pt x="1300" y="76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5" name="Freeform 1156">
                <a:extLst>
                  <a:ext uri="{FF2B5EF4-FFF2-40B4-BE49-F238E27FC236}">
                    <a16:creationId xmlns:a16="http://schemas.microsoft.com/office/drawing/2014/main" id="{8BD7C28C-F8ED-AB72-ACFB-1A9AC6DEA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0" y="3014"/>
                <a:ext cx="161" cy="64"/>
              </a:xfrm>
              <a:custGeom>
                <a:avLst/>
                <a:gdLst>
                  <a:gd name="T0" fmla="*/ 0 w 804"/>
                  <a:gd name="T1" fmla="*/ 0 h 323"/>
                  <a:gd name="T2" fmla="*/ 319 w 804"/>
                  <a:gd name="T3" fmla="*/ 156 h 323"/>
                  <a:gd name="T4" fmla="*/ 433 w 804"/>
                  <a:gd name="T5" fmla="*/ 70 h 323"/>
                  <a:gd name="T6" fmla="*/ 572 w 804"/>
                  <a:gd name="T7" fmla="*/ 73 h 323"/>
                  <a:gd name="T8" fmla="*/ 624 w 804"/>
                  <a:gd name="T9" fmla="*/ 208 h 323"/>
                  <a:gd name="T10" fmla="*/ 804 w 804"/>
                  <a:gd name="T11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4" h="323">
                    <a:moveTo>
                      <a:pt x="0" y="0"/>
                    </a:moveTo>
                    <a:lnTo>
                      <a:pt x="319" y="156"/>
                    </a:lnTo>
                    <a:lnTo>
                      <a:pt x="433" y="70"/>
                    </a:lnTo>
                    <a:lnTo>
                      <a:pt x="572" y="73"/>
                    </a:lnTo>
                    <a:lnTo>
                      <a:pt x="624" y="208"/>
                    </a:lnTo>
                    <a:lnTo>
                      <a:pt x="804" y="3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6" name="Freeform 1157">
                <a:extLst>
                  <a:ext uri="{FF2B5EF4-FFF2-40B4-BE49-F238E27FC236}">
                    <a16:creationId xmlns:a16="http://schemas.microsoft.com/office/drawing/2014/main" id="{E7F6C554-2E3C-2844-AB32-E28A6C3B2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1" y="3042"/>
                <a:ext cx="132" cy="59"/>
              </a:xfrm>
              <a:custGeom>
                <a:avLst/>
                <a:gdLst>
                  <a:gd name="T0" fmla="*/ 0 w 662"/>
                  <a:gd name="T1" fmla="*/ 180 h 294"/>
                  <a:gd name="T2" fmla="*/ 139 w 662"/>
                  <a:gd name="T3" fmla="*/ 183 h 294"/>
                  <a:gd name="T4" fmla="*/ 309 w 662"/>
                  <a:gd name="T5" fmla="*/ 294 h 294"/>
                  <a:gd name="T6" fmla="*/ 662 w 662"/>
                  <a:gd name="T7" fmla="*/ 280 h 294"/>
                  <a:gd name="T8" fmla="*/ 499 w 662"/>
                  <a:gd name="T9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2" h="294">
                    <a:moveTo>
                      <a:pt x="0" y="180"/>
                    </a:moveTo>
                    <a:lnTo>
                      <a:pt x="139" y="183"/>
                    </a:lnTo>
                    <a:lnTo>
                      <a:pt x="309" y="294"/>
                    </a:lnTo>
                    <a:lnTo>
                      <a:pt x="662" y="280"/>
                    </a:lnTo>
                    <a:lnTo>
                      <a:pt x="49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7" name="Freeform 1158">
                <a:extLst>
                  <a:ext uri="{FF2B5EF4-FFF2-40B4-BE49-F238E27FC236}">
                    <a16:creationId xmlns:a16="http://schemas.microsoft.com/office/drawing/2014/main" id="{F9886EC9-F1D0-5748-8C4E-1F9018692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1" y="2916"/>
                <a:ext cx="128" cy="126"/>
              </a:xfrm>
              <a:custGeom>
                <a:avLst/>
                <a:gdLst>
                  <a:gd name="T0" fmla="*/ 0 w 642"/>
                  <a:gd name="T1" fmla="*/ 631 h 631"/>
                  <a:gd name="T2" fmla="*/ 281 w 642"/>
                  <a:gd name="T3" fmla="*/ 423 h 631"/>
                  <a:gd name="T4" fmla="*/ 489 w 642"/>
                  <a:gd name="T5" fmla="*/ 457 h 631"/>
                  <a:gd name="T6" fmla="*/ 548 w 642"/>
                  <a:gd name="T7" fmla="*/ 416 h 631"/>
                  <a:gd name="T8" fmla="*/ 642 w 642"/>
                  <a:gd name="T9" fmla="*/ 0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2" h="631">
                    <a:moveTo>
                      <a:pt x="0" y="631"/>
                    </a:moveTo>
                    <a:lnTo>
                      <a:pt x="281" y="423"/>
                    </a:lnTo>
                    <a:lnTo>
                      <a:pt x="489" y="457"/>
                    </a:lnTo>
                    <a:lnTo>
                      <a:pt x="548" y="416"/>
                    </a:lnTo>
                    <a:lnTo>
                      <a:pt x="64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8" name="Freeform 1159">
                <a:extLst>
                  <a:ext uri="{FF2B5EF4-FFF2-40B4-BE49-F238E27FC236}">
                    <a16:creationId xmlns:a16="http://schemas.microsoft.com/office/drawing/2014/main" id="{6F9BB260-D77D-658A-5CEB-5E2273ED4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" y="2689"/>
                <a:ext cx="132" cy="64"/>
              </a:xfrm>
              <a:custGeom>
                <a:avLst/>
                <a:gdLst>
                  <a:gd name="T0" fmla="*/ 0 w 662"/>
                  <a:gd name="T1" fmla="*/ 0 h 319"/>
                  <a:gd name="T2" fmla="*/ 343 w 662"/>
                  <a:gd name="T3" fmla="*/ 27 h 319"/>
                  <a:gd name="T4" fmla="*/ 541 w 662"/>
                  <a:gd name="T5" fmla="*/ 305 h 319"/>
                  <a:gd name="T6" fmla="*/ 662 w 662"/>
                  <a:gd name="T7" fmla="*/ 319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2" h="319">
                    <a:moveTo>
                      <a:pt x="0" y="0"/>
                    </a:moveTo>
                    <a:lnTo>
                      <a:pt x="343" y="27"/>
                    </a:lnTo>
                    <a:lnTo>
                      <a:pt x="541" y="305"/>
                    </a:lnTo>
                    <a:lnTo>
                      <a:pt x="662" y="3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9" name="Line 1160">
                <a:extLst>
                  <a:ext uri="{FF2B5EF4-FFF2-40B4-BE49-F238E27FC236}">
                    <a16:creationId xmlns:a16="http://schemas.microsoft.com/office/drawing/2014/main" id="{87B09988-3C06-4DAC-EAF7-1BA7043B65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86" y="2817"/>
                <a:ext cx="37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0" name="Freeform 1161">
                <a:extLst>
                  <a:ext uri="{FF2B5EF4-FFF2-40B4-BE49-F238E27FC236}">
                    <a16:creationId xmlns:a16="http://schemas.microsoft.com/office/drawing/2014/main" id="{25CA6FBE-F270-5137-C15C-1B7EE811D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2752"/>
                <a:ext cx="71" cy="65"/>
              </a:xfrm>
              <a:custGeom>
                <a:avLst/>
                <a:gdLst>
                  <a:gd name="T0" fmla="*/ 354 w 354"/>
                  <a:gd name="T1" fmla="*/ 326 h 326"/>
                  <a:gd name="T2" fmla="*/ 312 w 354"/>
                  <a:gd name="T3" fmla="*/ 187 h 326"/>
                  <a:gd name="T4" fmla="*/ 0 w 354"/>
                  <a:gd name="T5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4" h="326">
                    <a:moveTo>
                      <a:pt x="354" y="326"/>
                    </a:moveTo>
                    <a:lnTo>
                      <a:pt x="312" y="18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1" name="Line 1162">
                <a:extLst>
                  <a:ext uri="{FF2B5EF4-FFF2-40B4-BE49-F238E27FC236}">
                    <a16:creationId xmlns:a16="http://schemas.microsoft.com/office/drawing/2014/main" id="{3D11C5E4-8A00-809C-E4B3-6B4C701B13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23" y="2842"/>
                <a:ext cx="18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2" name="Line 1163">
                <a:extLst>
                  <a:ext uri="{FF2B5EF4-FFF2-40B4-BE49-F238E27FC236}">
                    <a16:creationId xmlns:a16="http://schemas.microsoft.com/office/drawing/2014/main" id="{B307E107-22EE-3B27-E91A-660E39AE1E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94" y="2820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3" name="Freeform 1164">
                <a:extLst>
                  <a:ext uri="{FF2B5EF4-FFF2-40B4-BE49-F238E27FC236}">
                    <a16:creationId xmlns:a16="http://schemas.microsoft.com/office/drawing/2014/main" id="{186FC4E4-C93F-14ED-88A5-EE1AA60FDD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8" y="2753"/>
                <a:ext cx="16" cy="67"/>
              </a:xfrm>
              <a:custGeom>
                <a:avLst/>
                <a:gdLst>
                  <a:gd name="T0" fmla="*/ 59 w 81"/>
                  <a:gd name="T1" fmla="*/ 0 h 337"/>
                  <a:gd name="T2" fmla="*/ 0 w 81"/>
                  <a:gd name="T3" fmla="*/ 180 h 337"/>
                  <a:gd name="T4" fmla="*/ 81 w 81"/>
                  <a:gd name="T5" fmla="*/ 33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337">
                    <a:moveTo>
                      <a:pt x="59" y="0"/>
                    </a:moveTo>
                    <a:lnTo>
                      <a:pt x="0" y="180"/>
                    </a:lnTo>
                    <a:lnTo>
                      <a:pt x="81" y="3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4" name="Line 1165">
                <a:extLst>
                  <a:ext uri="{FF2B5EF4-FFF2-40B4-BE49-F238E27FC236}">
                    <a16:creationId xmlns:a16="http://schemas.microsoft.com/office/drawing/2014/main" id="{29F77C43-A939-9DAE-9A59-9775710CDA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94" y="2810"/>
                <a:ext cx="24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5" name="Line 1166">
                <a:extLst>
                  <a:ext uri="{FF2B5EF4-FFF2-40B4-BE49-F238E27FC236}">
                    <a16:creationId xmlns:a16="http://schemas.microsoft.com/office/drawing/2014/main" id="{2F815922-7754-E8A1-4A17-6817417E31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94" y="2810"/>
                <a:ext cx="24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6" name="Line 1167">
                <a:extLst>
                  <a:ext uri="{FF2B5EF4-FFF2-40B4-BE49-F238E27FC236}">
                    <a16:creationId xmlns:a16="http://schemas.microsoft.com/office/drawing/2014/main" id="{7EF19E5B-7830-319F-C8F7-3373A2877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41" y="2820"/>
                <a:ext cx="53" cy="2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7" name="Line 1168">
                <a:extLst>
                  <a:ext uri="{FF2B5EF4-FFF2-40B4-BE49-F238E27FC236}">
                    <a16:creationId xmlns:a16="http://schemas.microsoft.com/office/drawing/2014/main" id="{2977DD21-C3A8-77D9-2D52-761B5EB03F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41" y="2822"/>
                <a:ext cx="53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8" name="Freeform 1169">
                <a:extLst>
                  <a:ext uri="{FF2B5EF4-FFF2-40B4-BE49-F238E27FC236}">
                    <a16:creationId xmlns:a16="http://schemas.microsoft.com/office/drawing/2014/main" id="{B777652D-09C1-6D9C-4FF0-FFD9C7496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" y="2689"/>
                <a:ext cx="43" cy="63"/>
              </a:xfrm>
              <a:custGeom>
                <a:avLst/>
                <a:gdLst>
                  <a:gd name="T0" fmla="*/ 7 w 215"/>
                  <a:gd name="T1" fmla="*/ 312 h 312"/>
                  <a:gd name="T2" fmla="*/ 0 w 215"/>
                  <a:gd name="T3" fmla="*/ 246 h 312"/>
                  <a:gd name="T4" fmla="*/ 215 w 215"/>
                  <a:gd name="T5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312">
                    <a:moveTo>
                      <a:pt x="7" y="312"/>
                    </a:moveTo>
                    <a:lnTo>
                      <a:pt x="0" y="246"/>
                    </a:lnTo>
                    <a:lnTo>
                      <a:pt x="21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9" name="Freeform 1170">
                <a:extLst>
                  <a:ext uri="{FF2B5EF4-FFF2-40B4-BE49-F238E27FC236}">
                    <a16:creationId xmlns:a16="http://schemas.microsoft.com/office/drawing/2014/main" id="{7F4BE5CD-F458-386D-8887-743C36445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3" y="2817"/>
                <a:ext cx="93" cy="117"/>
              </a:xfrm>
              <a:custGeom>
                <a:avLst/>
                <a:gdLst>
                  <a:gd name="T0" fmla="*/ 0 w 465"/>
                  <a:gd name="T1" fmla="*/ 586 h 586"/>
                  <a:gd name="T2" fmla="*/ 177 w 465"/>
                  <a:gd name="T3" fmla="*/ 156 h 586"/>
                  <a:gd name="T4" fmla="*/ 267 w 465"/>
                  <a:gd name="T5" fmla="*/ 52 h 586"/>
                  <a:gd name="T6" fmla="*/ 465 w 465"/>
                  <a:gd name="T7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5" h="586">
                    <a:moveTo>
                      <a:pt x="0" y="586"/>
                    </a:moveTo>
                    <a:lnTo>
                      <a:pt x="177" y="156"/>
                    </a:lnTo>
                    <a:lnTo>
                      <a:pt x="267" y="52"/>
                    </a:lnTo>
                    <a:lnTo>
                      <a:pt x="46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0" name="Line 1171">
                <a:extLst>
                  <a:ext uri="{FF2B5EF4-FFF2-40B4-BE49-F238E27FC236}">
                    <a16:creationId xmlns:a16="http://schemas.microsoft.com/office/drawing/2014/main" id="{9B110891-7B8A-65AB-D73F-AE083ABA13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93" y="2934"/>
                <a:ext cx="42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1" name="Freeform 1172">
                <a:extLst>
                  <a:ext uri="{FF2B5EF4-FFF2-40B4-BE49-F238E27FC236}">
                    <a16:creationId xmlns:a16="http://schemas.microsoft.com/office/drawing/2014/main" id="{3FE74902-3AE0-AB35-82EA-CD673F3E2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1" y="3028"/>
                <a:ext cx="102" cy="56"/>
              </a:xfrm>
              <a:custGeom>
                <a:avLst/>
                <a:gdLst>
                  <a:gd name="T0" fmla="*/ 513 w 513"/>
                  <a:gd name="T1" fmla="*/ 284 h 284"/>
                  <a:gd name="T2" fmla="*/ 191 w 513"/>
                  <a:gd name="T3" fmla="*/ 59 h 284"/>
                  <a:gd name="T4" fmla="*/ 0 w 513"/>
                  <a:gd name="T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3" h="284">
                    <a:moveTo>
                      <a:pt x="513" y="284"/>
                    </a:moveTo>
                    <a:lnTo>
                      <a:pt x="191" y="5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2" name="Freeform 1173">
                <a:extLst>
                  <a:ext uri="{FF2B5EF4-FFF2-40B4-BE49-F238E27FC236}">
                    <a16:creationId xmlns:a16="http://schemas.microsoft.com/office/drawing/2014/main" id="{7782CB75-D566-3FFD-D4E6-16333A50F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3" y="2951"/>
                <a:ext cx="42" cy="133"/>
              </a:xfrm>
              <a:custGeom>
                <a:avLst/>
                <a:gdLst>
                  <a:gd name="T0" fmla="*/ 0 w 208"/>
                  <a:gd name="T1" fmla="*/ 666 h 666"/>
                  <a:gd name="T2" fmla="*/ 104 w 208"/>
                  <a:gd name="T3" fmla="*/ 559 h 666"/>
                  <a:gd name="T4" fmla="*/ 76 w 208"/>
                  <a:gd name="T5" fmla="*/ 344 h 666"/>
                  <a:gd name="T6" fmla="*/ 208 w 208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8" h="666">
                    <a:moveTo>
                      <a:pt x="0" y="666"/>
                    </a:moveTo>
                    <a:lnTo>
                      <a:pt x="104" y="559"/>
                    </a:lnTo>
                    <a:lnTo>
                      <a:pt x="76" y="344"/>
                    </a:lnTo>
                    <a:lnTo>
                      <a:pt x="20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3" name="Freeform 1174">
                <a:extLst>
                  <a:ext uri="{FF2B5EF4-FFF2-40B4-BE49-F238E27FC236}">
                    <a16:creationId xmlns:a16="http://schemas.microsoft.com/office/drawing/2014/main" id="{DCDC665C-E8C0-986A-CC4F-C96281F07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6" y="2829"/>
                <a:ext cx="147" cy="105"/>
              </a:xfrm>
              <a:custGeom>
                <a:avLst/>
                <a:gdLst>
                  <a:gd name="T0" fmla="*/ 0 w 735"/>
                  <a:gd name="T1" fmla="*/ 149 h 527"/>
                  <a:gd name="T2" fmla="*/ 402 w 735"/>
                  <a:gd name="T3" fmla="*/ 0 h 527"/>
                  <a:gd name="T4" fmla="*/ 475 w 735"/>
                  <a:gd name="T5" fmla="*/ 277 h 527"/>
                  <a:gd name="T6" fmla="*/ 735 w 735"/>
                  <a:gd name="T7" fmla="*/ 527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5" h="527">
                    <a:moveTo>
                      <a:pt x="0" y="149"/>
                    </a:moveTo>
                    <a:lnTo>
                      <a:pt x="402" y="0"/>
                    </a:lnTo>
                    <a:lnTo>
                      <a:pt x="475" y="277"/>
                    </a:lnTo>
                    <a:lnTo>
                      <a:pt x="735" y="5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4" name="Freeform 1175">
                <a:extLst>
                  <a:ext uri="{FF2B5EF4-FFF2-40B4-BE49-F238E27FC236}">
                    <a16:creationId xmlns:a16="http://schemas.microsoft.com/office/drawing/2014/main" id="{2F216482-DC50-3EDA-138E-0BD5D413DC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8" y="2897"/>
                <a:ext cx="35" cy="113"/>
              </a:xfrm>
              <a:custGeom>
                <a:avLst/>
                <a:gdLst>
                  <a:gd name="T0" fmla="*/ 14 w 177"/>
                  <a:gd name="T1" fmla="*/ 0 h 562"/>
                  <a:gd name="T2" fmla="*/ 45 w 177"/>
                  <a:gd name="T3" fmla="*/ 128 h 562"/>
                  <a:gd name="T4" fmla="*/ 177 w 177"/>
                  <a:gd name="T5" fmla="*/ 281 h 562"/>
                  <a:gd name="T6" fmla="*/ 0 w 177"/>
                  <a:gd name="T7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7" h="562">
                    <a:moveTo>
                      <a:pt x="14" y="0"/>
                    </a:moveTo>
                    <a:lnTo>
                      <a:pt x="45" y="128"/>
                    </a:lnTo>
                    <a:lnTo>
                      <a:pt x="177" y="281"/>
                    </a:lnTo>
                    <a:lnTo>
                      <a:pt x="0" y="56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5" name="Freeform 1176">
                <a:extLst>
                  <a:ext uri="{FF2B5EF4-FFF2-40B4-BE49-F238E27FC236}">
                    <a16:creationId xmlns:a16="http://schemas.microsoft.com/office/drawing/2014/main" id="{71DFB25D-E0CB-432E-AAAE-F037CDA18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5" y="2951"/>
                <a:ext cx="113" cy="59"/>
              </a:xfrm>
              <a:custGeom>
                <a:avLst/>
                <a:gdLst>
                  <a:gd name="T0" fmla="*/ 565 w 565"/>
                  <a:gd name="T1" fmla="*/ 292 h 292"/>
                  <a:gd name="T2" fmla="*/ 243 w 565"/>
                  <a:gd name="T3" fmla="*/ 122 h 292"/>
                  <a:gd name="T4" fmla="*/ 97 w 565"/>
                  <a:gd name="T5" fmla="*/ 111 h 292"/>
                  <a:gd name="T6" fmla="*/ 0 w 565"/>
                  <a:gd name="T7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5" h="292">
                    <a:moveTo>
                      <a:pt x="565" y="292"/>
                    </a:moveTo>
                    <a:lnTo>
                      <a:pt x="243" y="122"/>
                    </a:lnTo>
                    <a:lnTo>
                      <a:pt x="97" y="1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6" name="Line 1177">
                <a:extLst>
                  <a:ext uri="{FF2B5EF4-FFF2-40B4-BE49-F238E27FC236}">
                    <a16:creationId xmlns:a16="http://schemas.microsoft.com/office/drawing/2014/main" id="{838322D8-8644-0176-39F9-952DBE9721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8" y="3010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7" name="Line 1178">
                <a:extLst>
                  <a:ext uri="{FF2B5EF4-FFF2-40B4-BE49-F238E27FC236}">
                    <a16:creationId xmlns:a16="http://schemas.microsoft.com/office/drawing/2014/main" id="{7686941A-3000-D922-E50A-2E4301DEF6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23" y="2849"/>
                <a:ext cx="28" cy="4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8" name="Freeform 1179">
                <a:extLst>
                  <a:ext uri="{FF2B5EF4-FFF2-40B4-BE49-F238E27FC236}">
                    <a16:creationId xmlns:a16="http://schemas.microsoft.com/office/drawing/2014/main" id="{B57CD1C3-349B-72EB-DA78-6FDA4EDFC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4" y="3152"/>
                <a:ext cx="207" cy="77"/>
              </a:xfrm>
              <a:custGeom>
                <a:avLst/>
                <a:gdLst>
                  <a:gd name="T0" fmla="*/ 1033 w 1033"/>
                  <a:gd name="T1" fmla="*/ 385 h 385"/>
                  <a:gd name="T2" fmla="*/ 908 w 1033"/>
                  <a:gd name="T3" fmla="*/ 340 h 385"/>
                  <a:gd name="T4" fmla="*/ 655 w 1033"/>
                  <a:gd name="T5" fmla="*/ 0 h 385"/>
                  <a:gd name="T6" fmla="*/ 368 w 1033"/>
                  <a:gd name="T7" fmla="*/ 195 h 385"/>
                  <a:gd name="T8" fmla="*/ 260 w 1033"/>
                  <a:gd name="T9" fmla="*/ 94 h 385"/>
                  <a:gd name="T10" fmla="*/ 66 w 1033"/>
                  <a:gd name="T11" fmla="*/ 167 h 385"/>
                  <a:gd name="T12" fmla="*/ 0 w 1033"/>
                  <a:gd name="T13" fmla="*/ 46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3" h="385">
                    <a:moveTo>
                      <a:pt x="1033" y="385"/>
                    </a:moveTo>
                    <a:lnTo>
                      <a:pt x="908" y="340"/>
                    </a:lnTo>
                    <a:lnTo>
                      <a:pt x="655" y="0"/>
                    </a:lnTo>
                    <a:lnTo>
                      <a:pt x="368" y="195"/>
                    </a:lnTo>
                    <a:lnTo>
                      <a:pt x="260" y="94"/>
                    </a:lnTo>
                    <a:lnTo>
                      <a:pt x="66" y="167"/>
                    </a:lnTo>
                    <a:lnTo>
                      <a:pt x="0" y="4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9" name="Freeform 1180">
                <a:extLst>
                  <a:ext uri="{FF2B5EF4-FFF2-40B4-BE49-F238E27FC236}">
                    <a16:creationId xmlns:a16="http://schemas.microsoft.com/office/drawing/2014/main" id="{874D115B-816B-AADB-C085-C21EA4728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7" y="3161"/>
                <a:ext cx="62" cy="227"/>
              </a:xfrm>
              <a:custGeom>
                <a:avLst/>
                <a:gdLst>
                  <a:gd name="T0" fmla="*/ 204 w 309"/>
                  <a:gd name="T1" fmla="*/ 1136 h 1136"/>
                  <a:gd name="T2" fmla="*/ 309 w 309"/>
                  <a:gd name="T3" fmla="*/ 901 h 1136"/>
                  <a:gd name="T4" fmla="*/ 257 w 309"/>
                  <a:gd name="T5" fmla="*/ 769 h 1136"/>
                  <a:gd name="T6" fmla="*/ 285 w 309"/>
                  <a:gd name="T7" fmla="*/ 561 h 1136"/>
                  <a:gd name="T8" fmla="*/ 0 w 309"/>
                  <a:gd name="T9" fmla="*/ 364 h 1136"/>
                  <a:gd name="T10" fmla="*/ 83 w 309"/>
                  <a:gd name="T11" fmla="*/ 97 h 1136"/>
                  <a:gd name="T12" fmla="*/ 184 w 309"/>
                  <a:gd name="T13" fmla="*/ 0 h 1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9" h="1136">
                    <a:moveTo>
                      <a:pt x="204" y="1136"/>
                    </a:moveTo>
                    <a:lnTo>
                      <a:pt x="309" y="901"/>
                    </a:lnTo>
                    <a:lnTo>
                      <a:pt x="257" y="769"/>
                    </a:lnTo>
                    <a:lnTo>
                      <a:pt x="285" y="561"/>
                    </a:lnTo>
                    <a:lnTo>
                      <a:pt x="0" y="364"/>
                    </a:lnTo>
                    <a:lnTo>
                      <a:pt x="83" y="97"/>
                    </a:lnTo>
                    <a:lnTo>
                      <a:pt x="18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0" name="Freeform 1181">
                <a:extLst>
                  <a:ext uri="{FF2B5EF4-FFF2-40B4-BE49-F238E27FC236}">
                    <a16:creationId xmlns:a16="http://schemas.microsoft.com/office/drawing/2014/main" id="{ED8E56DC-4F9F-2763-97DE-E79716D11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3105"/>
                <a:ext cx="22" cy="2"/>
              </a:xfrm>
              <a:custGeom>
                <a:avLst/>
                <a:gdLst>
                  <a:gd name="T0" fmla="*/ 0 w 109"/>
                  <a:gd name="T1" fmla="*/ 0 h 9"/>
                  <a:gd name="T2" fmla="*/ 84 w 109"/>
                  <a:gd name="T3" fmla="*/ 8 h 9"/>
                  <a:gd name="T4" fmla="*/ 109 w 10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9">
                    <a:moveTo>
                      <a:pt x="0" y="0"/>
                    </a:moveTo>
                    <a:lnTo>
                      <a:pt x="84" y="8"/>
                    </a:lnTo>
                    <a:lnTo>
                      <a:pt x="109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1" name="Freeform 1182">
                <a:extLst>
                  <a:ext uri="{FF2B5EF4-FFF2-40B4-BE49-F238E27FC236}">
                    <a16:creationId xmlns:a16="http://schemas.microsoft.com/office/drawing/2014/main" id="{640F0DD8-6032-ECBD-905C-744631D10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3105"/>
                <a:ext cx="21" cy="2"/>
              </a:xfrm>
              <a:custGeom>
                <a:avLst/>
                <a:gdLst>
                  <a:gd name="T0" fmla="*/ 0 w 106"/>
                  <a:gd name="T1" fmla="*/ 0 h 12"/>
                  <a:gd name="T2" fmla="*/ 86 w 106"/>
                  <a:gd name="T3" fmla="*/ 9 h 12"/>
                  <a:gd name="T4" fmla="*/ 106 w 106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12">
                    <a:moveTo>
                      <a:pt x="0" y="0"/>
                    </a:moveTo>
                    <a:lnTo>
                      <a:pt x="86" y="9"/>
                    </a:lnTo>
                    <a:lnTo>
                      <a:pt x="106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2" name="Line 1183">
                <a:extLst>
                  <a:ext uri="{FF2B5EF4-FFF2-40B4-BE49-F238E27FC236}">
                    <a16:creationId xmlns:a16="http://schemas.microsoft.com/office/drawing/2014/main" id="{8FCD95B9-004A-6437-C827-790F1E7205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84" y="3107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3" name="Line 1184">
                <a:extLst>
                  <a:ext uri="{FF2B5EF4-FFF2-40B4-BE49-F238E27FC236}">
                    <a16:creationId xmlns:a16="http://schemas.microsoft.com/office/drawing/2014/main" id="{1DF8D985-B7A7-147D-BEF2-A65F3D4EAB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84" y="3107"/>
                <a:ext cx="27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4" name="Freeform 1185">
                <a:extLst>
                  <a:ext uri="{FF2B5EF4-FFF2-40B4-BE49-F238E27FC236}">
                    <a16:creationId xmlns:a16="http://schemas.microsoft.com/office/drawing/2014/main" id="{CF91116C-2F57-1F3B-4655-C91E2B781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3109"/>
                <a:ext cx="63" cy="52"/>
              </a:xfrm>
              <a:custGeom>
                <a:avLst/>
                <a:gdLst>
                  <a:gd name="T0" fmla="*/ 315 w 315"/>
                  <a:gd name="T1" fmla="*/ 257 h 257"/>
                  <a:gd name="T2" fmla="*/ 65 w 315"/>
                  <a:gd name="T3" fmla="*/ 257 h 257"/>
                  <a:gd name="T4" fmla="*/ 0 w 315"/>
                  <a:gd name="T5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5" h="257">
                    <a:moveTo>
                      <a:pt x="315" y="257"/>
                    </a:moveTo>
                    <a:lnTo>
                      <a:pt x="65" y="25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5" name="Line 1186">
                <a:extLst>
                  <a:ext uri="{FF2B5EF4-FFF2-40B4-BE49-F238E27FC236}">
                    <a16:creationId xmlns:a16="http://schemas.microsoft.com/office/drawing/2014/main" id="{D8E04E22-60A2-AD3C-9A8E-94B31FE3CD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5" y="3107"/>
                <a:ext cx="2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6" name="Freeform 1187">
                <a:extLst>
                  <a:ext uri="{FF2B5EF4-FFF2-40B4-BE49-F238E27FC236}">
                    <a16:creationId xmlns:a16="http://schemas.microsoft.com/office/drawing/2014/main" id="{0B14820B-FCB8-7565-6A11-B3CCFE2D7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3281"/>
                <a:ext cx="191" cy="86"/>
              </a:xfrm>
              <a:custGeom>
                <a:avLst/>
                <a:gdLst>
                  <a:gd name="T0" fmla="*/ 898 w 953"/>
                  <a:gd name="T1" fmla="*/ 430 h 430"/>
                  <a:gd name="T2" fmla="*/ 953 w 953"/>
                  <a:gd name="T3" fmla="*/ 295 h 430"/>
                  <a:gd name="T4" fmla="*/ 915 w 953"/>
                  <a:gd name="T5" fmla="*/ 153 h 430"/>
                  <a:gd name="T6" fmla="*/ 825 w 953"/>
                  <a:gd name="T7" fmla="*/ 42 h 430"/>
                  <a:gd name="T8" fmla="*/ 759 w 953"/>
                  <a:gd name="T9" fmla="*/ 11 h 430"/>
                  <a:gd name="T10" fmla="*/ 468 w 953"/>
                  <a:gd name="T11" fmla="*/ 0 h 430"/>
                  <a:gd name="T12" fmla="*/ 291 w 953"/>
                  <a:gd name="T13" fmla="*/ 118 h 430"/>
                  <a:gd name="T14" fmla="*/ 0 w 953"/>
                  <a:gd name="T15" fmla="*/ 12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3" h="430">
                    <a:moveTo>
                      <a:pt x="898" y="430"/>
                    </a:moveTo>
                    <a:lnTo>
                      <a:pt x="953" y="295"/>
                    </a:lnTo>
                    <a:lnTo>
                      <a:pt x="915" y="153"/>
                    </a:lnTo>
                    <a:lnTo>
                      <a:pt x="825" y="42"/>
                    </a:lnTo>
                    <a:lnTo>
                      <a:pt x="759" y="11"/>
                    </a:lnTo>
                    <a:lnTo>
                      <a:pt x="468" y="0"/>
                    </a:lnTo>
                    <a:lnTo>
                      <a:pt x="291" y="118"/>
                    </a:lnTo>
                    <a:lnTo>
                      <a:pt x="0" y="1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7" name="Freeform 1188">
                <a:extLst>
                  <a:ext uri="{FF2B5EF4-FFF2-40B4-BE49-F238E27FC236}">
                    <a16:creationId xmlns:a16="http://schemas.microsoft.com/office/drawing/2014/main" id="{D9AC58B9-5FBA-CF3E-35C9-954E87E66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3100"/>
                <a:ext cx="106" cy="122"/>
              </a:xfrm>
              <a:custGeom>
                <a:avLst/>
                <a:gdLst>
                  <a:gd name="T0" fmla="*/ 0 w 527"/>
                  <a:gd name="T1" fmla="*/ 611 h 611"/>
                  <a:gd name="T2" fmla="*/ 281 w 527"/>
                  <a:gd name="T3" fmla="*/ 586 h 611"/>
                  <a:gd name="T4" fmla="*/ 465 w 527"/>
                  <a:gd name="T5" fmla="*/ 472 h 611"/>
                  <a:gd name="T6" fmla="*/ 447 w 527"/>
                  <a:gd name="T7" fmla="*/ 122 h 611"/>
                  <a:gd name="T8" fmla="*/ 527 w 527"/>
                  <a:gd name="T9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7" h="611">
                    <a:moveTo>
                      <a:pt x="0" y="611"/>
                    </a:moveTo>
                    <a:lnTo>
                      <a:pt x="281" y="586"/>
                    </a:lnTo>
                    <a:lnTo>
                      <a:pt x="465" y="472"/>
                    </a:lnTo>
                    <a:lnTo>
                      <a:pt x="447" y="122"/>
                    </a:lnTo>
                    <a:lnTo>
                      <a:pt x="52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8" name="Line 1189">
                <a:extLst>
                  <a:ext uri="{FF2B5EF4-FFF2-40B4-BE49-F238E27FC236}">
                    <a16:creationId xmlns:a16="http://schemas.microsoft.com/office/drawing/2014/main" id="{16E7226E-CC18-E5F8-7726-5122E92EF1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8" y="3292"/>
                <a:ext cx="4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9" name="Freeform 1190">
                <a:extLst>
                  <a:ext uri="{FF2B5EF4-FFF2-40B4-BE49-F238E27FC236}">
                    <a16:creationId xmlns:a16="http://schemas.microsoft.com/office/drawing/2014/main" id="{3BC8097E-5FFD-8700-5A00-F0A26D052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3222"/>
                <a:ext cx="17" cy="70"/>
              </a:xfrm>
              <a:custGeom>
                <a:avLst/>
                <a:gdLst>
                  <a:gd name="T0" fmla="*/ 59 w 84"/>
                  <a:gd name="T1" fmla="*/ 353 h 353"/>
                  <a:gd name="T2" fmla="*/ 0 w 84"/>
                  <a:gd name="T3" fmla="*/ 235 h 353"/>
                  <a:gd name="T4" fmla="*/ 84 w 84"/>
                  <a:gd name="T5" fmla="*/ 131 h 353"/>
                  <a:gd name="T6" fmla="*/ 80 w 84"/>
                  <a:gd name="T7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353">
                    <a:moveTo>
                      <a:pt x="59" y="353"/>
                    </a:moveTo>
                    <a:lnTo>
                      <a:pt x="0" y="235"/>
                    </a:lnTo>
                    <a:lnTo>
                      <a:pt x="84" y="131"/>
                    </a:lnTo>
                    <a:lnTo>
                      <a:pt x="8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0" name="Freeform 1191">
                <a:extLst>
                  <a:ext uri="{FF2B5EF4-FFF2-40B4-BE49-F238E27FC236}">
                    <a16:creationId xmlns:a16="http://schemas.microsoft.com/office/drawing/2014/main" id="{FBBFD521-2C2B-E37D-9120-25386DE40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" y="3449"/>
                <a:ext cx="52" cy="86"/>
              </a:xfrm>
              <a:custGeom>
                <a:avLst/>
                <a:gdLst>
                  <a:gd name="T0" fmla="*/ 0 w 260"/>
                  <a:gd name="T1" fmla="*/ 427 h 427"/>
                  <a:gd name="T2" fmla="*/ 167 w 260"/>
                  <a:gd name="T3" fmla="*/ 316 h 427"/>
                  <a:gd name="T4" fmla="*/ 260 w 260"/>
                  <a:gd name="T5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" h="427">
                    <a:moveTo>
                      <a:pt x="0" y="427"/>
                    </a:moveTo>
                    <a:lnTo>
                      <a:pt x="167" y="316"/>
                    </a:lnTo>
                    <a:lnTo>
                      <a:pt x="26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1" name="Freeform 1192">
                <a:extLst>
                  <a:ext uri="{FF2B5EF4-FFF2-40B4-BE49-F238E27FC236}">
                    <a16:creationId xmlns:a16="http://schemas.microsoft.com/office/drawing/2014/main" id="{FDAA6672-FEAB-1750-E1E7-BA1DC0CE0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" y="3367"/>
                <a:ext cx="173" cy="82"/>
              </a:xfrm>
              <a:custGeom>
                <a:avLst/>
                <a:gdLst>
                  <a:gd name="T0" fmla="*/ 0 w 867"/>
                  <a:gd name="T1" fmla="*/ 413 h 413"/>
                  <a:gd name="T2" fmla="*/ 142 w 867"/>
                  <a:gd name="T3" fmla="*/ 274 h 413"/>
                  <a:gd name="T4" fmla="*/ 420 w 867"/>
                  <a:gd name="T5" fmla="*/ 326 h 413"/>
                  <a:gd name="T6" fmla="*/ 728 w 867"/>
                  <a:gd name="T7" fmla="*/ 28 h 413"/>
                  <a:gd name="T8" fmla="*/ 867 w 867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7" h="413">
                    <a:moveTo>
                      <a:pt x="0" y="413"/>
                    </a:moveTo>
                    <a:lnTo>
                      <a:pt x="142" y="274"/>
                    </a:lnTo>
                    <a:lnTo>
                      <a:pt x="420" y="326"/>
                    </a:lnTo>
                    <a:lnTo>
                      <a:pt x="728" y="28"/>
                    </a:lnTo>
                    <a:lnTo>
                      <a:pt x="86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2" name="Freeform 1193">
                <a:extLst>
                  <a:ext uri="{FF2B5EF4-FFF2-40B4-BE49-F238E27FC236}">
                    <a16:creationId xmlns:a16="http://schemas.microsoft.com/office/drawing/2014/main" id="{E288F4E1-6466-AD00-5E9C-320691011F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3434"/>
                <a:ext cx="79" cy="15"/>
              </a:xfrm>
              <a:custGeom>
                <a:avLst/>
                <a:gdLst>
                  <a:gd name="T0" fmla="*/ 395 w 395"/>
                  <a:gd name="T1" fmla="*/ 76 h 76"/>
                  <a:gd name="T2" fmla="*/ 215 w 395"/>
                  <a:gd name="T3" fmla="*/ 0 h 76"/>
                  <a:gd name="T4" fmla="*/ 0 w 395"/>
                  <a:gd name="T5" fmla="*/ 1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5" h="76">
                    <a:moveTo>
                      <a:pt x="395" y="76"/>
                    </a:moveTo>
                    <a:lnTo>
                      <a:pt x="215" y="0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3" name="Line 1194">
                <a:extLst>
                  <a:ext uri="{FF2B5EF4-FFF2-40B4-BE49-F238E27FC236}">
                    <a16:creationId xmlns:a16="http://schemas.microsoft.com/office/drawing/2014/main" id="{F9144D08-EB75-8C0F-7B5B-B01CF04CBA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78" y="3388"/>
                <a:ext cx="52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4" name="Line 1195">
                <a:extLst>
                  <a:ext uri="{FF2B5EF4-FFF2-40B4-BE49-F238E27FC236}">
                    <a16:creationId xmlns:a16="http://schemas.microsoft.com/office/drawing/2014/main" id="{08732DEF-05A0-DAEC-A0B9-0CAF2E4AC1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52" y="3378"/>
                <a:ext cx="26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5" name="Line 1196">
                <a:extLst>
                  <a:ext uri="{FF2B5EF4-FFF2-40B4-BE49-F238E27FC236}">
                    <a16:creationId xmlns:a16="http://schemas.microsoft.com/office/drawing/2014/main" id="{F1BA9217-538C-5CDF-9E5C-7E80DE8B96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2" y="3378"/>
                <a:ext cx="26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6" name="Line 1197">
                <a:extLst>
                  <a:ext uri="{FF2B5EF4-FFF2-40B4-BE49-F238E27FC236}">
                    <a16:creationId xmlns:a16="http://schemas.microsoft.com/office/drawing/2014/main" id="{03518C4F-378F-37EB-E563-AD031FC83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78" y="3389"/>
                <a:ext cx="52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7" name="Line 1198">
                <a:extLst>
                  <a:ext uri="{FF2B5EF4-FFF2-40B4-BE49-F238E27FC236}">
                    <a16:creationId xmlns:a16="http://schemas.microsoft.com/office/drawing/2014/main" id="{D5661917-234C-C683-39A9-DA458EB9E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78" y="3388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8" name="Freeform 1199">
                <a:extLst>
                  <a:ext uri="{FF2B5EF4-FFF2-40B4-BE49-F238E27FC236}">
                    <a16:creationId xmlns:a16="http://schemas.microsoft.com/office/drawing/2014/main" id="{0A7D4A04-2F3F-198E-1F39-8D0854619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2" y="3367"/>
                <a:ext cx="70" cy="25"/>
              </a:xfrm>
              <a:custGeom>
                <a:avLst/>
                <a:gdLst>
                  <a:gd name="T0" fmla="*/ 350 w 350"/>
                  <a:gd name="T1" fmla="*/ 56 h 125"/>
                  <a:gd name="T2" fmla="*/ 236 w 350"/>
                  <a:gd name="T3" fmla="*/ 125 h 125"/>
                  <a:gd name="T4" fmla="*/ 0 w 350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0" h="125">
                    <a:moveTo>
                      <a:pt x="350" y="56"/>
                    </a:moveTo>
                    <a:lnTo>
                      <a:pt x="236" y="1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9" name="Line 1200">
                <a:extLst>
                  <a:ext uri="{FF2B5EF4-FFF2-40B4-BE49-F238E27FC236}">
                    <a16:creationId xmlns:a16="http://schemas.microsoft.com/office/drawing/2014/main" id="{F762B4EE-BD43-CEAD-D8D7-A99672053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8" y="3100"/>
                <a:ext cx="55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0" name="Freeform 1201">
                <a:extLst>
                  <a:ext uri="{FF2B5EF4-FFF2-40B4-BE49-F238E27FC236}">
                    <a16:creationId xmlns:a16="http://schemas.microsoft.com/office/drawing/2014/main" id="{4189F082-3635-578F-7DEE-B0F404767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6" y="3250"/>
                <a:ext cx="128" cy="226"/>
              </a:xfrm>
              <a:custGeom>
                <a:avLst/>
                <a:gdLst>
                  <a:gd name="T0" fmla="*/ 0 w 637"/>
                  <a:gd name="T1" fmla="*/ 392 h 1130"/>
                  <a:gd name="T2" fmla="*/ 117 w 637"/>
                  <a:gd name="T3" fmla="*/ 437 h 1130"/>
                  <a:gd name="T4" fmla="*/ 225 w 637"/>
                  <a:gd name="T5" fmla="*/ 354 h 1130"/>
                  <a:gd name="T6" fmla="*/ 34 w 637"/>
                  <a:gd name="T7" fmla="*/ 149 h 1130"/>
                  <a:gd name="T8" fmla="*/ 62 w 637"/>
                  <a:gd name="T9" fmla="*/ 0 h 1130"/>
                  <a:gd name="T10" fmla="*/ 114 w 637"/>
                  <a:gd name="T11" fmla="*/ 149 h 1130"/>
                  <a:gd name="T12" fmla="*/ 322 w 637"/>
                  <a:gd name="T13" fmla="*/ 291 h 1130"/>
                  <a:gd name="T14" fmla="*/ 332 w 637"/>
                  <a:gd name="T15" fmla="*/ 475 h 1130"/>
                  <a:gd name="T16" fmla="*/ 273 w 637"/>
                  <a:gd name="T17" fmla="*/ 679 h 1130"/>
                  <a:gd name="T18" fmla="*/ 111 w 637"/>
                  <a:gd name="T19" fmla="*/ 725 h 1130"/>
                  <a:gd name="T20" fmla="*/ 97 w 637"/>
                  <a:gd name="T21" fmla="*/ 874 h 1130"/>
                  <a:gd name="T22" fmla="*/ 273 w 637"/>
                  <a:gd name="T23" fmla="*/ 894 h 1130"/>
                  <a:gd name="T24" fmla="*/ 471 w 637"/>
                  <a:gd name="T25" fmla="*/ 707 h 1130"/>
                  <a:gd name="T26" fmla="*/ 298 w 637"/>
                  <a:gd name="T27" fmla="*/ 926 h 1130"/>
                  <a:gd name="T28" fmla="*/ 637 w 637"/>
                  <a:gd name="T2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37" h="1130">
                    <a:moveTo>
                      <a:pt x="0" y="392"/>
                    </a:moveTo>
                    <a:lnTo>
                      <a:pt x="117" y="437"/>
                    </a:lnTo>
                    <a:lnTo>
                      <a:pt x="225" y="354"/>
                    </a:lnTo>
                    <a:lnTo>
                      <a:pt x="34" y="149"/>
                    </a:lnTo>
                    <a:lnTo>
                      <a:pt x="62" y="0"/>
                    </a:lnTo>
                    <a:lnTo>
                      <a:pt x="114" y="149"/>
                    </a:lnTo>
                    <a:lnTo>
                      <a:pt x="322" y="291"/>
                    </a:lnTo>
                    <a:lnTo>
                      <a:pt x="332" y="475"/>
                    </a:lnTo>
                    <a:lnTo>
                      <a:pt x="273" y="679"/>
                    </a:lnTo>
                    <a:lnTo>
                      <a:pt x="111" y="725"/>
                    </a:lnTo>
                    <a:lnTo>
                      <a:pt x="97" y="874"/>
                    </a:lnTo>
                    <a:lnTo>
                      <a:pt x="273" y="894"/>
                    </a:lnTo>
                    <a:lnTo>
                      <a:pt x="471" y="707"/>
                    </a:lnTo>
                    <a:lnTo>
                      <a:pt x="298" y="926"/>
                    </a:lnTo>
                    <a:lnTo>
                      <a:pt x="637" y="11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1" name="Freeform 1202">
                <a:extLst>
                  <a:ext uri="{FF2B5EF4-FFF2-40B4-BE49-F238E27FC236}">
                    <a16:creationId xmlns:a16="http://schemas.microsoft.com/office/drawing/2014/main" id="{10C42F19-6384-DFB0-D30F-B8C970230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1" y="3078"/>
                <a:ext cx="70" cy="151"/>
              </a:xfrm>
              <a:custGeom>
                <a:avLst/>
                <a:gdLst>
                  <a:gd name="T0" fmla="*/ 0 w 350"/>
                  <a:gd name="T1" fmla="*/ 0 h 752"/>
                  <a:gd name="T2" fmla="*/ 274 w 350"/>
                  <a:gd name="T3" fmla="*/ 326 h 752"/>
                  <a:gd name="T4" fmla="*/ 350 w 350"/>
                  <a:gd name="T5" fmla="*/ 752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0" h="752">
                    <a:moveTo>
                      <a:pt x="0" y="0"/>
                    </a:moveTo>
                    <a:lnTo>
                      <a:pt x="274" y="326"/>
                    </a:lnTo>
                    <a:lnTo>
                      <a:pt x="350" y="75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2" name="Freeform 1203">
                <a:extLst>
                  <a:ext uri="{FF2B5EF4-FFF2-40B4-BE49-F238E27FC236}">
                    <a16:creationId xmlns:a16="http://schemas.microsoft.com/office/drawing/2014/main" id="{A8BB4F60-5211-3CC2-3BF1-8BE27784F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3460"/>
                <a:ext cx="36" cy="97"/>
              </a:xfrm>
              <a:custGeom>
                <a:avLst/>
                <a:gdLst>
                  <a:gd name="T0" fmla="*/ 132 w 177"/>
                  <a:gd name="T1" fmla="*/ 482 h 482"/>
                  <a:gd name="T2" fmla="*/ 177 w 177"/>
                  <a:gd name="T3" fmla="*/ 292 h 482"/>
                  <a:gd name="T4" fmla="*/ 0 w 177"/>
                  <a:gd name="T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7" h="482">
                    <a:moveTo>
                      <a:pt x="132" y="482"/>
                    </a:moveTo>
                    <a:lnTo>
                      <a:pt x="177" y="29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3" name="Line 1204">
                <a:extLst>
                  <a:ext uri="{FF2B5EF4-FFF2-40B4-BE49-F238E27FC236}">
                    <a16:creationId xmlns:a16="http://schemas.microsoft.com/office/drawing/2014/main" id="{5F697D3D-1938-1548-2B77-1B0197C77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57" y="3458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4" name="Line 1205">
                <a:extLst>
                  <a:ext uri="{FF2B5EF4-FFF2-40B4-BE49-F238E27FC236}">
                    <a16:creationId xmlns:a16="http://schemas.microsoft.com/office/drawing/2014/main" id="{A8FDC28F-326F-22D1-335F-AAF0479753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51" y="3444"/>
                <a:ext cx="8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5" name="Freeform 1206">
                <a:extLst>
                  <a:ext uri="{FF2B5EF4-FFF2-40B4-BE49-F238E27FC236}">
                    <a16:creationId xmlns:a16="http://schemas.microsoft.com/office/drawing/2014/main" id="{B3EA22C2-04DB-7911-8137-048B5113D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" y="3329"/>
                <a:ext cx="198" cy="278"/>
              </a:xfrm>
              <a:custGeom>
                <a:avLst/>
                <a:gdLst>
                  <a:gd name="T0" fmla="*/ 912 w 991"/>
                  <a:gd name="T1" fmla="*/ 0 h 1390"/>
                  <a:gd name="T2" fmla="*/ 991 w 991"/>
                  <a:gd name="T3" fmla="*/ 45 h 1390"/>
                  <a:gd name="T4" fmla="*/ 991 w 991"/>
                  <a:gd name="T5" fmla="*/ 208 h 1390"/>
                  <a:gd name="T6" fmla="*/ 846 w 991"/>
                  <a:gd name="T7" fmla="*/ 235 h 1390"/>
                  <a:gd name="T8" fmla="*/ 977 w 991"/>
                  <a:gd name="T9" fmla="*/ 298 h 1390"/>
                  <a:gd name="T10" fmla="*/ 950 w 991"/>
                  <a:gd name="T11" fmla="*/ 603 h 1390"/>
                  <a:gd name="T12" fmla="*/ 846 w 991"/>
                  <a:gd name="T13" fmla="*/ 711 h 1390"/>
                  <a:gd name="T14" fmla="*/ 652 w 991"/>
                  <a:gd name="T15" fmla="*/ 711 h 1390"/>
                  <a:gd name="T16" fmla="*/ 645 w 991"/>
                  <a:gd name="T17" fmla="*/ 804 h 1390"/>
                  <a:gd name="T18" fmla="*/ 527 w 991"/>
                  <a:gd name="T19" fmla="*/ 783 h 1390"/>
                  <a:gd name="T20" fmla="*/ 398 w 991"/>
                  <a:gd name="T21" fmla="*/ 1102 h 1390"/>
                  <a:gd name="T22" fmla="*/ 398 w 991"/>
                  <a:gd name="T23" fmla="*/ 1383 h 1390"/>
                  <a:gd name="T24" fmla="*/ 118 w 991"/>
                  <a:gd name="T25" fmla="*/ 1390 h 1390"/>
                  <a:gd name="T26" fmla="*/ 0 w 991"/>
                  <a:gd name="T27" fmla="*/ 1140 h 1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91" h="1390">
                    <a:moveTo>
                      <a:pt x="912" y="0"/>
                    </a:moveTo>
                    <a:lnTo>
                      <a:pt x="991" y="45"/>
                    </a:lnTo>
                    <a:lnTo>
                      <a:pt x="991" y="208"/>
                    </a:lnTo>
                    <a:lnTo>
                      <a:pt x="846" y="235"/>
                    </a:lnTo>
                    <a:lnTo>
                      <a:pt x="977" y="298"/>
                    </a:lnTo>
                    <a:lnTo>
                      <a:pt x="950" y="603"/>
                    </a:lnTo>
                    <a:lnTo>
                      <a:pt x="846" y="711"/>
                    </a:lnTo>
                    <a:lnTo>
                      <a:pt x="652" y="711"/>
                    </a:lnTo>
                    <a:lnTo>
                      <a:pt x="645" y="804"/>
                    </a:lnTo>
                    <a:lnTo>
                      <a:pt x="527" y="783"/>
                    </a:lnTo>
                    <a:lnTo>
                      <a:pt x="398" y="1102"/>
                    </a:lnTo>
                    <a:lnTo>
                      <a:pt x="398" y="1383"/>
                    </a:lnTo>
                    <a:lnTo>
                      <a:pt x="118" y="1390"/>
                    </a:lnTo>
                    <a:lnTo>
                      <a:pt x="0" y="114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6" name="Freeform 1207">
                <a:extLst>
                  <a:ext uri="{FF2B5EF4-FFF2-40B4-BE49-F238E27FC236}">
                    <a16:creationId xmlns:a16="http://schemas.microsoft.com/office/drawing/2014/main" id="{335BD1BA-3B32-CF5B-6CFB-50B52A2F2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3435"/>
                <a:ext cx="189" cy="193"/>
              </a:xfrm>
              <a:custGeom>
                <a:avLst/>
                <a:gdLst>
                  <a:gd name="T0" fmla="*/ 943 w 943"/>
                  <a:gd name="T1" fmla="*/ 146 h 968"/>
                  <a:gd name="T2" fmla="*/ 693 w 943"/>
                  <a:gd name="T3" fmla="*/ 4 h 968"/>
                  <a:gd name="T4" fmla="*/ 551 w 943"/>
                  <a:gd name="T5" fmla="*/ 0 h 968"/>
                  <a:gd name="T6" fmla="*/ 527 w 943"/>
                  <a:gd name="T7" fmla="*/ 94 h 968"/>
                  <a:gd name="T8" fmla="*/ 395 w 943"/>
                  <a:gd name="T9" fmla="*/ 215 h 968"/>
                  <a:gd name="T10" fmla="*/ 218 w 943"/>
                  <a:gd name="T11" fmla="*/ 205 h 968"/>
                  <a:gd name="T12" fmla="*/ 190 w 943"/>
                  <a:gd name="T13" fmla="*/ 305 h 968"/>
                  <a:gd name="T14" fmla="*/ 86 w 943"/>
                  <a:gd name="T15" fmla="*/ 291 h 968"/>
                  <a:gd name="T16" fmla="*/ 0 w 943"/>
                  <a:gd name="T17" fmla="*/ 545 h 968"/>
                  <a:gd name="T18" fmla="*/ 3 w 943"/>
                  <a:gd name="T19" fmla="*/ 812 h 968"/>
                  <a:gd name="T20" fmla="*/ 180 w 943"/>
                  <a:gd name="T21" fmla="*/ 968 h 968"/>
                  <a:gd name="T22" fmla="*/ 357 w 943"/>
                  <a:gd name="T23" fmla="*/ 905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43" h="968">
                    <a:moveTo>
                      <a:pt x="943" y="146"/>
                    </a:moveTo>
                    <a:lnTo>
                      <a:pt x="693" y="4"/>
                    </a:lnTo>
                    <a:lnTo>
                      <a:pt x="551" y="0"/>
                    </a:lnTo>
                    <a:lnTo>
                      <a:pt x="527" y="94"/>
                    </a:lnTo>
                    <a:lnTo>
                      <a:pt x="395" y="215"/>
                    </a:lnTo>
                    <a:lnTo>
                      <a:pt x="218" y="205"/>
                    </a:lnTo>
                    <a:lnTo>
                      <a:pt x="190" y="305"/>
                    </a:lnTo>
                    <a:lnTo>
                      <a:pt x="86" y="291"/>
                    </a:lnTo>
                    <a:lnTo>
                      <a:pt x="0" y="545"/>
                    </a:lnTo>
                    <a:lnTo>
                      <a:pt x="3" y="812"/>
                    </a:lnTo>
                    <a:lnTo>
                      <a:pt x="180" y="968"/>
                    </a:lnTo>
                    <a:lnTo>
                      <a:pt x="357" y="90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7" name="Freeform 1208">
                <a:extLst>
                  <a:ext uri="{FF2B5EF4-FFF2-40B4-BE49-F238E27FC236}">
                    <a16:creationId xmlns:a16="http://schemas.microsoft.com/office/drawing/2014/main" id="{80A9AA4E-0996-6EB7-172E-E163313A1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3320"/>
                <a:ext cx="183" cy="138"/>
              </a:xfrm>
              <a:custGeom>
                <a:avLst/>
                <a:gdLst>
                  <a:gd name="T0" fmla="*/ 915 w 915"/>
                  <a:gd name="T1" fmla="*/ 45 h 687"/>
                  <a:gd name="T2" fmla="*/ 631 w 915"/>
                  <a:gd name="T3" fmla="*/ 0 h 687"/>
                  <a:gd name="T4" fmla="*/ 378 w 915"/>
                  <a:gd name="T5" fmla="*/ 153 h 687"/>
                  <a:gd name="T6" fmla="*/ 166 w 915"/>
                  <a:gd name="T7" fmla="*/ 361 h 687"/>
                  <a:gd name="T8" fmla="*/ 0 w 915"/>
                  <a:gd name="T9" fmla="*/ 687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687">
                    <a:moveTo>
                      <a:pt x="915" y="45"/>
                    </a:moveTo>
                    <a:lnTo>
                      <a:pt x="631" y="0"/>
                    </a:lnTo>
                    <a:lnTo>
                      <a:pt x="378" y="153"/>
                    </a:lnTo>
                    <a:lnTo>
                      <a:pt x="166" y="361"/>
                    </a:lnTo>
                    <a:lnTo>
                      <a:pt x="0" y="68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8" name="Line 1209">
                <a:extLst>
                  <a:ext uri="{FF2B5EF4-FFF2-40B4-BE49-F238E27FC236}">
                    <a16:creationId xmlns:a16="http://schemas.microsoft.com/office/drawing/2014/main" id="{426C9CF9-30E6-0871-4797-2A9E346C2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2" y="3329"/>
                <a:ext cx="2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" name="Group 1411">
              <a:extLst>
                <a:ext uri="{FF2B5EF4-FFF2-40B4-BE49-F238E27FC236}">
                  <a16:creationId xmlns:a16="http://schemas.microsoft.com/office/drawing/2014/main" id="{3A0B5414-36C1-2496-D988-4ADBF1342F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3" y="58"/>
              <a:ext cx="4694" cy="4257"/>
              <a:chOff x="1513" y="58"/>
              <a:chExt cx="4694" cy="4257"/>
            </a:xfrm>
          </p:grpSpPr>
          <p:sp>
            <p:nvSpPr>
              <p:cNvPr id="409" name="Freeform 1211">
                <a:extLst>
                  <a:ext uri="{FF2B5EF4-FFF2-40B4-BE49-F238E27FC236}">
                    <a16:creationId xmlns:a16="http://schemas.microsoft.com/office/drawing/2014/main" id="{1D62F04E-5139-683E-2BFB-5E94646DD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" y="3464"/>
                <a:ext cx="28" cy="12"/>
              </a:xfrm>
              <a:custGeom>
                <a:avLst/>
                <a:gdLst>
                  <a:gd name="T0" fmla="*/ 0 w 138"/>
                  <a:gd name="T1" fmla="*/ 0 h 62"/>
                  <a:gd name="T2" fmla="*/ 86 w 138"/>
                  <a:gd name="T3" fmla="*/ 59 h 62"/>
                  <a:gd name="T4" fmla="*/ 138 w 138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62">
                    <a:moveTo>
                      <a:pt x="0" y="0"/>
                    </a:moveTo>
                    <a:lnTo>
                      <a:pt x="86" y="59"/>
                    </a:lnTo>
                    <a:lnTo>
                      <a:pt x="138" y="6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" name="Line 1212">
                <a:extLst>
                  <a:ext uri="{FF2B5EF4-FFF2-40B4-BE49-F238E27FC236}">
                    <a16:creationId xmlns:a16="http://schemas.microsoft.com/office/drawing/2014/main" id="{B8877FF2-4A75-750B-CC28-9940C9AA09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66" y="3464"/>
                <a:ext cx="4" cy="6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" name="Freeform 1213">
                <a:extLst>
                  <a:ext uri="{FF2B5EF4-FFF2-40B4-BE49-F238E27FC236}">
                    <a16:creationId xmlns:a16="http://schemas.microsoft.com/office/drawing/2014/main" id="{88ABED4C-A2DE-0C2D-9950-F7FFAA22F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3532"/>
                <a:ext cx="121" cy="84"/>
              </a:xfrm>
              <a:custGeom>
                <a:avLst/>
                <a:gdLst>
                  <a:gd name="T0" fmla="*/ 0 w 607"/>
                  <a:gd name="T1" fmla="*/ 416 h 416"/>
                  <a:gd name="T2" fmla="*/ 347 w 607"/>
                  <a:gd name="T3" fmla="*/ 347 h 416"/>
                  <a:gd name="T4" fmla="*/ 340 w 607"/>
                  <a:gd name="T5" fmla="*/ 66 h 416"/>
                  <a:gd name="T6" fmla="*/ 607 w 607"/>
                  <a:gd name="T7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7" h="416">
                    <a:moveTo>
                      <a:pt x="0" y="416"/>
                    </a:moveTo>
                    <a:lnTo>
                      <a:pt x="347" y="347"/>
                    </a:lnTo>
                    <a:lnTo>
                      <a:pt x="340" y="66"/>
                    </a:lnTo>
                    <a:lnTo>
                      <a:pt x="60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" name="Freeform 1214">
                <a:extLst>
                  <a:ext uri="{FF2B5EF4-FFF2-40B4-BE49-F238E27FC236}">
                    <a16:creationId xmlns:a16="http://schemas.microsoft.com/office/drawing/2014/main" id="{84CDFEFB-9052-9D91-9A24-EF2CB0AAF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" y="3229"/>
                <a:ext cx="61" cy="100"/>
              </a:xfrm>
              <a:custGeom>
                <a:avLst/>
                <a:gdLst>
                  <a:gd name="T0" fmla="*/ 0 w 305"/>
                  <a:gd name="T1" fmla="*/ 0 h 503"/>
                  <a:gd name="T2" fmla="*/ 232 w 305"/>
                  <a:gd name="T3" fmla="*/ 163 h 503"/>
                  <a:gd name="T4" fmla="*/ 305 w 305"/>
                  <a:gd name="T5" fmla="*/ 50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5" h="503">
                    <a:moveTo>
                      <a:pt x="0" y="0"/>
                    </a:moveTo>
                    <a:lnTo>
                      <a:pt x="232" y="163"/>
                    </a:lnTo>
                    <a:lnTo>
                      <a:pt x="305" y="50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" name="Line 1215">
                <a:extLst>
                  <a:ext uri="{FF2B5EF4-FFF2-40B4-BE49-F238E27FC236}">
                    <a16:creationId xmlns:a16="http://schemas.microsoft.com/office/drawing/2014/main" id="{5CD3C816-BAB0-6A28-1BA0-C53FE278BD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85" y="3014"/>
                <a:ext cx="65" cy="9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" name="Freeform 1216">
                <a:extLst>
                  <a:ext uri="{FF2B5EF4-FFF2-40B4-BE49-F238E27FC236}">
                    <a16:creationId xmlns:a16="http://schemas.microsoft.com/office/drawing/2014/main" id="{3A404B56-A8F7-24E4-E660-3607128F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" y="3460"/>
                <a:ext cx="68" cy="147"/>
              </a:xfrm>
              <a:custGeom>
                <a:avLst/>
                <a:gdLst>
                  <a:gd name="T0" fmla="*/ 340 w 340"/>
                  <a:gd name="T1" fmla="*/ 0 h 736"/>
                  <a:gd name="T2" fmla="*/ 149 w 340"/>
                  <a:gd name="T3" fmla="*/ 212 h 736"/>
                  <a:gd name="T4" fmla="*/ 0 w 340"/>
                  <a:gd name="T5" fmla="*/ 736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0" h="736">
                    <a:moveTo>
                      <a:pt x="340" y="0"/>
                    </a:moveTo>
                    <a:lnTo>
                      <a:pt x="149" y="212"/>
                    </a:lnTo>
                    <a:lnTo>
                      <a:pt x="0" y="7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" name="Freeform 1217">
                <a:extLst>
                  <a:ext uri="{FF2B5EF4-FFF2-40B4-BE49-F238E27FC236}">
                    <a16:creationId xmlns:a16="http://schemas.microsoft.com/office/drawing/2014/main" id="{19709E98-0C75-C271-49DE-5EB6F00C0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3444"/>
                <a:ext cx="151" cy="214"/>
              </a:xfrm>
              <a:custGeom>
                <a:avLst/>
                <a:gdLst>
                  <a:gd name="T0" fmla="*/ 121 w 756"/>
                  <a:gd name="T1" fmla="*/ 1068 h 1068"/>
                  <a:gd name="T2" fmla="*/ 49 w 756"/>
                  <a:gd name="T3" fmla="*/ 1050 h 1068"/>
                  <a:gd name="T4" fmla="*/ 0 w 756"/>
                  <a:gd name="T5" fmla="*/ 839 h 1068"/>
                  <a:gd name="T6" fmla="*/ 4 w 756"/>
                  <a:gd name="T7" fmla="*/ 329 h 1068"/>
                  <a:gd name="T8" fmla="*/ 756 w 756"/>
                  <a:gd name="T9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6" h="1068">
                    <a:moveTo>
                      <a:pt x="121" y="1068"/>
                    </a:moveTo>
                    <a:lnTo>
                      <a:pt x="49" y="1050"/>
                    </a:lnTo>
                    <a:lnTo>
                      <a:pt x="0" y="839"/>
                    </a:lnTo>
                    <a:lnTo>
                      <a:pt x="4" y="329"/>
                    </a:lnTo>
                    <a:lnTo>
                      <a:pt x="75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" name="Line 1218">
                <a:extLst>
                  <a:ext uri="{FF2B5EF4-FFF2-40B4-BE49-F238E27FC236}">
                    <a16:creationId xmlns:a16="http://schemas.microsoft.com/office/drawing/2014/main" id="{F1762EEE-B1FB-9C58-F4E0-6191FD9EAB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30" y="3408"/>
                <a:ext cx="21" cy="3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" name="Line 1219">
                <a:extLst>
                  <a:ext uri="{FF2B5EF4-FFF2-40B4-BE49-F238E27FC236}">
                    <a16:creationId xmlns:a16="http://schemas.microsoft.com/office/drawing/2014/main" id="{C6AACF20-68ED-9897-85CC-3CA5120657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93" y="3084"/>
                <a:ext cx="15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" name="Line 1220">
                <a:extLst>
                  <a:ext uri="{FF2B5EF4-FFF2-40B4-BE49-F238E27FC236}">
                    <a16:creationId xmlns:a16="http://schemas.microsoft.com/office/drawing/2014/main" id="{AF3DECF1-4387-0A3B-DCF1-F7B49CBA82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42" y="1958"/>
                <a:ext cx="49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" name="Freeform 1221">
                <a:extLst>
                  <a:ext uri="{FF2B5EF4-FFF2-40B4-BE49-F238E27FC236}">
                    <a16:creationId xmlns:a16="http://schemas.microsoft.com/office/drawing/2014/main" id="{96249F3F-960F-3153-930F-FBAE84C72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4" y="1723"/>
                <a:ext cx="88" cy="11"/>
              </a:xfrm>
              <a:custGeom>
                <a:avLst/>
                <a:gdLst>
                  <a:gd name="T0" fmla="*/ 0 w 440"/>
                  <a:gd name="T1" fmla="*/ 14 h 53"/>
                  <a:gd name="T2" fmla="*/ 253 w 440"/>
                  <a:gd name="T3" fmla="*/ 53 h 53"/>
                  <a:gd name="T4" fmla="*/ 440 w 440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0" h="53">
                    <a:moveTo>
                      <a:pt x="0" y="14"/>
                    </a:moveTo>
                    <a:lnTo>
                      <a:pt x="253" y="53"/>
                    </a:lnTo>
                    <a:lnTo>
                      <a:pt x="44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" name="Line 1222">
                <a:extLst>
                  <a:ext uri="{FF2B5EF4-FFF2-40B4-BE49-F238E27FC236}">
                    <a16:creationId xmlns:a16="http://schemas.microsoft.com/office/drawing/2014/main" id="{AFA5F5D9-CDFC-56A3-0CFD-BE01691E6E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97" y="2727"/>
                <a:ext cx="112" cy="3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" name="Freeform 1223">
                <a:extLst>
                  <a:ext uri="{FF2B5EF4-FFF2-40B4-BE49-F238E27FC236}">
                    <a16:creationId xmlns:a16="http://schemas.microsoft.com/office/drawing/2014/main" id="{99244988-C5D2-248E-962D-551A2E81D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0" y="3532"/>
                <a:ext cx="86" cy="129"/>
              </a:xfrm>
              <a:custGeom>
                <a:avLst/>
                <a:gdLst>
                  <a:gd name="T0" fmla="*/ 371 w 429"/>
                  <a:gd name="T1" fmla="*/ 645 h 645"/>
                  <a:gd name="T2" fmla="*/ 353 w 429"/>
                  <a:gd name="T3" fmla="*/ 576 h 645"/>
                  <a:gd name="T4" fmla="*/ 429 w 429"/>
                  <a:gd name="T5" fmla="*/ 451 h 645"/>
                  <a:gd name="T6" fmla="*/ 395 w 429"/>
                  <a:gd name="T7" fmla="*/ 388 h 645"/>
                  <a:gd name="T8" fmla="*/ 183 w 429"/>
                  <a:gd name="T9" fmla="*/ 361 h 645"/>
                  <a:gd name="T10" fmla="*/ 142 w 429"/>
                  <a:gd name="T11" fmla="*/ 163 h 645"/>
                  <a:gd name="T12" fmla="*/ 0 w 429"/>
                  <a:gd name="T13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9" h="645">
                    <a:moveTo>
                      <a:pt x="371" y="645"/>
                    </a:moveTo>
                    <a:lnTo>
                      <a:pt x="353" y="576"/>
                    </a:lnTo>
                    <a:lnTo>
                      <a:pt x="429" y="451"/>
                    </a:lnTo>
                    <a:lnTo>
                      <a:pt x="395" y="388"/>
                    </a:lnTo>
                    <a:lnTo>
                      <a:pt x="183" y="361"/>
                    </a:lnTo>
                    <a:lnTo>
                      <a:pt x="142" y="16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" name="Freeform 1224">
                <a:extLst>
                  <a:ext uri="{FF2B5EF4-FFF2-40B4-BE49-F238E27FC236}">
                    <a16:creationId xmlns:a16="http://schemas.microsoft.com/office/drawing/2014/main" id="{91C9E6A6-7425-AC7A-6E21-99C58D198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2" y="3654"/>
                <a:ext cx="172" cy="31"/>
              </a:xfrm>
              <a:custGeom>
                <a:avLst/>
                <a:gdLst>
                  <a:gd name="T0" fmla="*/ 864 w 864"/>
                  <a:gd name="T1" fmla="*/ 35 h 153"/>
                  <a:gd name="T2" fmla="*/ 659 w 864"/>
                  <a:gd name="T3" fmla="*/ 66 h 153"/>
                  <a:gd name="T4" fmla="*/ 458 w 864"/>
                  <a:gd name="T5" fmla="*/ 0 h 153"/>
                  <a:gd name="T6" fmla="*/ 212 w 864"/>
                  <a:gd name="T7" fmla="*/ 129 h 153"/>
                  <a:gd name="T8" fmla="*/ 0 w 864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4" h="153">
                    <a:moveTo>
                      <a:pt x="864" y="35"/>
                    </a:moveTo>
                    <a:lnTo>
                      <a:pt x="659" y="66"/>
                    </a:lnTo>
                    <a:lnTo>
                      <a:pt x="458" y="0"/>
                    </a:lnTo>
                    <a:lnTo>
                      <a:pt x="212" y="129"/>
                    </a:lnTo>
                    <a:lnTo>
                      <a:pt x="0" y="15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" name="Freeform 1225">
                <a:extLst>
                  <a:ext uri="{FF2B5EF4-FFF2-40B4-BE49-F238E27FC236}">
                    <a16:creationId xmlns:a16="http://schemas.microsoft.com/office/drawing/2014/main" id="{157986B6-0997-D5D9-B4BF-065C0EED6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4" y="3675"/>
                <a:ext cx="164" cy="95"/>
              </a:xfrm>
              <a:custGeom>
                <a:avLst/>
                <a:gdLst>
                  <a:gd name="T0" fmla="*/ 187 w 818"/>
                  <a:gd name="T1" fmla="*/ 52 h 478"/>
                  <a:gd name="T2" fmla="*/ 66 w 818"/>
                  <a:gd name="T3" fmla="*/ 0 h 478"/>
                  <a:gd name="T4" fmla="*/ 0 w 818"/>
                  <a:gd name="T5" fmla="*/ 97 h 478"/>
                  <a:gd name="T6" fmla="*/ 83 w 818"/>
                  <a:gd name="T7" fmla="*/ 250 h 478"/>
                  <a:gd name="T8" fmla="*/ 215 w 818"/>
                  <a:gd name="T9" fmla="*/ 267 h 478"/>
                  <a:gd name="T10" fmla="*/ 215 w 818"/>
                  <a:gd name="T11" fmla="*/ 451 h 478"/>
                  <a:gd name="T12" fmla="*/ 333 w 818"/>
                  <a:gd name="T13" fmla="*/ 478 h 478"/>
                  <a:gd name="T14" fmla="*/ 427 w 818"/>
                  <a:gd name="T15" fmla="*/ 406 h 478"/>
                  <a:gd name="T16" fmla="*/ 548 w 818"/>
                  <a:gd name="T17" fmla="*/ 423 h 478"/>
                  <a:gd name="T18" fmla="*/ 520 w 818"/>
                  <a:gd name="T19" fmla="*/ 215 h 478"/>
                  <a:gd name="T20" fmla="*/ 589 w 818"/>
                  <a:gd name="T21" fmla="*/ 378 h 478"/>
                  <a:gd name="T22" fmla="*/ 711 w 818"/>
                  <a:gd name="T23" fmla="*/ 302 h 478"/>
                  <a:gd name="T24" fmla="*/ 818 w 818"/>
                  <a:gd name="T25" fmla="*/ 198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8" h="478">
                    <a:moveTo>
                      <a:pt x="187" y="52"/>
                    </a:moveTo>
                    <a:lnTo>
                      <a:pt x="66" y="0"/>
                    </a:lnTo>
                    <a:lnTo>
                      <a:pt x="0" y="97"/>
                    </a:lnTo>
                    <a:lnTo>
                      <a:pt x="83" y="250"/>
                    </a:lnTo>
                    <a:lnTo>
                      <a:pt x="215" y="267"/>
                    </a:lnTo>
                    <a:lnTo>
                      <a:pt x="215" y="451"/>
                    </a:lnTo>
                    <a:lnTo>
                      <a:pt x="333" y="478"/>
                    </a:lnTo>
                    <a:lnTo>
                      <a:pt x="427" y="406"/>
                    </a:lnTo>
                    <a:lnTo>
                      <a:pt x="548" y="423"/>
                    </a:lnTo>
                    <a:lnTo>
                      <a:pt x="520" y="215"/>
                    </a:lnTo>
                    <a:lnTo>
                      <a:pt x="589" y="378"/>
                    </a:lnTo>
                    <a:lnTo>
                      <a:pt x="711" y="302"/>
                    </a:lnTo>
                    <a:lnTo>
                      <a:pt x="818" y="19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" name="Freeform 1226">
                <a:extLst>
                  <a:ext uri="{FF2B5EF4-FFF2-40B4-BE49-F238E27FC236}">
                    <a16:creationId xmlns:a16="http://schemas.microsoft.com/office/drawing/2014/main" id="{599F8D2D-9D06-77DB-1183-07E5DE782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" y="3557"/>
                <a:ext cx="161" cy="225"/>
              </a:xfrm>
              <a:custGeom>
                <a:avLst/>
                <a:gdLst>
                  <a:gd name="T0" fmla="*/ 249 w 804"/>
                  <a:gd name="T1" fmla="*/ 1127 h 1127"/>
                  <a:gd name="T2" fmla="*/ 645 w 804"/>
                  <a:gd name="T3" fmla="*/ 947 h 1127"/>
                  <a:gd name="T4" fmla="*/ 790 w 804"/>
                  <a:gd name="T5" fmla="*/ 1030 h 1127"/>
                  <a:gd name="T6" fmla="*/ 804 w 804"/>
                  <a:gd name="T7" fmla="*/ 805 h 1127"/>
                  <a:gd name="T8" fmla="*/ 683 w 804"/>
                  <a:gd name="T9" fmla="*/ 684 h 1127"/>
                  <a:gd name="T10" fmla="*/ 697 w 804"/>
                  <a:gd name="T11" fmla="*/ 555 h 1127"/>
                  <a:gd name="T12" fmla="*/ 471 w 804"/>
                  <a:gd name="T13" fmla="*/ 295 h 1127"/>
                  <a:gd name="T14" fmla="*/ 274 w 804"/>
                  <a:gd name="T15" fmla="*/ 347 h 1127"/>
                  <a:gd name="T16" fmla="*/ 59 w 804"/>
                  <a:gd name="T17" fmla="*/ 271 h 1127"/>
                  <a:gd name="T18" fmla="*/ 0 w 804"/>
                  <a:gd name="T19" fmla="*/ 0 h 1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4" h="1127">
                    <a:moveTo>
                      <a:pt x="249" y="1127"/>
                    </a:moveTo>
                    <a:lnTo>
                      <a:pt x="645" y="947"/>
                    </a:lnTo>
                    <a:lnTo>
                      <a:pt x="790" y="1030"/>
                    </a:lnTo>
                    <a:lnTo>
                      <a:pt x="804" y="805"/>
                    </a:lnTo>
                    <a:lnTo>
                      <a:pt x="683" y="684"/>
                    </a:lnTo>
                    <a:lnTo>
                      <a:pt x="697" y="555"/>
                    </a:lnTo>
                    <a:lnTo>
                      <a:pt x="471" y="295"/>
                    </a:lnTo>
                    <a:lnTo>
                      <a:pt x="274" y="347"/>
                    </a:lnTo>
                    <a:lnTo>
                      <a:pt x="59" y="27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" name="Freeform 1227">
                <a:extLst>
                  <a:ext uri="{FF2B5EF4-FFF2-40B4-BE49-F238E27FC236}">
                    <a16:creationId xmlns:a16="http://schemas.microsoft.com/office/drawing/2014/main" id="{BE41AA94-3EE9-A95C-1256-B1928FD48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3645"/>
                <a:ext cx="327" cy="197"/>
              </a:xfrm>
              <a:custGeom>
                <a:avLst/>
                <a:gdLst>
                  <a:gd name="T0" fmla="*/ 1397 w 1633"/>
                  <a:gd name="T1" fmla="*/ 0 h 985"/>
                  <a:gd name="T2" fmla="*/ 1463 w 1633"/>
                  <a:gd name="T3" fmla="*/ 163 h 985"/>
                  <a:gd name="T4" fmla="*/ 1633 w 1633"/>
                  <a:gd name="T5" fmla="*/ 156 h 985"/>
                  <a:gd name="T6" fmla="*/ 1390 w 1633"/>
                  <a:gd name="T7" fmla="*/ 302 h 985"/>
                  <a:gd name="T8" fmla="*/ 1463 w 1633"/>
                  <a:gd name="T9" fmla="*/ 756 h 985"/>
                  <a:gd name="T10" fmla="*/ 1553 w 1633"/>
                  <a:gd name="T11" fmla="*/ 909 h 985"/>
                  <a:gd name="T12" fmla="*/ 610 w 1633"/>
                  <a:gd name="T13" fmla="*/ 985 h 985"/>
                  <a:gd name="T14" fmla="*/ 0 w 1633"/>
                  <a:gd name="T15" fmla="*/ 621 h 985"/>
                  <a:gd name="T16" fmla="*/ 520 w 1633"/>
                  <a:gd name="T17" fmla="*/ 853 h 985"/>
                  <a:gd name="T18" fmla="*/ 194 w 1633"/>
                  <a:gd name="T19" fmla="*/ 548 h 985"/>
                  <a:gd name="T20" fmla="*/ 388 w 1633"/>
                  <a:gd name="T21" fmla="*/ 344 h 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33" h="985">
                    <a:moveTo>
                      <a:pt x="1397" y="0"/>
                    </a:moveTo>
                    <a:lnTo>
                      <a:pt x="1463" y="163"/>
                    </a:lnTo>
                    <a:lnTo>
                      <a:pt x="1633" y="156"/>
                    </a:lnTo>
                    <a:lnTo>
                      <a:pt x="1390" y="302"/>
                    </a:lnTo>
                    <a:lnTo>
                      <a:pt x="1463" y="756"/>
                    </a:lnTo>
                    <a:lnTo>
                      <a:pt x="1553" y="909"/>
                    </a:lnTo>
                    <a:lnTo>
                      <a:pt x="610" y="985"/>
                    </a:lnTo>
                    <a:lnTo>
                      <a:pt x="0" y="621"/>
                    </a:lnTo>
                    <a:lnTo>
                      <a:pt x="520" y="853"/>
                    </a:lnTo>
                    <a:lnTo>
                      <a:pt x="194" y="548"/>
                    </a:lnTo>
                    <a:lnTo>
                      <a:pt x="388" y="34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" name="Freeform 1228">
                <a:extLst>
                  <a:ext uri="{FF2B5EF4-FFF2-40B4-BE49-F238E27FC236}">
                    <a16:creationId xmlns:a16="http://schemas.microsoft.com/office/drawing/2014/main" id="{4BBA1776-A3AC-4293-6643-5315ADBD5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1" y="3616"/>
                <a:ext cx="51" cy="69"/>
              </a:xfrm>
              <a:custGeom>
                <a:avLst/>
                <a:gdLst>
                  <a:gd name="T0" fmla="*/ 139 w 253"/>
                  <a:gd name="T1" fmla="*/ 0 h 347"/>
                  <a:gd name="T2" fmla="*/ 0 w 253"/>
                  <a:gd name="T3" fmla="*/ 97 h 347"/>
                  <a:gd name="T4" fmla="*/ 28 w 253"/>
                  <a:gd name="T5" fmla="*/ 191 h 347"/>
                  <a:gd name="T6" fmla="*/ 253 w 253"/>
                  <a:gd name="T7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3" h="347">
                    <a:moveTo>
                      <a:pt x="139" y="0"/>
                    </a:moveTo>
                    <a:lnTo>
                      <a:pt x="0" y="97"/>
                    </a:lnTo>
                    <a:lnTo>
                      <a:pt x="28" y="191"/>
                    </a:lnTo>
                    <a:lnTo>
                      <a:pt x="253" y="34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" name="Freeform 1229">
                <a:extLst>
                  <a:ext uri="{FF2B5EF4-FFF2-40B4-BE49-F238E27FC236}">
                    <a16:creationId xmlns:a16="http://schemas.microsoft.com/office/drawing/2014/main" id="{5C63B40F-9C02-F359-54DB-67A542EE9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6" y="3633"/>
                <a:ext cx="73" cy="137"/>
              </a:xfrm>
              <a:custGeom>
                <a:avLst/>
                <a:gdLst>
                  <a:gd name="T0" fmla="*/ 0 w 366"/>
                  <a:gd name="T1" fmla="*/ 0 h 685"/>
                  <a:gd name="T2" fmla="*/ 35 w 366"/>
                  <a:gd name="T3" fmla="*/ 32 h 685"/>
                  <a:gd name="T4" fmla="*/ 320 w 366"/>
                  <a:gd name="T5" fmla="*/ 297 h 685"/>
                  <a:gd name="T6" fmla="*/ 366 w 366"/>
                  <a:gd name="T7" fmla="*/ 68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6" h="685">
                    <a:moveTo>
                      <a:pt x="0" y="0"/>
                    </a:moveTo>
                    <a:lnTo>
                      <a:pt x="35" y="32"/>
                    </a:lnTo>
                    <a:lnTo>
                      <a:pt x="320" y="297"/>
                    </a:lnTo>
                    <a:lnTo>
                      <a:pt x="366" y="68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" name="Freeform 1230">
                <a:extLst>
                  <a:ext uri="{FF2B5EF4-FFF2-40B4-BE49-F238E27FC236}">
                    <a16:creationId xmlns:a16="http://schemas.microsoft.com/office/drawing/2014/main" id="{E2F43D73-1574-BE5C-9132-EBB19F1D1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9" y="3750"/>
                <a:ext cx="45" cy="32"/>
              </a:xfrm>
              <a:custGeom>
                <a:avLst/>
                <a:gdLst>
                  <a:gd name="T0" fmla="*/ 0 w 221"/>
                  <a:gd name="T1" fmla="*/ 97 h 159"/>
                  <a:gd name="T2" fmla="*/ 159 w 221"/>
                  <a:gd name="T3" fmla="*/ 0 h 159"/>
                  <a:gd name="T4" fmla="*/ 214 w 221"/>
                  <a:gd name="T5" fmla="*/ 31 h 159"/>
                  <a:gd name="T6" fmla="*/ 221 w 221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1" h="159">
                    <a:moveTo>
                      <a:pt x="0" y="97"/>
                    </a:moveTo>
                    <a:lnTo>
                      <a:pt x="159" y="0"/>
                    </a:lnTo>
                    <a:lnTo>
                      <a:pt x="214" y="31"/>
                    </a:lnTo>
                    <a:lnTo>
                      <a:pt x="221" y="15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" name="Freeform 1231">
                <a:extLst>
                  <a:ext uri="{FF2B5EF4-FFF2-40B4-BE49-F238E27FC236}">
                    <a16:creationId xmlns:a16="http://schemas.microsoft.com/office/drawing/2014/main" id="{FD672AEF-98E6-FAED-832C-85CC5E0E0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4" y="3770"/>
                <a:ext cx="60" cy="70"/>
              </a:xfrm>
              <a:custGeom>
                <a:avLst/>
                <a:gdLst>
                  <a:gd name="T0" fmla="*/ 77 w 298"/>
                  <a:gd name="T1" fmla="*/ 0 h 354"/>
                  <a:gd name="T2" fmla="*/ 0 w 298"/>
                  <a:gd name="T3" fmla="*/ 354 h 354"/>
                  <a:gd name="T4" fmla="*/ 45 w 298"/>
                  <a:gd name="T5" fmla="*/ 347 h 354"/>
                  <a:gd name="T6" fmla="*/ 132 w 298"/>
                  <a:gd name="T7" fmla="*/ 159 h 354"/>
                  <a:gd name="T8" fmla="*/ 298 w 298"/>
                  <a:gd name="T9" fmla="*/ 62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" h="354">
                    <a:moveTo>
                      <a:pt x="77" y="0"/>
                    </a:moveTo>
                    <a:lnTo>
                      <a:pt x="0" y="354"/>
                    </a:lnTo>
                    <a:lnTo>
                      <a:pt x="45" y="347"/>
                    </a:lnTo>
                    <a:lnTo>
                      <a:pt x="132" y="159"/>
                    </a:lnTo>
                    <a:lnTo>
                      <a:pt x="298" y="6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" name="Freeform 1232">
                <a:extLst>
                  <a:ext uri="{FF2B5EF4-FFF2-40B4-BE49-F238E27FC236}">
                    <a16:creationId xmlns:a16="http://schemas.microsoft.com/office/drawing/2014/main" id="{81AADB27-8CFB-64D0-BBF3-01ABD3F66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" y="3778"/>
                <a:ext cx="145" cy="241"/>
              </a:xfrm>
              <a:custGeom>
                <a:avLst/>
                <a:gdLst>
                  <a:gd name="T0" fmla="*/ 301 w 728"/>
                  <a:gd name="T1" fmla="*/ 0 h 1206"/>
                  <a:gd name="T2" fmla="*/ 419 w 728"/>
                  <a:gd name="T3" fmla="*/ 319 h 1206"/>
                  <a:gd name="T4" fmla="*/ 728 w 728"/>
                  <a:gd name="T5" fmla="*/ 436 h 1206"/>
                  <a:gd name="T6" fmla="*/ 627 w 728"/>
                  <a:gd name="T7" fmla="*/ 856 h 1206"/>
                  <a:gd name="T8" fmla="*/ 509 w 728"/>
                  <a:gd name="T9" fmla="*/ 860 h 1206"/>
                  <a:gd name="T10" fmla="*/ 520 w 728"/>
                  <a:gd name="T11" fmla="*/ 991 h 1206"/>
                  <a:gd name="T12" fmla="*/ 218 w 728"/>
                  <a:gd name="T13" fmla="*/ 1206 h 1206"/>
                  <a:gd name="T14" fmla="*/ 0 w 728"/>
                  <a:gd name="T15" fmla="*/ 1061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8" h="1206">
                    <a:moveTo>
                      <a:pt x="301" y="0"/>
                    </a:moveTo>
                    <a:lnTo>
                      <a:pt x="419" y="319"/>
                    </a:lnTo>
                    <a:lnTo>
                      <a:pt x="728" y="436"/>
                    </a:lnTo>
                    <a:lnTo>
                      <a:pt x="627" y="856"/>
                    </a:lnTo>
                    <a:lnTo>
                      <a:pt x="509" y="860"/>
                    </a:lnTo>
                    <a:lnTo>
                      <a:pt x="520" y="991"/>
                    </a:lnTo>
                    <a:lnTo>
                      <a:pt x="218" y="1206"/>
                    </a:lnTo>
                    <a:lnTo>
                      <a:pt x="0" y="106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" name="Freeform 1233">
                <a:extLst>
                  <a:ext uri="{FF2B5EF4-FFF2-40B4-BE49-F238E27FC236}">
                    <a16:creationId xmlns:a16="http://schemas.microsoft.com/office/drawing/2014/main" id="{53D97B5E-1407-1AF5-26D3-D61292744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4" y="3607"/>
                <a:ext cx="65" cy="51"/>
              </a:xfrm>
              <a:custGeom>
                <a:avLst/>
                <a:gdLst>
                  <a:gd name="T0" fmla="*/ 326 w 326"/>
                  <a:gd name="T1" fmla="*/ 0 h 253"/>
                  <a:gd name="T2" fmla="*/ 125 w 326"/>
                  <a:gd name="T3" fmla="*/ 79 h 253"/>
                  <a:gd name="T4" fmla="*/ 0 w 326"/>
                  <a:gd name="T5" fmla="*/ 2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6" h="253">
                    <a:moveTo>
                      <a:pt x="326" y="0"/>
                    </a:moveTo>
                    <a:lnTo>
                      <a:pt x="125" y="79"/>
                    </a:lnTo>
                    <a:lnTo>
                      <a:pt x="0" y="25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" name="Line 1234">
                <a:extLst>
                  <a:ext uri="{FF2B5EF4-FFF2-40B4-BE49-F238E27FC236}">
                    <a16:creationId xmlns:a16="http://schemas.microsoft.com/office/drawing/2014/main" id="{A29A75C7-DB3D-ABBB-E6FA-88965B91FE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16" y="3633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" name="Line 1235">
                <a:extLst>
                  <a:ext uri="{FF2B5EF4-FFF2-40B4-BE49-F238E27FC236}">
                    <a16:creationId xmlns:a16="http://schemas.microsoft.com/office/drawing/2014/main" id="{4FE67A30-F00A-E662-1E3B-5AF5FAC4C2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9" y="3607"/>
                <a:ext cx="27" cy="2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" name="Freeform 1236">
                <a:extLst>
                  <a:ext uri="{FF2B5EF4-FFF2-40B4-BE49-F238E27FC236}">
                    <a16:creationId xmlns:a16="http://schemas.microsoft.com/office/drawing/2014/main" id="{1ACFF56B-CF6A-C17C-C392-085AA04B8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8" y="3658"/>
                <a:ext cx="94" cy="49"/>
              </a:xfrm>
              <a:custGeom>
                <a:avLst/>
                <a:gdLst>
                  <a:gd name="T0" fmla="*/ 0 w 472"/>
                  <a:gd name="T1" fmla="*/ 163 h 246"/>
                  <a:gd name="T2" fmla="*/ 399 w 472"/>
                  <a:gd name="T3" fmla="*/ 246 h 246"/>
                  <a:gd name="T4" fmla="*/ 472 w 472"/>
                  <a:gd name="T5" fmla="*/ 135 h 246"/>
                  <a:gd name="T6" fmla="*/ 433 w 472"/>
                  <a:gd name="T7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2" h="246">
                    <a:moveTo>
                      <a:pt x="0" y="163"/>
                    </a:moveTo>
                    <a:lnTo>
                      <a:pt x="399" y="246"/>
                    </a:lnTo>
                    <a:lnTo>
                      <a:pt x="472" y="135"/>
                    </a:lnTo>
                    <a:lnTo>
                      <a:pt x="43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" name="Freeform 1237">
                <a:extLst>
                  <a:ext uri="{FF2B5EF4-FFF2-40B4-BE49-F238E27FC236}">
                    <a16:creationId xmlns:a16="http://schemas.microsoft.com/office/drawing/2014/main" id="{55486906-0FD5-1457-F3F3-09DD83EE4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637"/>
                <a:ext cx="88" cy="141"/>
              </a:xfrm>
              <a:custGeom>
                <a:avLst/>
                <a:gdLst>
                  <a:gd name="T0" fmla="*/ 292 w 437"/>
                  <a:gd name="T1" fmla="*/ 0 h 704"/>
                  <a:gd name="T2" fmla="*/ 437 w 437"/>
                  <a:gd name="T3" fmla="*/ 138 h 704"/>
                  <a:gd name="T4" fmla="*/ 191 w 437"/>
                  <a:gd name="T5" fmla="*/ 527 h 704"/>
                  <a:gd name="T6" fmla="*/ 0 w 437"/>
                  <a:gd name="T7" fmla="*/ 350 h 704"/>
                  <a:gd name="T8" fmla="*/ 253 w 437"/>
                  <a:gd name="T9" fmla="*/ 704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7" h="704">
                    <a:moveTo>
                      <a:pt x="292" y="0"/>
                    </a:moveTo>
                    <a:lnTo>
                      <a:pt x="437" y="138"/>
                    </a:lnTo>
                    <a:lnTo>
                      <a:pt x="191" y="527"/>
                    </a:lnTo>
                    <a:lnTo>
                      <a:pt x="0" y="350"/>
                    </a:lnTo>
                    <a:lnTo>
                      <a:pt x="253" y="70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" name="Freeform 1238">
                <a:extLst>
                  <a:ext uri="{FF2B5EF4-FFF2-40B4-BE49-F238E27FC236}">
                    <a16:creationId xmlns:a16="http://schemas.microsoft.com/office/drawing/2014/main" id="{AEFBD3D4-F50E-E8A9-A259-D1C742891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3" y="3571"/>
                <a:ext cx="89" cy="101"/>
              </a:xfrm>
              <a:custGeom>
                <a:avLst/>
                <a:gdLst>
                  <a:gd name="T0" fmla="*/ 288 w 447"/>
                  <a:gd name="T1" fmla="*/ 7 h 506"/>
                  <a:gd name="T2" fmla="*/ 360 w 447"/>
                  <a:gd name="T3" fmla="*/ 0 h 506"/>
                  <a:gd name="T4" fmla="*/ 447 w 447"/>
                  <a:gd name="T5" fmla="*/ 114 h 506"/>
                  <a:gd name="T6" fmla="*/ 392 w 447"/>
                  <a:gd name="T7" fmla="*/ 322 h 506"/>
                  <a:gd name="T8" fmla="*/ 0 w 447"/>
                  <a:gd name="T9" fmla="*/ 506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7" h="506">
                    <a:moveTo>
                      <a:pt x="288" y="7"/>
                    </a:moveTo>
                    <a:lnTo>
                      <a:pt x="360" y="0"/>
                    </a:lnTo>
                    <a:lnTo>
                      <a:pt x="447" y="114"/>
                    </a:lnTo>
                    <a:lnTo>
                      <a:pt x="392" y="322"/>
                    </a:lnTo>
                    <a:lnTo>
                      <a:pt x="0" y="50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" name="Freeform 1239">
                <a:extLst>
                  <a:ext uri="{FF2B5EF4-FFF2-40B4-BE49-F238E27FC236}">
                    <a16:creationId xmlns:a16="http://schemas.microsoft.com/office/drawing/2014/main" id="{E6AF4429-9C61-6DBB-4DF2-07C354EFB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" y="3696"/>
                <a:ext cx="237" cy="60"/>
              </a:xfrm>
              <a:custGeom>
                <a:avLst/>
                <a:gdLst>
                  <a:gd name="T0" fmla="*/ 0 w 1183"/>
                  <a:gd name="T1" fmla="*/ 299 h 299"/>
                  <a:gd name="T2" fmla="*/ 566 w 1183"/>
                  <a:gd name="T3" fmla="*/ 170 h 299"/>
                  <a:gd name="T4" fmla="*/ 742 w 1183"/>
                  <a:gd name="T5" fmla="*/ 281 h 299"/>
                  <a:gd name="T6" fmla="*/ 888 w 1183"/>
                  <a:gd name="T7" fmla="*/ 281 h 299"/>
                  <a:gd name="T8" fmla="*/ 1054 w 1183"/>
                  <a:gd name="T9" fmla="*/ 59 h 299"/>
                  <a:gd name="T10" fmla="*/ 1183 w 1183"/>
                  <a:gd name="T11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3" h="299">
                    <a:moveTo>
                      <a:pt x="0" y="299"/>
                    </a:moveTo>
                    <a:lnTo>
                      <a:pt x="566" y="170"/>
                    </a:lnTo>
                    <a:lnTo>
                      <a:pt x="742" y="281"/>
                    </a:lnTo>
                    <a:lnTo>
                      <a:pt x="888" y="281"/>
                    </a:lnTo>
                    <a:lnTo>
                      <a:pt x="1054" y="59"/>
                    </a:lnTo>
                    <a:lnTo>
                      <a:pt x="118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" name="Freeform 1240">
                <a:extLst>
                  <a:ext uri="{FF2B5EF4-FFF2-40B4-BE49-F238E27FC236}">
                    <a16:creationId xmlns:a16="http://schemas.microsoft.com/office/drawing/2014/main" id="{F92CBD05-FF10-1DBB-5F35-368F94A45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5" y="3647"/>
                <a:ext cx="220" cy="49"/>
              </a:xfrm>
              <a:custGeom>
                <a:avLst/>
                <a:gdLst>
                  <a:gd name="T0" fmla="*/ 0 w 1099"/>
                  <a:gd name="T1" fmla="*/ 191 h 246"/>
                  <a:gd name="T2" fmla="*/ 59 w 1099"/>
                  <a:gd name="T3" fmla="*/ 236 h 246"/>
                  <a:gd name="T4" fmla="*/ 488 w 1099"/>
                  <a:gd name="T5" fmla="*/ 146 h 246"/>
                  <a:gd name="T6" fmla="*/ 631 w 1099"/>
                  <a:gd name="T7" fmla="*/ 177 h 246"/>
                  <a:gd name="T8" fmla="*/ 943 w 1099"/>
                  <a:gd name="T9" fmla="*/ 0 h 246"/>
                  <a:gd name="T10" fmla="*/ 1099 w 1099"/>
                  <a:gd name="T11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9" h="246">
                    <a:moveTo>
                      <a:pt x="0" y="191"/>
                    </a:moveTo>
                    <a:lnTo>
                      <a:pt x="59" y="236"/>
                    </a:lnTo>
                    <a:lnTo>
                      <a:pt x="488" y="146"/>
                    </a:lnTo>
                    <a:lnTo>
                      <a:pt x="631" y="177"/>
                    </a:lnTo>
                    <a:lnTo>
                      <a:pt x="943" y="0"/>
                    </a:lnTo>
                    <a:lnTo>
                      <a:pt x="1099" y="24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" name="Line 1241">
                <a:extLst>
                  <a:ext uri="{FF2B5EF4-FFF2-40B4-BE49-F238E27FC236}">
                    <a16:creationId xmlns:a16="http://schemas.microsoft.com/office/drawing/2014/main" id="{CCD2D30D-007D-D58A-DA05-DF8298F4BE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15" y="3691"/>
                <a:ext cx="2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" name="Freeform 1242">
                <a:extLst>
                  <a:ext uri="{FF2B5EF4-FFF2-40B4-BE49-F238E27FC236}">
                    <a16:creationId xmlns:a16="http://schemas.microsoft.com/office/drawing/2014/main" id="{172B981A-4178-BCDB-B0BE-D19F87AD6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" y="3884"/>
                <a:ext cx="68" cy="64"/>
              </a:xfrm>
              <a:custGeom>
                <a:avLst/>
                <a:gdLst>
                  <a:gd name="T0" fmla="*/ 343 w 343"/>
                  <a:gd name="T1" fmla="*/ 31 h 319"/>
                  <a:gd name="T2" fmla="*/ 204 w 343"/>
                  <a:gd name="T3" fmla="*/ 0 h 319"/>
                  <a:gd name="T4" fmla="*/ 0 w 343"/>
                  <a:gd name="T5" fmla="*/ 59 h 319"/>
                  <a:gd name="T6" fmla="*/ 97 w 343"/>
                  <a:gd name="T7" fmla="*/ 319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3" h="319">
                    <a:moveTo>
                      <a:pt x="343" y="31"/>
                    </a:moveTo>
                    <a:lnTo>
                      <a:pt x="204" y="0"/>
                    </a:lnTo>
                    <a:lnTo>
                      <a:pt x="0" y="59"/>
                    </a:lnTo>
                    <a:lnTo>
                      <a:pt x="97" y="3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" name="Freeform 1243">
                <a:extLst>
                  <a:ext uri="{FF2B5EF4-FFF2-40B4-BE49-F238E27FC236}">
                    <a16:creationId xmlns:a16="http://schemas.microsoft.com/office/drawing/2014/main" id="{748D8F44-F224-11B3-FD1F-1AC01F956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3797"/>
                <a:ext cx="47" cy="93"/>
              </a:xfrm>
              <a:custGeom>
                <a:avLst/>
                <a:gdLst>
                  <a:gd name="T0" fmla="*/ 232 w 232"/>
                  <a:gd name="T1" fmla="*/ 0 h 468"/>
                  <a:gd name="T2" fmla="*/ 94 w 232"/>
                  <a:gd name="T3" fmla="*/ 167 h 468"/>
                  <a:gd name="T4" fmla="*/ 73 w 232"/>
                  <a:gd name="T5" fmla="*/ 454 h 468"/>
                  <a:gd name="T6" fmla="*/ 0 w 232"/>
                  <a:gd name="T7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2" h="468">
                    <a:moveTo>
                      <a:pt x="232" y="0"/>
                    </a:moveTo>
                    <a:lnTo>
                      <a:pt x="94" y="167"/>
                    </a:lnTo>
                    <a:lnTo>
                      <a:pt x="73" y="454"/>
                    </a:lnTo>
                    <a:lnTo>
                      <a:pt x="0" y="46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" name="Freeform 1244">
                <a:extLst>
                  <a:ext uri="{FF2B5EF4-FFF2-40B4-BE49-F238E27FC236}">
                    <a16:creationId xmlns:a16="http://schemas.microsoft.com/office/drawing/2014/main" id="{80BBF4F2-F345-0F88-50CA-C27BACD2C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3832"/>
                <a:ext cx="140" cy="116"/>
              </a:xfrm>
              <a:custGeom>
                <a:avLst/>
                <a:gdLst>
                  <a:gd name="T0" fmla="*/ 700 w 700"/>
                  <a:gd name="T1" fmla="*/ 579 h 579"/>
                  <a:gd name="T2" fmla="*/ 606 w 700"/>
                  <a:gd name="T3" fmla="*/ 479 h 579"/>
                  <a:gd name="T4" fmla="*/ 585 w 700"/>
                  <a:gd name="T5" fmla="*/ 336 h 579"/>
                  <a:gd name="T6" fmla="*/ 395 w 700"/>
                  <a:gd name="T7" fmla="*/ 125 h 579"/>
                  <a:gd name="T8" fmla="*/ 183 w 700"/>
                  <a:gd name="T9" fmla="*/ 114 h 579"/>
                  <a:gd name="T10" fmla="*/ 0 w 700"/>
                  <a:gd name="T11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0" h="579">
                    <a:moveTo>
                      <a:pt x="700" y="579"/>
                    </a:moveTo>
                    <a:lnTo>
                      <a:pt x="606" y="479"/>
                    </a:lnTo>
                    <a:lnTo>
                      <a:pt x="585" y="336"/>
                    </a:lnTo>
                    <a:lnTo>
                      <a:pt x="395" y="125"/>
                    </a:lnTo>
                    <a:lnTo>
                      <a:pt x="183" y="1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" name="Line 1245">
                <a:extLst>
                  <a:ext uri="{FF2B5EF4-FFF2-40B4-BE49-F238E27FC236}">
                    <a16:creationId xmlns:a16="http://schemas.microsoft.com/office/drawing/2014/main" id="{5C1E7539-7001-B12E-15EE-5CB190221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92" y="3948"/>
                <a:ext cx="13" cy="2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" name="Freeform 1246">
                <a:extLst>
                  <a:ext uri="{FF2B5EF4-FFF2-40B4-BE49-F238E27FC236}">
                    <a16:creationId xmlns:a16="http://schemas.microsoft.com/office/drawing/2014/main" id="{DA05BD27-E3FF-0EC7-03E0-1AF81458E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3970"/>
                <a:ext cx="80" cy="37"/>
              </a:xfrm>
              <a:custGeom>
                <a:avLst/>
                <a:gdLst>
                  <a:gd name="T0" fmla="*/ 402 w 402"/>
                  <a:gd name="T1" fmla="*/ 35 h 187"/>
                  <a:gd name="T2" fmla="*/ 177 w 402"/>
                  <a:gd name="T3" fmla="*/ 187 h 187"/>
                  <a:gd name="T4" fmla="*/ 0 w 402"/>
                  <a:gd name="T5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2" h="187">
                    <a:moveTo>
                      <a:pt x="402" y="35"/>
                    </a:moveTo>
                    <a:lnTo>
                      <a:pt x="177" y="18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" name="Freeform 1247">
                <a:extLst>
                  <a:ext uri="{FF2B5EF4-FFF2-40B4-BE49-F238E27FC236}">
                    <a16:creationId xmlns:a16="http://schemas.microsoft.com/office/drawing/2014/main" id="{47D54682-5304-B837-06A8-272D7B8F6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977"/>
                <a:ext cx="149" cy="45"/>
              </a:xfrm>
              <a:custGeom>
                <a:avLst/>
                <a:gdLst>
                  <a:gd name="T0" fmla="*/ 745 w 745"/>
                  <a:gd name="T1" fmla="*/ 211 h 225"/>
                  <a:gd name="T2" fmla="*/ 187 w 745"/>
                  <a:gd name="T3" fmla="*/ 225 h 225"/>
                  <a:gd name="T4" fmla="*/ 0 w 745"/>
                  <a:gd name="T5" fmla="*/ 163 h 225"/>
                  <a:gd name="T6" fmla="*/ 121 w 745"/>
                  <a:gd name="T7" fmla="*/ 66 h 225"/>
                  <a:gd name="T8" fmla="*/ 121 w 745"/>
                  <a:gd name="T9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5" h="225">
                    <a:moveTo>
                      <a:pt x="745" y="211"/>
                    </a:moveTo>
                    <a:lnTo>
                      <a:pt x="187" y="225"/>
                    </a:lnTo>
                    <a:lnTo>
                      <a:pt x="0" y="163"/>
                    </a:lnTo>
                    <a:lnTo>
                      <a:pt x="121" y="66"/>
                    </a:lnTo>
                    <a:lnTo>
                      <a:pt x="12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" name="Line 1248">
                <a:extLst>
                  <a:ext uri="{FF2B5EF4-FFF2-40B4-BE49-F238E27FC236}">
                    <a16:creationId xmlns:a16="http://schemas.microsoft.com/office/drawing/2014/main" id="{4F39B76E-8E81-DF8A-14A4-427357C37C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6" y="3948"/>
                <a:ext cx="6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" name="Line 1249">
                <a:extLst>
                  <a:ext uri="{FF2B5EF4-FFF2-40B4-BE49-F238E27FC236}">
                    <a16:creationId xmlns:a16="http://schemas.microsoft.com/office/drawing/2014/main" id="{1460C07A-B55D-3030-6079-3D39A12A26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05" y="3948"/>
                <a:ext cx="6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" name="Freeform 1250">
                <a:extLst>
                  <a:ext uri="{FF2B5EF4-FFF2-40B4-BE49-F238E27FC236}">
                    <a16:creationId xmlns:a16="http://schemas.microsoft.com/office/drawing/2014/main" id="{CA049E9F-2480-7D5E-1E4E-A40338B24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3890"/>
                <a:ext cx="82" cy="129"/>
              </a:xfrm>
              <a:custGeom>
                <a:avLst/>
                <a:gdLst>
                  <a:gd name="T0" fmla="*/ 0 w 409"/>
                  <a:gd name="T1" fmla="*/ 0 h 645"/>
                  <a:gd name="T2" fmla="*/ 160 w 409"/>
                  <a:gd name="T3" fmla="*/ 399 h 645"/>
                  <a:gd name="T4" fmla="*/ 291 w 409"/>
                  <a:gd name="T5" fmla="*/ 462 h 645"/>
                  <a:gd name="T6" fmla="*/ 409 w 409"/>
                  <a:gd name="T7" fmla="*/ 645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9" h="645">
                    <a:moveTo>
                      <a:pt x="0" y="0"/>
                    </a:moveTo>
                    <a:lnTo>
                      <a:pt x="160" y="399"/>
                    </a:lnTo>
                    <a:lnTo>
                      <a:pt x="291" y="462"/>
                    </a:lnTo>
                    <a:lnTo>
                      <a:pt x="409" y="64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" name="Freeform 1251">
                <a:extLst>
                  <a:ext uri="{FF2B5EF4-FFF2-40B4-BE49-F238E27FC236}">
                    <a16:creationId xmlns:a16="http://schemas.microsoft.com/office/drawing/2014/main" id="{57F27962-36DD-67F6-7290-86D5C3E34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" y="3820"/>
                <a:ext cx="36" cy="170"/>
              </a:xfrm>
              <a:custGeom>
                <a:avLst/>
                <a:gdLst>
                  <a:gd name="T0" fmla="*/ 83 w 180"/>
                  <a:gd name="T1" fmla="*/ 0 h 853"/>
                  <a:gd name="T2" fmla="*/ 76 w 180"/>
                  <a:gd name="T3" fmla="*/ 284 h 853"/>
                  <a:gd name="T4" fmla="*/ 180 w 180"/>
                  <a:gd name="T5" fmla="*/ 558 h 853"/>
                  <a:gd name="T6" fmla="*/ 117 w 180"/>
                  <a:gd name="T7" fmla="*/ 769 h 853"/>
                  <a:gd name="T8" fmla="*/ 0 w 180"/>
                  <a:gd name="T9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853">
                    <a:moveTo>
                      <a:pt x="83" y="0"/>
                    </a:moveTo>
                    <a:lnTo>
                      <a:pt x="76" y="284"/>
                    </a:lnTo>
                    <a:lnTo>
                      <a:pt x="180" y="558"/>
                    </a:lnTo>
                    <a:lnTo>
                      <a:pt x="117" y="769"/>
                    </a:lnTo>
                    <a:lnTo>
                      <a:pt x="0" y="85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" name="Freeform 1252">
                <a:extLst>
                  <a:ext uri="{FF2B5EF4-FFF2-40B4-BE49-F238E27FC236}">
                    <a16:creationId xmlns:a16="http://schemas.microsoft.com/office/drawing/2014/main" id="{83CA2063-2BFD-2201-3A21-EAC705C72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3778"/>
                <a:ext cx="44" cy="42"/>
              </a:xfrm>
              <a:custGeom>
                <a:avLst/>
                <a:gdLst>
                  <a:gd name="T0" fmla="*/ 0 w 218"/>
                  <a:gd name="T1" fmla="*/ 208 h 208"/>
                  <a:gd name="T2" fmla="*/ 38 w 218"/>
                  <a:gd name="T3" fmla="*/ 72 h 208"/>
                  <a:gd name="T4" fmla="*/ 177 w 218"/>
                  <a:gd name="T5" fmla="*/ 59 h 208"/>
                  <a:gd name="T6" fmla="*/ 218 w 218"/>
                  <a:gd name="T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8" h="208">
                    <a:moveTo>
                      <a:pt x="0" y="208"/>
                    </a:moveTo>
                    <a:lnTo>
                      <a:pt x="38" y="72"/>
                    </a:lnTo>
                    <a:lnTo>
                      <a:pt x="177" y="59"/>
                    </a:lnTo>
                    <a:lnTo>
                      <a:pt x="2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" name="Freeform 1253">
                <a:extLst>
                  <a:ext uri="{FF2B5EF4-FFF2-40B4-BE49-F238E27FC236}">
                    <a16:creationId xmlns:a16="http://schemas.microsoft.com/office/drawing/2014/main" id="{77EEEC49-FDA3-12C4-21BC-B6E1B9CAE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3797"/>
                <a:ext cx="107" cy="23"/>
              </a:xfrm>
              <a:custGeom>
                <a:avLst/>
                <a:gdLst>
                  <a:gd name="T0" fmla="*/ 0 w 538"/>
                  <a:gd name="T1" fmla="*/ 0 h 115"/>
                  <a:gd name="T2" fmla="*/ 184 w 538"/>
                  <a:gd name="T3" fmla="*/ 94 h 115"/>
                  <a:gd name="T4" fmla="*/ 364 w 538"/>
                  <a:gd name="T5" fmla="*/ 4 h 115"/>
                  <a:gd name="T6" fmla="*/ 538 w 538"/>
                  <a:gd name="T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8" h="115">
                    <a:moveTo>
                      <a:pt x="0" y="0"/>
                    </a:moveTo>
                    <a:lnTo>
                      <a:pt x="184" y="94"/>
                    </a:lnTo>
                    <a:lnTo>
                      <a:pt x="364" y="4"/>
                    </a:lnTo>
                    <a:lnTo>
                      <a:pt x="538" y="1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" name="Freeform 1254">
                <a:extLst>
                  <a:ext uri="{FF2B5EF4-FFF2-40B4-BE49-F238E27FC236}">
                    <a16:creationId xmlns:a16="http://schemas.microsoft.com/office/drawing/2014/main" id="{3E2EF11F-6532-5558-6EAE-6EA754137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3942"/>
                <a:ext cx="56" cy="77"/>
              </a:xfrm>
              <a:custGeom>
                <a:avLst/>
                <a:gdLst>
                  <a:gd name="T0" fmla="*/ 278 w 278"/>
                  <a:gd name="T1" fmla="*/ 243 h 388"/>
                  <a:gd name="T2" fmla="*/ 184 w 278"/>
                  <a:gd name="T3" fmla="*/ 0 h 388"/>
                  <a:gd name="T4" fmla="*/ 132 w 278"/>
                  <a:gd name="T5" fmla="*/ 35 h 388"/>
                  <a:gd name="T6" fmla="*/ 208 w 278"/>
                  <a:gd name="T7" fmla="*/ 350 h 388"/>
                  <a:gd name="T8" fmla="*/ 0 w 278"/>
                  <a:gd name="T9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388">
                    <a:moveTo>
                      <a:pt x="278" y="243"/>
                    </a:moveTo>
                    <a:lnTo>
                      <a:pt x="184" y="0"/>
                    </a:lnTo>
                    <a:lnTo>
                      <a:pt x="132" y="35"/>
                    </a:lnTo>
                    <a:lnTo>
                      <a:pt x="208" y="350"/>
                    </a:lnTo>
                    <a:lnTo>
                      <a:pt x="0" y="38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" name="Freeform 1255">
                <a:extLst>
                  <a:ext uri="{FF2B5EF4-FFF2-40B4-BE49-F238E27FC236}">
                    <a16:creationId xmlns:a16="http://schemas.microsoft.com/office/drawing/2014/main" id="{63E3711F-C46A-D99F-F723-E4C2F67D3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8" y="3691"/>
                <a:ext cx="24" cy="106"/>
              </a:xfrm>
              <a:custGeom>
                <a:avLst/>
                <a:gdLst>
                  <a:gd name="T0" fmla="*/ 0 w 121"/>
                  <a:gd name="T1" fmla="*/ 0 h 530"/>
                  <a:gd name="T2" fmla="*/ 66 w 121"/>
                  <a:gd name="T3" fmla="*/ 201 h 530"/>
                  <a:gd name="T4" fmla="*/ 38 w 121"/>
                  <a:gd name="T5" fmla="*/ 343 h 530"/>
                  <a:gd name="T6" fmla="*/ 121 w 121"/>
                  <a:gd name="T7" fmla="*/ 53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530">
                    <a:moveTo>
                      <a:pt x="0" y="0"/>
                    </a:moveTo>
                    <a:lnTo>
                      <a:pt x="66" y="201"/>
                    </a:lnTo>
                    <a:lnTo>
                      <a:pt x="38" y="343"/>
                    </a:lnTo>
                    <a:lnTo>
                      <a:pt x="121" y="5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" name="Line 1256">
                <a:extLst>
                  <a:ext uri="{FF2B5EF4-FFF2-40B4-BE49-F238E27FC236}">
                    <a16:creationId xmlns:a16="http://schemas.microsoft.com/office/drawing/2014/main" id="{573DA647-7214-4FEB-5B05-9397721703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70" y="3685"/>
                <a:ext cx="25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" name="Line 1257">
                <a:extLst>
                  <a:ext uri="{FF2B5EF4-FFF2-40B4-BE49-F238E27FC236}">
                    <a16:creationId xmlns:a16="http://schemas.microsoft.com/office/drawing/2014/main" id="{179343EA-02F5-213F-DBC3-20783F20C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95" y="3672"/>
                <a:ext cx="48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" name="Line 1258">
                <a:extLst>
                  <a:ext uri="{FF2B5EF4-FFF2-40B4-BE49-F238E27FC236}">
                    <a16:creationId xmlns:a16="http://schemas.microsoft.com/office/drawing/2014/main" id="{966045AC-676F-53FE-5BC0-5EAF026856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0" y="3696"/>
                <a:ext cx="8" cy="6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" name="Freeform 1259">
                <a:extLst>
                  <a:ext uri="{FF2B5EF4-FFF2-40B4-BE49-F238E27FC236}">
                    <a16:creationId xmlns:a16="http://schemas.microsoft.com/office/drawing/2014/main" id="{7FF53765-D801-C1BF-8B77-6E45AD026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7" y="3572"/>
                <a:ext cx="63" cy="100"/>
              </a:xfrm>
              <a:custGeom>
                <a:avLst/>
                <a:gdLst>
                  <a:gd name="T0" fmla="*/ 28 w 316"/>
                  <a:gd name="T1" fmla="*/ 499 h 499"/>
                  <a:gd name="T2" fmla="*/ 0 w 316"/>
                  <a:gd name="T3" fmla="*/ 288 h 499"/>
                  <a:gd name="T4" fmla="*/ 316 w 316"/>
                  <a:gd name="T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6" h="499">
                    <a:moveTo>
                      <a:pt x="28" y="499"/>
                    </a:moveTo>
                    <a:lnTo>
                      <a:pt x="0" y="288"/>
                    </a:lnTo>
                    <a:lnTo>
                      <a:pt x="3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" name="Freeform 1260">
                <a:extLst>
                  <a:ext uri="{FF2B5EF4-FFF2-40B4-BE49-F238E27FC236}">
                    <a16:creationId xmlns:a16="http://schemas.microsoft.com/office/drawing/2014/main" id="{49B66A75-7E7C-C4FD-0CBC-9C4565C83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4" y="3832"/>
                <a:ext cx="218" cy="144"/>
              </a:xfrm>
              <a:custGeom>
                <a:avLst/>
                <a:gdLst>
                  <a:gd name="T0" fmla="*/ 1092 w 1092"/>
                  <a:gd name="T1" fmla="*/ 690 h 718"/>
                  <a:gd name="T2" fmla="*/ 731 w 1092"/>
                  <a:gd name="T3" fmla="*/ 718 h 718"/>
                  <a:gd name="T4" fmla="*/ 90 w 1092"/>
                  <a:gd name="T5" fmla="*/ 652 h 718"/>
                  <a:gd name="T6" fmla="*/ 90 w 1092"/>
                  <a:gd name="T7" fmla="*/ 364 h 718"/>
                  <a:gd name="T8" fmla="*/ 0 w 1092"/>
                  <a:gd name="T9" fmla="*/ 257 h 718"/>
                  <a:gd name="T10" fmla="*/ 14 w 1092"/>
                  <a:gd name="T11" fmla="*/ 184 h 718"/>
                  <a:gd name="T12" fmla="*/ 458 w 1092"/>
                  <a:gd name="T13" fmla="*/ 0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2" h="718">
                    <a:moveTo>
                      <a:pt x="1092" y="690"/>
                    </a:moveTo>
                    <a:lnTo>
                      <a:pt x="731" y="718"/>
                    </a:lnTo>
                    <a:lnTo>
                      <a:pt x="90" y="652"/>
                    </a:lnTo>
                    <a:lnTo>
                      <a:pt x="90" y="364"/>
                    </a:lnTo>
                    <a:lnTo>
                      <a:pt x="0" y="257"/>
                    </a:lnTo>
                    <a:lnTo>
                      <a:pt x="14" y="184"/>
                    </a:lnTo>
                    <a:lnTo>
                      <a:pt x="45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" name="Line 1261">
                <a:extLst>
                  <a:ext uri="{FF2B5EF4-FFF2-40B4-BE49-F238E27FC236}">
                    <a16:creationId xmlns:a16="http://schemas.microsoft.com/office/drawing/2014/main" id="{57F46C48-E6D0-28B4-04B3-F32C2ED89A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65" y="3756"/>
                <a:ext cx="13" cy="7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" name="Freeform 1262">
                <a:extLst>
                  <a:ext uri="{FF2B5EF4-FFF2-40B4-BE49-F238E27FC236}">
                    <a16:creationId xmlns:a16="http://schemas.microsoft.com/office/drawing/2014/main" id="{35DB6587-2130-FC51-9B0A-5603BBEF3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" y="3578"/>
                <a:ext cx="44" cy="105"/>
              </a:xfrm>
              <a:custGeom>
                <a:avLst/>
                <a:gdLst>
                  <a:gd name="T0" fmla="*/ 0 w 219"/>
                  <a:gd name="T1" fmla="*/ 0 h 527"/>
                  <a:gd name="T2" fmla="*/ 101 w 219"/>
                  <a:gd name="T3" fmla="*/ 100 h 527"/>
                  <a:gd name="T4" fmla="*/ 135 w 219"/>
                  <a:gd name="T5" fmla="*/ 235 h 527"/>
                  <a:gd name="T6" fmla="*/ 94 w 219"/>
                  <a:gd name="T7" fmla="*/ 367 h 527"/>
                  <a:gd name="T8" fmla="*/ 219 w 219"/>
                  <a:gd name="T9" fmla="*/ 527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527">
                    <a:moveTo>
                      <a:pt x="0" y="0"/>
                    </a:moveTo>
                    <a:lnTo>
                      <a:pt x="101" y="100"/>
                    </a:lnTo>
                    <a:lnTo>
                      <a:pt x="135" y="235"/>
                    </a:lnTo>
                    <a:lnTo>
                      <a:pt x="94" y="367"/>
                    </a:lnTo>
                    <a:lnTo>
                      <a:pt x="219" y="5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" name="Freeform 1263">
                <a:extLst>
                  <a:ext uri="{FF2B5EF4-FFF2-40B4-BE49-F238E27FC236}">
                    <a16:creationId xmlns:a16="http://schemas.microsoft.com/office/drawing/2014/main" id="{0109F129-E03D-8ECA-0CEF-8B2E7DD15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2" y="3683"/>
                <a:ext cx="124" cy="62"/>
              </a:xfrm>
              <a:custGeom>
                <a:avLst/>
                <a:gdLst>
                  <a:gd name="T0" fmla="*/ 618 w 618"/>
                  <a:gd name="T1" fmla="*/ 0 h 312"/>
                  <a:gd name="T2" fmla="*/ 489 w 618"/>
                  <a:gd name="T3" fmla="*/ 62 h 312"/>
                  <a:gd name="T4" fmla="*/ 475 w 618"/>
                  <a:gd name="T5" fmla="*/ 273 h 312"/>
                  <a:gd name="T6" fmla="*/ 0 w 618"/>
                  <a:gd name="T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8" h="312">
                    <a:moveTo>
                      <a:pt x="618" y="0"/>
                    </a:moveTo>
                    <a:lnTo>
                      <a:pt x="489" y="62"/>
                    </a:lnTo>
                    <a:lnTo>
                      <a:pt x="475" y="273"/>
                    </a:lnTo>
                    <a:lnTo>
                      <a:pt x="0" y="3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" name="Freeform 1264">
                <a:extLst>
                  <a:ext uri="{FF2B5EF4-FFF2-40B4-BE49-F238E27FC236}">
                    <a16:creationId xmlns:a16="http://schemas.microsoft.com/office/drawing/2014/main" id="{5076F4B2-1842-A1C3-F70B-03274EDE3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" y="3701"/>
                <a:ext cx="146" cy="229"/>
              </a:xfrm>
              <a:custGeom>
                <a:avLst/>
                <a:gdLst>
                  <a:gd name="T0" fmla="*/ 0 w 728"/>
                  <a:gd name="T1" fmla="*/ 1123 h 1144"/>
                  <a:gd name="T2" fmla="*/ 416 w 728"/>
                  <a:gd name="T3" fmla="*/ 1002 h 1144"/>
                  <a:gd name="T4" fmla="*/ 582 w 728"/>
                  <a:gd name="T5" fmla="*/ 1130 h 1144"/>
                  <a:gd name="T6" fmla="*/ 728 w 728"/>
                  <a:gd name="T7" fmla="*/ 1144 h 1144"/>
                  <a:gd name="T8" fmla="*/ 658 w 728"/>
                  <a:gd name="T9" fmla="*/ 1026 h 1144"/>
                  <a:gd name="T10" fmla="*/ 707 w 728"/>
                  <a:gd name="T11" fmla="*/ 672 h 1144"/>
                  <a:gd name="T12" fmla="*/ 617 w 728"/>
                  <a:gd name="T13" fmla="*/ 256 h 1144"/>
                  <a:gd name="T14" fmla="*/ 707 w 728"/>
                  <a:gd name="T15" fmla="*/ 0 h 1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8" h="1144">
                    <a:moveTo>
                      <a:pt x="0" y="1123"/>
                    </a:moveTo>
                    <a:lnTo>
                      <a:pt x="416" y="1002"/>
                    </a:lnTo>
                    <a:lnTo>
                      <a:pt x="582" y="1130"/>
                    </a:lnTo>
                    <a:lnTo>
                      <a:pt x="728" y="1144"/>
                    </a:lnTo>
                    <a:lnTo>
                      <a:pt x="658" y="1026"/>
                    </a:lnTo>
                    <a:lnTo>
                      <a:pt x="707" y="672"/>
                    </a:lnTo>
                    <a:lnTo>
                      <a:pt x="617" y="256"/>
                    </a:lnTo>
                    <a:lnTo>
                      <a:pt x="70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" name="Freeform 1265">
                <a:extLst>
                  <a:ext uri="{FF2B5EF4-FFF2-40B4-BE49-F238E27FC236}">
                    <a16:creationId xmlns:a16="http://schemas.microsoft.com/office/drawing/2014/main" id="{94F06F0B-18B4-10F1-7FE1-EC54F4AC7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3652"/>
                <a:ext cx="127" cy="49"/>
              </a:xfrm>
              <a:custGeom>
                <a:avLst/>
                <a:gdLst>
                  <a:gd name="T0" fmla="*/ 0 w 634"/>
                  <a:gd name="T1" fmla="*/ 153 h 243"/>
                  <a:gd name="T2" fmla="*/ 142 w 634"/>
                  <a:gd name="T3" fmla="*/ 0 h 243"/>
                  <a:gd name="T4" fmla="*/ 423 w 634"/>
                  <a:gd name="T5" fmla="*/ 52 h 243"/>
                  <a:gd name="T6" fmla="*/ 634 w 634"/>
                  <a:gd name="T7" fmla="*/ 243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4" h="243">
                    <a:moveTo>
                      <a:pt x="0" y="153"/>
                    </a:moveTo>
                    <a:lnTo>
                      <a:pt x="142" y="0"/>
                    </a:lnTo>
                    <a:lnTo>
                      <a:pt x="423" y="52"/>
                    </a:lnTo>
                    <a:lnTo>
                      <a:pt x="634" y="24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" name="Freeform 1266">
                <a:extLst>
                  <a:ext uri="{FF2B5EF4-FFF2-40B4-BE49-F238E27FC236}">
                    <a16:creationId xmlns:a16="http://schemas.microsoft.com/office/drawing/2014/main" id="{710142B1-6D48-6A61-48C3-D935AE7CA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5" y="3558"/>
                <a:ext cx="137" cy="94"/>
              </a:xfrm>
              <a:custGeom>
                <a:avLst/>
                <a:gdLst>
                  <a:gd name="T0" fmla="*/ 0 w 686"/>
                  <a:gd name="T1" fmla="*/ 469 h 469"/>
                  <a:gd name="T2" fmla="*/ 55 w 686"/>
                  <a:gd name="T3" fmla="*/ 337 h 469"/>
                  <a:gd name="T4" fmla="*/ 7 w 686"/>
                  <a:gd name="T5" fmla="*/ 285 h 469"/>
                  <a:gd name="T6" fmla="*/ 149 w 686"/>
                  <a:gd name="T7" fmla="*/ 35 h 469"/>
                  <a:gd name="T8" fmla="*/ 215 w 686"/>
                  <a:gd name="T9" fmla="*/ 0 h 469"/>
                  <a:gd name="T10" fmla="*/ 287 w 686"/>
                  <a:gd name="T11" fmla="*/ 4 h 469"/>
                  <a:gd name="T12" fmla="*/ 478 w 686"/>
                  <a:gd name="T13" fmla="*/ 101 h 469"/>
                  <a:gd name="T14" fmla="*/ 686 w 686"/>
                  <a:gd name="T15" fmla="*/ 98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6" h="469">
                    <a:moveTo>
                      <a:pt x="0" y="469"/>
                    </a:moveTo>
                    <a:lnTo>
                      <a:pt x="55" y="337"/>
                    </a:lnTo>
                    <a:lnTo>
                      <a:pt x="7" y="285"/>
                    </a:lnTo>
                    <a:lnTo>
                      <a:pt x="149" y="35"/>
                    </a:lnTo>
                    <a:lnTo>
                      <a:pt x="215" y="0"/>
                    </a:lnTo>
                    <a:lnTo>
                      <a:pt x="287" y="4"/>
                    </a:lnTo>
                    <a:lnTo>
                      <a:pt x="478" y="101"/>
                    </a:lnTo>
                    <a:lnTo>
                      <a:pt x="686" y="9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" name="Line 1267">
                <a:extLst>
                  <a:ext uri="{FF2B5EF4-FFF2-40B4-BE49-F238E27FC236}">
                    <a16:creationId xmlns:a16="http://schemas.microsoft.com/office/drawing/2014/main" id="{9CD92AB6-5797-9991-1E96-1B8AD4E91E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82" y="3568"/>
                <a:ext cx="7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" name="Freeform 1268">
                <a:extLst>
                  <a:ext uri="{FF2B5EF4-FFF2-40B4-BE49-F238E27FC236}">
                    <a16:creationId xmlns:a16="http://schemas.microsoft.com/office/drawing/2014/main" id="{80213C8C-A8F1-A525-131C-B463A3D03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5" y="3652"/>
                <a:ext cx="57" cy="93"/>
              </a:xfrm>
              <a:custGeom>
                <a:avLst/>
                <a:gdLst>
                  <a:gd name="T0" fmla="*/ 287 w 287"/>
                  <a:gd name="T1" fmla="*/ 468 h 468"/>
                  <a:gd name="T2" fmla="*/ 83 w 287"/>
                  <a:gd name="T3" fmla="*/ 169 h 468"/>
                  <a:gd name="T4" fmla="*/ 66 w 287"/>
                  <a:gd name="T5" fmla="*/ 27 h 468"/>
                  <a:gd name="T6" fmla="*/ 0 w 287"/>
                  <a:gd name="T7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7" h="468">
                    <a:moveTo>
                      <a:pt x="287" y="468"/>
                    </a:moveTo>
                    <a:lnTo>
                      <a:pt x="83" y="169"/>
                    </a:lnTo>
                    <a:lnTo>
                      <a:pt x="66" y="2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" name="Freeform 1269">
                <a:extLst>
                  <a:ext uri="{FF2B5EF4-FFF2-40B4-BE49-F238E27FC236}">
                    <a16:creationId xmlns:a16="http://schemas.microsoft.com/office/drawing/2014/main" id="{6419E835-8518-D594-C09B-03E3DA7E9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9" y="3745"/>
                <a:ext cx="23" cy="57"/>
              </a:xfrm>
              <a:custGeom>
                <a:avLst/>
                <a:gdLst>
                  <a:gd name="T0" fmla="*/ 117 w 117"/>
                  <a:gd name="T1" fmla="*/ 0 h 284"/>
                  <a:gd name="T2" fmla="*/ 0 w 117"/>
                  <a:gd name="T3" fmla="*/ 152 h 284"/>
                  <a:gd name="T4" fmla="*/ 13 w 117"/>
                  <a:gd name="T5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284">
                    <a:moveTo>
                      <a:pt x="117" y="0"/>
                    </a:moveTo>
                    <a:lnTo>
                      <a:pt x="0" y="152"/>
                    </a:lnTo>
                    <a:lnTo>
                      <a:pt x="13" y="28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" name="Freeform 1270">
                <a:extLst>
                  <a:ext uri="{FF2B5EF4-FFF2-40B4-BE49-F238E27FC236}">
                    <a16:creationId xmlns:a16="http://schemas.microsoft.com/office/drawing/2014/main" id="{F56DA196-42AC-BA2E-9DBD-471B01CAB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" y="3802"/>
                <a:ext cx="80" cy="27"/>
              </a:xfrm>
              <a:custGeom>
                <a:avLst/>
                <a:gdLst>
                  <a:gd name="T0" fmla="*/ 0 w 402"/>
                  <a:gd name="T1" fmla="*/ 132 h 132"/>
                  <a:gd name="T2" fmla="*/ 108 w 402"/>
                  <a:gd name="T3" fmla="*/ 62 h 132"/>
                  <a:gd name="T4" fmla="*/ 302 w 402"/>
                  <a:gd name="T5" fmla="*/ 76 h 132"/>
                  <a:gd name="T6" fmla="*/ 402 w 402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2" h="132">
                    <a:moveTo>
                      <a:pt x="0" y="132"/>
                    </a:moveTo>
                    <a:lnTo>
                      <a:pt x="108" y="62"/>
                    </a:lnTo>
                    <a:lnTo>
                      <a:pt x="302" y="76"/>
                    </a:lnTo>
                    <a:lnTo>
                      <a:pt x="40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" name="Freeform 1271">
                <a:extLst>
                  <a:ext uri="{FF2B5EF4-FFF2-40B4-BE49-F238E27FC236}">
                    <a16:creationId xmlns:a16="http://schemas.microsoft.com/office/drawing/2014/main" id="{00896BD9-1862-02FE-273C-0BE061ED8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" y="3829"/>
                <a:ext cx="48" cy="133"/>
              </a:xfrm>
              <a:custGeom>
                <a:avLst/>
                <a:gdLst>
                  <a:gd name="T0" fmla="*/ 52 w 240"/>
                  <a:gd name="T1" fmla="*/ 669 h 669"/>
                  <a:gd name="T2" fmla="*/ 170 w 240"/>
                  <a:gd name="T3" fmla="*/ 607 h 669"/>
                  <a:gd name="T4" fmla="*/ 122 w 240"/>
                  <a:gd name="T5" fmla="*/ 471 h 669"/>
                  <a:gd name="T6" fmla="*/ 240 w 240"/>
                  <a:gd name="T7" fmla="*/ 149 h 669"/>
                  <a:gd name="T8" fmla="*/ 0 w 240"/>
                  <a:gd name="T9" fmla="*/ 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669">
                    <a:moveTo>
                      <a:pt x="52" y="669"/>
                    </a:moveTo>
                    <a:lnTo>
                      <a:pt x="170" y="607"/>
                    </a:lnTo>
                    <a:lnTo>
                      <a:pt x="122" y="471"/>
                    </a:lnTo>
                    <a:lnTo>
                      <a:pt x="240" y="14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" name="Freeform 1272">
                <a:extLst>
                  <a:ext uri="{FF2B5EF4-FFF2-40B4-BE49-F238E27FC236}">
                    <a16:creationId xmlns:a16="http://schemas.microsoft.com/office/drawing/2014/main" id="{E7829056-D31E-8674-AD87-0ABAC0A3B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" y="3926"/>
                <a:ext cx="202" cy="142"/>
              </a:xfrm>
              <a:custGeom>
                <a:avLst/>
                <a:gdLst>
                  <a:gd name="T0" fmla="*/ 14 w 1013"/>
                  <a:gd name="T1" fmla="*/ 184 h 711"/>
                  <a:gd name="T2" fmla="*/ 0 w 1013"/>
                  <a:gd name="T3" fmla="*/ 385 h 711"/>
                  <a:gd name="T4" fmla="*/ 129 w 1013"/>
                  <a:gd name="T5" fmla="*/ 555 h 711"/>
                  <a:gd name="T6" fmla="*/ 371 w 1013"/>
                  <a:gd name="T7" fmla="*/ 711 h 711"/>
                  <a:gd name="T8" fmla="*/ 444 w 1013"/>
                  <a:gd name="T9" fmla="*/ 711 h 711"/>
                  <a:gd name="T10" fmla="*/ 645 w 1013"/>
                  <a:gd name="T11" fmla="*/ 506 h 711"/>
                  <a:gd name="T12" fmla="*/ 860 w 1013"/>
                  <a:gd name="T13" fmla="*/ 506 h 711"/>
                  <a:gd name="T14" fmla="*/ 1002 w 1013"/>
                  <a:gd name="T15" fmla="*/ 271 h 711"/>
                  <a:gd name="T16" fmla="*/ 1013 w 1013"/>
                  <a:gd name="T17" fmla="*/ 0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3" h="711">
                    <a:moveTo>
                      <a:pt x="14" y="184"/>
                    </a:moveTo>
                    <a:lnTo>
                      <a:pt x="0" y="385"/>
                    </a:lnTo>
                    <a:lnTo>
                      <a:pt x="129" y="555"/>
                    </a:lnTo>
                    <a:lnTo>
                      <a:pt x="371" y="711"/>
                    </a:lnTo>
                    <a:lnTo>
                      <a:pt x="444" y="711"/>
                    </a:lnTo>
                    <a:lnTo>
                      <a:pt x="645" y="506"/>
                    </a:lnTo>
                    <a:lnTo>
                      <a:pt x="860" y="506"/>
                    </a:lnTo>
                    <a:lnTo>
                      <a:pt x="1002" y="271"/>
                    </a:lnTo>
                    <a:lnTo>
                      <a:pt x="101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" name="Freeform 1273">
                <a:extLst>
                  <a:ext uri="{FF2B5EF4-FFF2-40B4-BE49-F238E27FC236}">
                    <a16:creationId xmlns:a16="http://schemas.microsoft.com/office/drawing/2014/main" id="{A48D8738-02E8-B5E3-C3C7-271389D0A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1" y="3802"/>
                <a:ext cx="130" cy="124"/>
              </a:xfrm>
              <a:custGeom>
                <a:avLst/>
                <a:gdLst>
                  <a:gd name="T0" fmla="*/ 0 w 649"/>
                  <a:gd name="T1" fmla="*/ 0 h 617"/>
                  <a:gd name="T2" fmla="*/ 288 w 649"/>
                  <a:gd name="T3" fmla="*/ 305 h 617"/>
                  <a:gd name="T4" fmla="*/ 611 w 649"/>
                  <a:gd name="T5" fmla="*/ 426 h 617"/>
                  <a:gd name="T6" fmla="*/ 649 w 649"/>
                  <a:gd name="T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9" h="617">
                    <a:moveTo>
                      <a:pt x="0" y="0"/>
                    </a:moveTo>
                    <a:lnTo>
                      <a:pt x="288" y="305"/>
                    </a:lnTo>
                    <a:lnTo>
                      <a:pt x="611" y="426"/>
                    </a:lnTo>
                    <a:lnTo>
                      <a:pt x="649" y="6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" name="Freeform 1274">
                <a:extLst>
                  <a:ext uri="{FF2B5EF4-FFF2-40B4-BE49-F238E27FC236}">
                    <a16:creationId xmlns:a16="http://schemas.microsoft.com/office/drawing/2014/main" id="{339E8268-D196-A45A-9922-22931CA42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3681"/>
                <a:ext cx="21" cy="103"/>
              </a:xfrm>
              <a:custGeom>
                <a:avLst/>
                <a:gdLst>
                  <a:gd name="T0" fmla="*/ 0 w 108"/>
                  <a:gd name="T1" fmla="*/ 0 h 517"/>
                  <a:gd name="T2" fmla="*/ 108 w 108"/>
                  <a:gd name="T3" fmla="*/ 243 h 517"/>
                  <a:gd name="T4" fmla="*/ 94 w 108"/>
                  <a:gd name="T5" fmla="*/ 517 h 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517">
                    <a:moveTo>
                      <a:pt x="0" y="0"/>
                    </a:moveTo>
                    <a:lnTo>
                      <a:pt x="108" y="243"/>
                    </a:lnTo>
                    <a:lnTo>
                      <a:pt x="94" y="5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" name="Freeform 1275">
                <a:extLst>
                  <a:ext uri="{FF2B5EF4-FFF2-40B4-BE49-F238E27FC236}">
                    <a16:creationId xmlns:a16="http://schemas.microsoft.com/office/drawing/2014/main" id="{1165AD50-BA3A-C762-740C-175998C0C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" y="3642"/>
                <a:ext cx="118" cy="39"/>
              </a:xfrm>
              <a:custGeom>
                <a:avLst/>
                <a:gdLst>
                  <a:gd name="T0" fmla="*/ 0 w 590"/>
                  <a:gd name="T1" fmla="*/ 194 h 194"/>
                  <a:gd name="T2" fmla="*/ 198 w 590"/>
                  <a:gd name="T3" fmla="*/ 153 h 194"/>
                  <a:gd name="T4" fmla="*/ 319 w 590"/>
                  <a:gd name="T5" fmla="*/ 0 h 194"/>
                  <a:gd name="T6" fmla="*/ 590 w 590"/>
                  <a:gd name="T7" fmla="*/ 4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0" h="194">
                    <a:moveTo>
                      <a:pt x="0" y="194"/>
                    </a:moveTo>
                    <a:lnTo>
                      <a:pt x="198" y="153"/>
                    </a:lnTo>
                    <a:lnTo>
                      <a:pt x="319" y="0"/>
                    </a:lnTo>
                    <a:lnTo>
                      <a:pt x="590" y="4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" name="Freeform 1276">
                <a:extLst>
                  <a:ext uri="{FF2B5EF4-FFF2-40B4-BE49-F238E27FC236}">
                    <a16:creationId xmlns:a16="http://schemas.microsoft.com/office/drawing/2014/main" id="{1A43A60D-2BF4-3B02-1641-8AE5BAB64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" y="3615"/>
                <a:ext cx="107" cy="66"/>
              </a:xfrm>
              <a:custGeom>
                <a:avLst/>
                <a:gdLst>
                  <a:gd name="T0" fmla="*/ 0 w 534"/>
                  <a:gd name="T1" fmla="*/ 0 h 329"/>
                  <a:gd name="T2" fmla="*/ 205 w 534"/>
                  <a:gd name="T3" fmla="*/ 69 h 329"/>
                  <a:gd name="T4" fmla="*/ 534 w 534"/>
                  <a:gd name="T5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4" h="329">
                    <a:moveTo>
                      <a:pt x="0" y="0"/>
                    </a:moveTo>
                    <a:lnTo>
                      <a:pt x="205" y="69"/>
                    </a:lnTo>
                    <a:lnTo>
                      <a:pt x="534" y="3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" name="Freeform 1277">
                <a:extLst>
                  <a:ext uri="{FF2B5EF4-FFF2-40B4-BE49-F238E27FC236}">
                    <a16:creationId xmlns:a16="http://schemas.microsoft.com/office/drawing/2014/main" id="{15734901-0532-4584-F357-C3A038A70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" y="3611"/>
                <a:ext cx="21" cy="102"/>
              </a:xfrm>
              <a:custGeom>
                <a:avLst/>
                <a:gdLst>
                  <a:gd name="T0" fmla="*/ 28 w 107"/>
                  <a:gd name="T1" fmla="*/ 0 h 513"/>
                  <a:gd name="T2" fmla="*/ 107 w 107"/>
                  <a:gd name="T3" fmla="*/ 184 h 513"/>
                  <a:gd name="T4" fmla="*/ 0 w 107"/>
                  <a:gd name="T5" fmla="*/ 513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513">
                    <a:moveTo>
                      <a:pt x="28" y="0"/>
                    </a:moveTo>
                    <a:lnTo>
                      <a:pt x="107" y="184"/>
                    </a:lnTo>
                    <a:lnTo>
                      <a:pt x="0" y="5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" name="Freeform 1278">
                <a:extLst>
                  <a:ext uri="{FF2B5EF4-FFF2-40B4-BE49-F238E27FC236}">
                    <a16:creationId xmlns:a16="http://schemas.microsoft.com/office/drawing/2014/main" id="{F585662E-2E0B-E537-1670-7115EFB4B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6" y="3592"/>
                <a:ext cx="64" cy="23"/>
              </a:xfrm>
              <a:custGeom>
                <a:avLst/>
                <a:gdLst>
                  <a:gd name="T0" fmla="*/ 0 w 318"/>
                  <a:gd name="T1" fmla="*/ 94 h 115"/>
                  <a:gd name="T2" fmla="*/ 166 w 318"/>
                  <a:gd name="T3" fmla="*/ 0 h 115"/>
                  <a:gd name="T4" fmla="*/ 318 w 318"/>
                  <a:gd name="T5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" h="115">
                    <a:moveTo>
                      <a:pt x="0" y="94"/>
                    </a:moveTo>
                    <a:lnTo>
                      <a:pt x="166" y="0"/>
                    </a:lnTo>
                    <a:lnTo>
                      <a:pt x="318" y="1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" name="Freeform 1279">
                <a:extLst>
                  <a:ext uri="{FF2B5EF4-FFF2-40B4-BE49-F238E27FC236}">
                    <a16:creationId xmlns:a16="http://schemas.microsoft.com/office/drawing/2014/main" id="{70968650-02F2-9DE8-9CE2-DD765BFE7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8" y="3713"/>
                <a:ext cx="15" cy="122"/>
              </a:xfrm>
              <a:custGeom>
                <a:avLst/>
                <a:gdLst>
                  <a:gd name="T0" fmla="*/ 14 w 76"/>
                  <a:gd name="T1" fmla="*/ 0 h 607"/>
                  <a:gd name="T2" fmla="*/ 69 w 76"/>
                  <a:gd name="T3" fmla="*/ 135 h 607"/>
                  <a:gd name="T4" fmla="*/ 0 w 76"/>
                  <a:gd name="T5" fmla="*/ 406 h 607"/>
                  <a:gd name="T6" fmla="*/ 76 w 76"/>
                  <a:gd name="T7" fmla="*/ 607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607">
                    <a:moveTo>
                      <a:pt x="14" y="0"/>
                    </a:moveTo>
                    <a:lnTo>
                      <a:pt x="69" y="135"/>
                    </a:lnTo>
                    <a:lnTo>
                      <a:pt x="0" y="406"/>
                    </a:lnTo>
                    <a:lnTo>
                      <a:pt x="76" y="60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" name="Freeform 1280">
                <a:extLst>
                  <a:ext uri="{FF2B5EF4-FFF2-40B4-BE49-F238E27FC236}">
                    <a16:creationId xmlns:a16="http://schemas.microsoft.com/office/drawing/2014/main" id="{2E2DBBD7-E8F9-E12D-5F4E-42A5BD62C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3684"/>
                <a:ext cx="224" cy="29"/>
              </a:xfrm>
              <a:custGeom>
                <a:avLst/>
                <a:gdLst>
                  <a:gd name="T0" fmla="*/ 1117 w 1117"/>
                  <a:gd name="T1" fmla="*/ 149 h 149"/>
                  <a:gd name="T2" fmla="*/ 777 w 1117"/>
                  <a:gd name="T3" fmla="*/ 17 h 149"/>
                  <a:gd name="T4" fmla="*/ 347 w 1117"/>
                  <a:gd name="T5" fmla="*/ 0 h 149"/>
                  <a:gd name="T6" fmla="*/ 146 w 1117"/>
                  <a:gd name="T7" fmla="*/ 76 h 149"/>
                  <a:gd name="T8" fmla="*/ 0 w 1117"/>
                  <a:gd name="T9" fmla="*/ 59 h 149"/>
                  <a:gd name="T10" fmla="*/ 0 w 1117"/>
                  <a:gd name="T11" fmla="*/ 132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7" h="149">
                    <a:moveTo>
                      <a:pt x="1117" y="149"/>
                    </a:moveTo>
                    <a:lnTo>
                      <a:pt x="777" y="17"/>
                    </a:lnTo>
                    <a:lnTo>
                      <a:pt x="347" y="0"/>
                    </a:lnTo>
                    <a:lnTo>
                      <a:pt x="146" y="76"/>
                    </a:lnTo>
                    <a:lnTo>
                      <a:pt x="0" y="59"/>
                    </a:lnTo>
                    <a:lnTo>
                      <a:pt x="0" y="1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" name="Line 1281">
                <a:extLst>
                  <a:ext uri="{FF2B5EF4-FFF2-40B4-BE49-F238E27FC236}">
                    <a16:creationId xmlns:a16="http://schemas.microsoft.com/office/drawing/2014/main" id="{CD9B229C-4CAA-EB42-2161-DC25221E0C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52" y="3835"/>
                <a:ext cx="11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" name="Freeform 1282">
                <a:extLst>
                  <a:ext uri="{FF2B5EF4-FFF2-40B4-BE49-F238E27FC236}">
                    <a16:creationId xmlns:a16="http://schemas.microsoft.com/office/drawing/2014/main" id="{3DE1D1C7-D13E-A0BD-A765-F57C66973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" y="3851"/>
                <a:ext cx="60" cy="28"/>
              </a:xfrm>
              <a:custGeom>
                <a:avLst/>
                <a:gdLst>
                  <a:gd name="T0" fmla="*/ 0 w 298"/>
                  <a:gd name="T1" fmla="*/ 0 h 139"/>
                  <a:gd name="T2" fmla="*/ 52 w 298"/>
                  <a:gd name="T3" fmla="*/ 104 h 139"/>
                  <a:gd name="T4" fmla="*/ 298 w 298"/>
                  <a:gd name="T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8" h="139">
                    <a:moveTo>
                      <a:pt x="0" y="0"/>
                    </a:moveTo>
                    <a:lnTo>
                      <a:pt x="52" y="104"/>
                    </a:lnTo>
                    <a:lnTo>
                      <a:pt x="298" y="1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" name="Freeform 1283">
                <a:extLst>
                  <a:ext uri="{FF2B5EF4-FFF2-40B4-BE49-F238E27FC236}">
                    <a16:creationId xmlns:a16="http://schemas.microsoft.com/office/drawing/2014/main" id="{6F6E4ACE-1874-C32F-A0A0-F8CF18862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3851"/>
                <a:ext cx="64" cy="118"/>
              </a:xfrm>
              <a:custGeom>
                <a:avLst/>
                <a:gdLst>
                  <a:gd name="T0" fmla="*/ 319 w 319"/>
                  <a:gd name="T1" fmla="*/ 0 h 586"/>
                  <a:gd name="T2" fmla="*/ 69 w 319"/>
                  <a:gd name="T3" fmla="*/ 115 h 586"/>
                  <a:gd name="T4" fmla="*/ 83 w 319"/>
                  <a:gd name="T5" fmla="*/ 316 h 586"/>
                  <a:gd name="T6" fmla="*/ 0 w 319"/>
                  <a:gd name="T7" fmla="*/ 58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9" h="586">
                    <a:moveTo>
                      <a:pt x="319" y="0"/>
                    </a:moveTo>
                    <a:lnTo>
                      <a:pt x="69" y="115"/>
                    </a:lnTo>
                    <a:lnTo>
                      <a:pt x="83" y="316"/>
                    </a:lnTo>
                    <a:lnTo>
                      <a:pt x="0" y="58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" name="Freeform 1284">
                <a:extLst>
                  <a:ext uri="{FF2B5EF4-FFF2-40B4-BE49-F238E27FC236}">
                    <a16:creationId xmlns:a16="http://schemas.microsoft.com/office/drawing/2014/main" id="{0D8C3A22-609E-7F33-B0A5-D1DEEE002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8" y="3955"/>
                <a:ext cx="63" cy="14"/>
              </a:xfrm>
              <a:custGeom>
                <a:avLst/>
                <a:gdLst>
                  <a:gd name="T0" fmla="*/ 312 w 312"/>
                  <a:gd name="T1" fmla="*/ 70 h 70"/>
                  <a:gd name="T2" fmla="*/ 190 w 312"/>
                  <a:gd name="T3" fmla="*/ 0 h 70"/>
                  <a:gd name="T4" fmla="*/ 0 w 312"/>
                  <a:gd name="T5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2" h="70">
                    <a:moveTo>
                      <a:pt x="312" y="70"/>
                    </a:moveTo>
                    <a:lnTo>
                      <a:pt x="190" y="0"/>
                    </a:lnTo>
                    <a:lnTo>
                      <a:pt x="0" y="6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" name="Freeform 1285">
                <a:extLst>
                  <a:ext uri="{FF2B5EF4-FFF2-40B4-BE49-F238E27FC236}">
                    <a16:creationId xmlns:a16="http://schemas.microsoft.com/office/drawing/2014/main" id="{5C2FF276-B77B-9509-D0E0-BA4D9A54F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" y="3879"/>
                <a:ext cx="64" cy="90"/>
              </a:xfrm>
              <a:custGeom>
                <a:avLst/>
                <a:gdLst>
                  <a:gd name="T0" fmla="*/ 305 w 319"/>
                  <a:gd name="T1" fmla="*/ 0 h 451"/>
                  <a:gd name="T2" fmla="*/ 319 w 319"/>
                  <a:gd name="T3" fmla="*/ 208 h 451"/>
                  <a:gd name="T4" fmla="*/ 0 w 319"/>
                  <a:gd name="T5" fmla="*/ 451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9" h="451">
                    <a:moveTo>
                      <a:pt x="305" y="0"/>
                    </a:moveTo>
                    <a:lnTo>
                      <a:pt x="319" y="208"/>
                    </a:lnTo>
                    <a:lnTo>
                      <a:pt x="0" y="45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" name="Freeform 1286">
                <a:extLst>
                  <a:ext uri="{FF2B5EF4-FFF2-40B4-BE49-F238E27FC236}">
                    <a16:creationId xmlns:a16="http://schemas.microsoft.com/office/drawing/2014/main" id="{0451F0D1-981D-3068-076A-B0E6D1961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1" y="3969"/>
                <a:ext cx="66" cy="80"/>
              </a:xfrm>
              <a:custGeom>
                <a:avLst/>
                <a:gdLst>
                  <a:gd name="T0" fmla="*/ 329 w 329"/>
                  <a:gd name="T1" fmla="*/ 398 h 398"/>
                  <a:gd name="T2" fmla="*/ 315 w 329"/>
                  <a:gd name="T3" fmla="*/ 66 h 398"/>
                  <a:gd name="T4" fmla="*/ 34 w 329"/>
                  <a:gd name="T5" fmla="*/ 62 h 398"/>
                  <a:gd name="T6" fmla="*/ 0 w 329"/>
                  <a:gd name="T7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9" h="398">
                    <a:moveTo>
                      <a:pt x="329" y="398"/>
                    </a:moveTo>
                    <a:lnTo>
                      <a:pt x="315" y="66"/>
                    </a:lnTo>
                    <a:lnTo>
                      <a:pt x="34" y="6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" name="Freeform 1287">
                <a:extLst>
                  <a:ext uri="{FF2B5EF4-FFF2-40B4-BE49-F238E27FC236}">
                    <a16:creationId xmlns:a16="http://schemas.microsoft.com/office/drawing/2014/main" id="{66C8CA21-62A4-09BD-3E95-1DDEF2408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3710"/>
                <a:ext cx="236" cy="145"/>
              </a:xfrm>
              <a:custGeom>
                <a:avLst/>
                <a:gdLst>
                  <a:gd name="T0" fmla="*/ 0 w 1179"/>
                  <a:gd name="T1" fmla="*/ 0 h 724"/>
                  <a:gd name="T2" fmla="*/ 84 w 1179"/>
                  <a:gd name="T3" fmla="*/ 572 h 724"/>
                  <a:gd name="T4" fmla="*/ 257 w 1179"/>
                  <a:gd name="T5" fmla="*/ 707 h 724"/>
                  <a:gd name="T6" fmla="*/ 475 w 1179"/>
                  <a:gd name="T7" fmla="*/ 724 h 724"/>
                  <a:gd name="T8" fmla="*/ 843 w 1179"/>
                  <a:gd name="T9" fmla="*/ 499 h 724"/>
                  <a:gd name="T10" fmla="*/ 1179 w 1179"/>
                  <a:gd name="T11" fmla="*/ 624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79" h="724">
                    <a:moveTo>
                      <a:pt x="0" y="0"/>
                    </a:moveTo>
                    <a:lnTo>
                      <a:pt x="84" y="572"/>
                    </a:lnTo>
                    <a:lnTo>
                      <a:pt x="257" y="707"/>
                    </a:lnTo>
                    <a:lnTo>
                      <a:pt x="475" y="724"/>
                    </a:lnTo>
                    <a:lnTo>
                      <a:pt x="843" y="499"/>
                    </a:lnTo>
                    <a:lnTo>
                      <a:pt x="1179" y="6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" name="Freeform 1288">
                <a:extLst>
                  <a:ext uri="{FF2B5EF4-FFF2-40B4-BE49-F238E27FC236}">
                    <a16:creationId xmlns:a16="http://schemas.microsoft.com/office/drawing/2014/main" id="{24BBCE65-D5F3-C671-6644-3E571AD42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" y="3784"/>
                <a:ext cx="55" cy="45"/>
              </a:xfrm>
              <a:custGeom>
                <a:avLst/>
                <a:gdLst>
                  <a:gd name="T0" fmla="*/ 0 w 277"/>
                  <a:gd name="T1" fmla="*/ 0 h 222"/>
                  <a:gd name="T2" fmla="*/ 139 w 277"/>
                  <a:gd name="T3" fmla="*/ 222 h 222"/>
                  <a:gd name="T4" fmla="*/ 277 w 277"/>
                  <a:gd name="T5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7" h="222">
                    <a:moveTo>
                      <a:pt x="0" y="0"/>
                    </a:moveTo>
                    <a:lnTo>
                      <a:pt x="139" y="222"/>
                    </a:lnTo>
                    <a:lnTo>
                      <a:pt x="277" y="2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" name="Freeform 1289">
                <a:extLst>
                  <a:ext uri="{FF2B5EF4-FFF2-40B4-BE49-F238E27FC236}">
                    <a16:creationId xmlns:a16="http://schemas.microsoft.com/office/drawing/2014/main" id="{40EE1E73-F0BC-D089-7E13-6736BDC7E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3882"/>
                <a:ext cx="76" cy="186"/>
              </a:xfrm>
              <a:custGeom>
                <a:avLst/>
                <a:gdLst>
                  <a:gd name="T0" fmla="*/ 0 w 381"/>
                  <a:gd name="T1" fmla="*/ 929 h 929"/>
                  <a:gd name="T2" fmla="*/ 62 w 381"/>
                  <a:gd name="T3" fmla="*/ 634 h 929"/>
                  <a:gd name="T4" fmla="*/ 253 w 381"/>
                  <a:gd name="T5" fmla="*/ 489 h 929"/>
                  <a:gd name="T6" fmla="*/ 198 w 381"/>
                  <a:gd name="T7" fmla="*/ 301 h 929"/>
                  <a:gd name="T8" fmla="*/ 38 w 381"/>
                  <a:gd name="T9" fmla="*/ 183 h 929"/>
                  <a:gd name="T10" fmla="*/ 94 w 381"/>
                  <a:gd name="T11" fmla="*/ 0 h 929"/>
                  <a:gd name="T12" fmla="*/ 104 w 381"/>
                  <a:gd name="T13" fmla="*/ 194 h 929"/>
                  <a:gd name="T14" fmla="*/ 243 w 381"/>
                  <a:gd name="T15" fmla="*/ 215 h 929"/>
                  <a:gd name="T16" fmla="*/ 329 w 381"/>
                  <a:gd name="T17" fmla="*/ 388 h 929"/>
                  <a:gd name="T18" fmla="*/ 381 w 381"/>
                  <a:gd name="T19" fmla="*/ 402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1" h="929">
                    <a:moveTo>
                      <a:pt x="0" y="929"/>
                    </a:moveTo>
                    <a:lnTo>
                      <a:pt x="62" y="634"/>
                    </a:lnTo>
                    <a:lnTo>
                      <a:pt x="253" y="489"/>
                    </a:lnTo>
                    <a:lnTo>
                      <a:pt x="198" y="301"/>
                    </a:lnTo>
                    <a:lnTo>
                      <a:pt x="38" y="183"/>
                    </a:lnTo>
                    <a:lnTo>
                      <a:pt x="94" y="0"/>
                    </a:lnTo>
                    <a:lnTo>
                      <a:pt x="104" y="194"/>
                    </a:lnTo>
                    <a:lnTo>
                      <a:pt x="243" y="215"/>
                    </a:lnTo>
                    <a:lnTo>
                      <a:pt x="329" y="388"/>
                    </a:lnTo>
                    <a:lnTo>
                      <a:pt x="381" y="40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" name="Freeform 1290">
                <a:extLst>
                  <a:ext uri="{FF2B5EF4-FFF2-40B4-BE49-F238E27FC236}">
                    <a16:creationId xmlns:a16="http://schemas.microsoft.com/office/drawing/2014/main" id="{D083B0A9-C830-7B8F-F31A-7AFB7185A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2" y="3784"/>
                <a:ext cx="134" cy="95"/>
              </a:xfrm>
              <a:custGeom>
                <a:avLst/>
                <a:gdLst>
                  <a:gd name="T0" fmla="*/ 0 w 669"/>
                  <a:gd name="T1" fmla="*/ 475 h 475"/>
                  <a:gd name="T2" fmla="*/ 402 w 669"/>
                  <a:gd name="T3" fmla="*/ 93 h 475"/>
                  <a:gd name="T4" fmla="*/ 669 w 669"/>
                  <a:gd name="T5" fmla="*/ 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9" h="475">
                    <a:moveTo>
                      <a:pt x="0" y="475"/>
                    </a:moveTo>
                    <a:lnTo>
                      <a:pt x="402" y="93"/>
                    </a:lnTo>
                    <a:lnTo>
                      <a:pt x="66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" name="Freeform 1291">
                <a:extLst>
                  <a:ext uri="{FF2B5EF4-FFF2-40B4-BE49-F238E27FC236}">
                    <a16:creationId xmlns:a16="http://schemas.microsoft.com/office/drawing/2014/main" id="{D7AC2EA2-082A-A95A-0041-C9D8F7C90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3710"/>
                <a:ext cx="104" cy="58"/>
              </a:xfrm>
              <a:custGeom>
                <a:avLst/>
                <a:gdLst>
                  <a:gd name="T0" fmla="*/ 523 w 523"/>
                  <a:gd name="T1" fmla="*/ 0 h 288"/>
                  <a:gd name="T2" fmla="*/ 211 w 523"/>
                  <a:gd name="T3" fmla="*/ 145 h 288"/>
                  <a:gd name="T4" fmla="*/ 139 w 523"/>
                  <a:gd name="T5" fmla="*/ 260 h 288"/>
                  <a:gd name="T6" fmla="*/ 0 w 523"/>
                  <a:gd name="T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3" h="288">
                    <a:moveTo>
                      <a:pt x="523" y="0"/>
                    </a:moveTo>
                    <a:lnTo>
                      <a:pt x="211" y="145"/>
                    </a:lnTo>
                    <a:lnTo>
                      <a:pt x="139" y="260"/>
                    </a:lnTo>
                    <a:lnTo>
                      <a:pt x="0" y="28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" name="Line 1292">
                <a:extLst>
                  <a:ext uri="{FF2B5EF4-FFF2-40B4-BE49-F238E27FC236}">
                    <a16:creationId xmlns:a16="http://schemas.microsoft.com/office/drawing/2014/main" id="{51A0FF0F-BB3A-444C-2AA4-BE61DE2699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61" y="3688"/>
                <a:ext cx="62" cy="8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" name="Line 1293">
                <a:extLst>
                  <a:ext uri="{FF2B5EF4-FFF2-40B4-BE49-F238E27FC236}">
                    <a16:creationId xmlns:a16="http://schemas.microsoft.com/office/drawing/2014/main" id="{00003250-AC8F-EB8F-826D-873DBD9406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82" y="3663"/>
                <a:ext cx="79" cy="2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" name="Freeform 1294">
                <a:extLst>
                  <a:ext uri="{FF2B5EF4-FFF2-40B4-BE49-F238E27FC236}">
                    <a16:creationId xmlns:a16="http://schemas.microsoft.com/office/drawing/2014/main" id="{4419CD9B-F78A-16FB-740D-0C11C999A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" y="3768"/>
                <a:ext cx="69" cy="143"/>
              </a:xfrm>
              <a:custGeom>
                <a:avLst/>
                <a:gdLst>
                  <a:gd name="T0" fmla="*/ 277 w 343"/>
                  <a:gd name="T1" fmla="*/ 0 h 717"/>
                  <a:gd name="T2" fmla="*/ 343 w 343"/>
                  <a:gd name="T3" fmla="*/ 280 h 717"/>
                  <a:gd name="T4" fmla="*/ 246 w 343"/>
                  <a:gd name="T5" fmla="*/ 471 h 717"/>
                  <a:gd name="T6" fmla="*/ 249 w 343"/>
                  <a:gd name="T7" fmla="*/ 617 h 717"/>
                  <a:gd name="T8" fmla="*/ 142 w 343"/>
                  <a:gd name="T9" fmla="*/ 707 h 717"/>
                  <a:gd name="T10" fmla="*/ 0 w 343"/>
                  <a:gd name="T11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3" h="717">
                    <a:moveTo>
                      <a:pt x="277" y="0"/>
                    </a:moveTo>
                    <a:lnTo>
                      <a:pt x="343" y="280"/>
                    </a:lnTo>
                    <a:lnTo>
                      <a:pt x="246" y="471"/>
                    </a:lnTo>
                    <a:lnTo>
                      <a:pt x="249" y="617"/>
                    </a:lnTo>
                    <a:lnTo>
                      <a:pt x="142" y="707"/>
                    </a:lnTo>
                    <a:lnTo>
                      <a:pt x="0" y="7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" name="Freeform 1295">
                <a:extLst>
                  <a:ext uri="{FF2B5EF4-FFF2-40B4-BE49-F238E27FC236}">
                    <a16:creationId xmlns:a16="http://schemas.microsoft.com/office/drawing/2014/main" id="{A50A7F2C-014A-E00D-39B1-5F55C9E53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7" y="3908"/>
                <a:ext cx="100" cy="17"/>
              </a:xfrm>
              <a:custGeom>
                <a:avLst/>
                <a:gdLst>
                  <a:gd name="T0" fmla="*/ 0 w 496"/>
                  <a:gd name="T1" fmla="*/ 70 h 84"/>
                  <a:gd name="T2" fmla="*/ 256 w 496"/>
                  <a:gd name="T3" fmla="*/ 0 h 84"/>
                  <a:gd name="T4" fmla="*/ 496 w 496"/>
                  <a:gd name="T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6" h="84">
                    <a:moveTo>
                      <a:pt x="0" y="70"/>
                    </a:moveTo>
                    <a:lnTo>
                      <a:pt x="256" y="0"/>
                    </a:lnTo>
                    <a:lnTo>
                      <a:pt x="496" y="8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" name="Freeform 1296">
                <a:extLst>
                  <a:ext uri="{FF2B5EF4-FFF2-40B4-BE49-F238E27FC236}">
                    <a16:creationId xmlns:a16="http://schemas.microsoft.com/office/drawing/2014/main" id="{B25266CA-5F51-2227-A42D-211F409A3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3" y="3911"/>
                <a:ext cx="312" cy="198"/>
              </a:xfrm>
              <a:custGeom>
                <a:avLst/>
                <a:gdLst>
                  <a:gd name="T0" fmla="*/ 70 w 1560"/>
                  <a:gd name="T1" fmla="*/ 0 h 989"/>
                  <a:gd name="T2" fmla="*/ 32 w 1560"/>
                  <a:gd name="T3" fmla="*/ 66 h 989"/>
                  <a:gd name="T4" fmla="*/ 80 w 1560"/>
                  <a:gd name="T5" fmla="*/ 108 h 989"/>
                  <a:gd name="T6" fmla="*/ 0 w 1560"/>
                  <a:gd name="T7" fmla="*/ 274 h 989"/>
                  <a:gd name="T8" fmla="*/ 90 w 1560"/>
                  <a:gd name="T9" fmla="*/ 420 h 989"/>
                  <a:gd name="T10" fmla="*/ 90 w 1560"/>
                  <a:gd name="T11" fmla="*/ 649 h 989"/>
                  <a:gd name="T12" fmla="*/ 198 w 1560"/>
                  <a:gd name="T13" fmla="*/ 989 h 989"/>
                  <a:gd name="T14" fmla="*/ 624 w 1560"/>
                  <a:gd name="T15" fmla="*/ 725 h 989"/>
                  <a:gd name="T16" fmla="*/ 791 w 1560"/>
                  <a:gd name="T17" fmla="*/ 430 h 989"/>
                  <a:gd name="T18" fmla="*/ 777 w 1560"/>
                  <a:gd name="T19" fmla="*/ 635 h 989"/>
                  <a:gd name="T20" fmla="*/ 1082 w 1560"/>
                  <a:gd name="T21" fmla="*/ 545 h 989"/>
                  <a:gd name="T22" fmla="*/ 1366 w 1560"/>
                  <a:gd name="T23" fmla="*/ 628 h 989"/>
                  <a:gd name="T24" fmla="*/ 1560 w 1560"/>
                  <a:gd name="T25" fmla="*/ 527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60" h="989">
                    <a:moveTo>
                      <a:pt x="70" y="0"/>
                    </a:moveTo>
                    <a:lnTo>
                      <a:pt x="32" y="66"/>
                    </a:lnTo>
                    <a:lnTo>
                      <a:pt x="80" y="108"/>
                    </a:lnTo>
                    <a:lnTo>
                      <a:pt x="0" y="274"/>
                    </a:lnTo>
                    <a:lnTo>
                      <a:pt x="90" y="420"/>
                    </a:lnTo>
                    <a:lnTo>
                      <a:pt x="90" y="649"/>
                    </a:lnTo>
                    <a:lnTo>
                      <a:pt x="198" y="989"/>
                    </a:lnTo>
                    <a:lnTo>
                      <a:pt x="624" y="725"/>
                    </a:lnTo>
                    <a:lnTo>
                      <a:pt x="791" y="430"/>
                    </a:lnTo>
                    <a:lnTo>
                      <a:pt x="777" y="635"/>
                    </a:lnTo>
                    <a:lnTo>
                      <a:pt x="1082" y="545"/>
                    </a:lnTo>
                    <a:lnTo>
                      <a:pt x="1366" y="628"/>
                    </a:lnTo>
                    <a:lnTo>
                      <a:pt x="1560" y="5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" name="Line 1297">
                <a:extLst>
                  <a:ext uri="{FF2B5EF4-FFF2-40B4-BE49-F238E27FC236}">
                    <a16:creationId xmlns:a16="http://schemas.microsoft.com/office/drawing/2014/main" id="{6C69CD28-5223-6B4F-9410-4CDFB5350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47" y="3911"/>
                <a:ext cx="20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" name="Freeform 1298">
                <a:extLst>
                  <a:ext uri="{FF2B5EF4-FFF2-40B4-BE49-F238E27FC236}">
                    <a16:creationId xmlns:a16="http://schemas.microsoft.com/office/drawing/2014/main" id="{C4ED8AC2-8561-DE33-D8CD-447497C5A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" y="3925"/>
                <a:ext cx="207" cy="227"/>
              </a:xfrm>
              <a:custGeom>
                <a:avLst/>
                <a:gdLst>
                  <a:gd name="T0" fmla="*/ 881 w 1033"/>
                  <a:gd name="T1" fmla="*/ 0 h 1137"/>
                  <a:gd name="T2" fmla="*/ 943 w 1033"/>
                  <a:gd name="T3" fmla="*/ 41 h 1137"/>
                  <a:gd name="T4" fmla="*/ 815 w 1033"/>
                  <a:gd name="T5" fmla="*/ 166 h 1137"/>
                  <a:gd name="T6" fmla="*/ 964 w 1033"/>
                  <a:gd name="T7" fmla="*/ 374 h 1137"/>
                  <a:gd name="T8" fmla="*/ 967 w 1033"/>
                  <a:gd name="T9" fmla="*/ 541 h 1137"/>
                  <a:gd name="T10" fmla="*/ 808 w 1033"/>
                  <a:gd name="T11" fmla="*/ 558 h 1137"/>
                  <a:gd name="T12" fmla="*/ 957 w 1033"/>
                  <a:gd name="T13" fmla="*/ 610 h 1137"/>
                  <a:gd name="T14" fmla="*/ 1033 w 1033"/>
                  <a:gd name="T15" fmla="*/ 981 h 1137"/>
                  <a:gd name="T16" fmla="*/ 700 w 1033"/>
                  <a:gd name="T17" fmla="*/ 1137 h 1137"/>
                  <a:gd name="T18" fmla="*/ 343 w 1033"/>
                  <a:gd name="T19" fmla="*/ 1064 h 1137"/>
                  <a:gd name="T20" fmla="*/ 149 w 1033"/>
                  <a:gd name="T21" fmla="*/ 1123 h 1137"/>
                  <a:gd name="T22" fmla="*/ 42 w 1033"/>
                  <a:gd name="T23" fmla="*/ 1088 h 1137"/>
                  <a:gd name="T24" fmla="*/ 0 w 1033"/>
                  <a:gd name="T25" fmla="*/ 978 h 1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3" h="1137">
                    <a:moveTo>
                      <a:pt x="881" y="0"/>
                    </a:moveTo>
                    <a:lnTo>
                      <a:pt x="943" y="41"/>
                    </a:lnTo>
                    <a:lnTo>
                      <a:pt x="815" y="166"/>
                    </a:lnTo>
                    <a:lnTo>
                      <a:pt x="964" y="374"/>
                    </a:lnTo>
                    <a:lnTo>
                      <a:pt x="967" y="541"/>
                    </a:lnTo>
                    <a:lnTo>
                      <a:pt x="808" y="558"/>
                    </a:lnTo>
                    <a:lnTo>
                      <a:pt x="957" y="610"/>
                    </a:lnTo>
                    <a:lnTo>
                      <a:pt x="1033" y="981"/>
                    </a:lnTo>
                    <a:lnTo>
                      <a:pt x="700" y="1137"/>
                    </a:lnTo>
                    <a:lnTo>
                      <a:pt x="343" y="1064"/>
                    </a:lnTo>
                    <a:lnTo>
                      <a:pt x="149" y="1123"/>
                    </a:lnTo>
                    <a:lnTo>
                      <a:pt x="42" y="1088"/>
                    </a:lnTo>
                    <a:lnTo>
                      <a:pt x="0" y="97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" name="Freeform 1299">
                <a:extLst>
                  <a:ext uri="{FF2B5EF4-FFF2-40B4-BE49-F238E27FC236}">
                    <a16:creationId xmlns:a16="http://schemas.microsoft.com/office/drawing/2014/main" id="{E1A9EABC-8FD6-F358-3BB3-25E5595F5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4016"/>
                <a:ext cx="288" cy="254"/>
              </a:xfrm>
              <a:custGeom>
                <a:avLst/>
                <a:gdLst>
                  <a:gd name="T0" fmla="*/ 1210 w 1436"/>
                  <a:gd name="T1" fmla="*/ 0 h 1269"/>
                  <a:gd name="T2" fmla="*/ 1054 w 1436"/>
                  <a:gd name="T3" fmla="*/ 150 h 1269"/>
                  <a:gd name="T4" fmla="*/ 968 w 1436"/>
                  <a:gd name="T5" fmla="*/ 139 h 1269"/>
                  <a:gd name="T6" fmla="*/ 756 w 1436"/>
                  <a:gd name="T7" fmla="*/ 77 h 1269"/>
                  <a:gd name="T8" fmla="*/ 337 w 1436"/>
                  <a:gd name="T9" fmla="*/ 163 h 1269"/>
                  <a:gd name="T10" fmla="*/ 323 w 1436"/>
                  <a:gd name="T11" fmla="*/ 344 h 1269"/>
                  <a:gd name="T12" fmla="*/ 229 w 1436"/>
                  <a:gd name="T13" fmla="*/ 257 h 1269"/>
                  <a:gd name="T14" fmla="*/ 0 w 1436"/>
                  <a:gd name="T15" fmla="*/ 451 h 1269"/>
                  <a:gd name="T16" fmla="*/ 0 w 1436"/>
                  <a:gd name="T17" fmla="*/ 559 h 1269"/>
                  <a:gd name="T18" fmla="*/ 586 w 1436"/>
                  <a:gd name="T19" fmla="*/ 1068 h 1269"/>
                  <a:gd name="T20" fmla="*/ 725 w 1436"/>
                  <a:gd name="T21" fmla="*/ 971 h 1269"/>
                  <a:gd name="T22" fmla="*/ 943 w 1436"/>
                  <a:gd name="T23" fmla="*/ 1027 h 1269"/>
                  <a:gd name="T24" fmla="*/ 1141 w 1436"/>
                  <a:gd name="T25" fmla="*/ 784 h 1269"/>
                  <a:gd name="T26" fmla="*/ 1006 w 1436"/>
                  <a:gd name="T27" fmla="*/ 1100 h 1269"/>
                  <a:gd name="T28" fmla="*/ 1436 w 1436"/>
                  <a:gd name="T29" fmla="*/ 1269 h 1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36" h="1269">
                    <a:moveTo>
                      <a:pt x="1210" y="0"/>
                    </a:moveTo>
                    <a:lnTo>
                      <a:pt x="1054" y="150"/>
                    </a:lnTo>
                    <a:lnTo>
                      <a:pt x="968" y="139"/>
                    </a:lnTo>
                    <a:lnTo>
                      <a:pt x="756" y="77"/>
                    </a:lnTo>
                    <a:lnTo>
                      <a:pt x="337" y="163"/>
                    </a:lnTo>
                    <a:lnTo>
                      <a:pt x="323" y="344"/>
                    </a:lnTo>
                    <a:lnTo>
                      <a:pt x="229" y="257"/>
                    </a:lnTo>
                    <a:lnTo>
                      <a:pt x="0" y="451"/>
                    </a:lnTo>
                    <a:lnTo>
                      <a:pt x="0" y="559"/>
                    </a:lnTo>
                    <a:lnTo>
                      <a:pt x="586" y="1068"/>
                    </a:lnTo>
                    <a:lnTo>
                      <a:pt x="725" y="971"/>
                    </a:lnTo>
                    <a:lnTo>
                      <a:pt x="943" y="1027"/>
                    </a:lnTo>
                    <a:lnTo>
                      <a:pt x="1141" y="784"/>
                    </a:lnTo>
                    <a:lnTo>
                      <a:pt x="1006" y="1100"/>
                    </a:lnTo>
                    <a:lnTo>
                      <a:pt x="1436" y="126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" name="Freeform 1300">
                <a:extLst>
                  <a:ext uri="{FF2B5EF4-FFF2-40B4-BE49-F238E27FC236}">
                    <a16:creationId xmlns:a16="http://schemas.microsoft.com/office/drawing/2014/main" id="{F971E242-918C-1C60-E660-02E3B6A37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1" y="4068"/>
                <a:ext cx="276" cy="247"/>
              </a:xfrm>
              <a:custGeom>
                <a:avLst/>
                <a:gdLst>
                  <a:gd name="T0" fmla="*/ 0 w 1380"/>
                  <a:gd name="T1" fmla="*/ 1010 h 1236"/>
                  <a:gd name="T2" fmla="*/ 76 w 1380"/>
                  <a:gd name="T3" fmla="*/ 1007 h 1236"/>
                  <a:gd name="T4" fmla="*/ 693 w 1380"/>
                  <a:gd name="T5" fmla="*/ 1090 h 1236"/>
                  <a:gd name="T6" fmla="*/ 1095 w 1380"/>
                  <a:gd name="T7" fmla="*/ 1236 h 1236"/>
                  <a:gd name="T8" fmla="*/ 1203 w 1380"/>
                  <a:gd name="T9" fmla="*/ 1101 h 1236"/>
                  <a:gd name="T10" fmla="*/ 1172 w 1380"/>
                  <a:gd name="T11" fmla="*/ 976 h 1236"/>
                  <a:gd name="T12" fmla="*/ 1265 w 1380"/>
                  <a:gd name="T13" fmla="*/ 754 h 1236"/>
                  <a:gd name="T14" fmla="*/ 1237 w 1380"/>
                  <a:gd name="T15" fmla="*/ 671 h 1236"/>
                  <a:gd name="T16" fmla="*/ 1380 w 1380"/>
                  <a:gd name="T17" fmla="*/ 431 h 1236"/>
                  <a:gd name="T18" fmla="*/ 1272 w 1380"/>
                  <a:gd name="T19" fmla="*/ 379 h 1236"/>
                  <a:gd name="T20" fmla="*/ 1352 w 1380"/>
                  <a:gd name="T21" fmla="*/ 296 h 1236"/>
                  <a:gd name="T22" fmla="*/ 1206 w 1380"/>
                  <a:gd name="T23" fmla="*/ 178 h 1236"/>
                  <a:gd name="T24" fmla="*/ 1196 w 1380"/>
                  <a:gd name="T25" fmla="*/ 19 h 1236"/>
                  <a:gd name="T26" fmla="*/ 1133 w 1380"/>
                  <a:gd name="T27" fmla="*/ 0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80" h="1236">
                    <a:moveTo>
                      <a:pt x="0" y="1010"/>
                    </a:moveTo>
                    <a:lnTo>
                      <a:pt x="76" y="1007"/>
                    </a:lnTo>
                    <a:lnTo>
                      <a:pt x="693" y="1090"/>
                    </a:lnTo>
                    <a:lnTo>
                      <a:pt x="1095" y="1236"/>
                    </a:lnTo>
                    <a:lnTo>
                      <a:pt x="1203" y="1101"/>
                    </a:lnTo>
                    <a:lnTo>
                      <a:pt x="1172" y="976"/>
                    </a:lnTo>
                    <a:lnTo>
                      <a:pt x="1265" y="754"/>
                    </a:lnTo>
                    <a:lnTo>
                      <a:pt x="1237" y="671"/>
                    </a:lnTo>
                    <a:lnTo>
                      <a:pt x="1380" y="431"/>
                    </a:lnTo>
                    <a:lnTo>
                      <a:pt x="1272" y="379"/>
                    </a:lnTo>
                    <a:lnTo>
                      <a:pt x="1352" y="296"/>
                    </a:lnTo>
                    <a:lnTo>
                      <a:pt x="1206" y="178"/>
                    </a:lnTo>
                    <a:lnTo>
                      <a:pt x="1196" y="19"/>
                    </a:lnTo>
                    <a:lnTo>
                      <a:pt x="113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" name="Line 1301">
                <a:extLst>
                  <a:ext uri="{FF2B5EF4-FFF2-40B4-BE49-F238E27FC236}">
                    <a16:creationId xmlns:a16="http://schemas.microsoft.com/office/drawing/2014/main" id="{649DFE0E-7B98-4944-9EDD-E67CF6BF1B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730" y="4066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" name="Line 1302">
                <a:extLst>
                  <a:ext uri="{FF2B5EF4-FFF2-40B4-BE49-F238E27FC236}">
                    <a16:creationId xmlns:a16="http://schemas.microsoft.com/office/drawing/2014/main" id="{6EF0A404-D357-0EDD-CB63-49BA738021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30" y="4066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" name="Freeform 1303">
                <a:extLst>
                  <a:ext uri="{FF2B5EF4-FFF2-40B4-BE49-F238E27FC236}">
                    <a16:creationId xmlns:a16="http://schemas.microsoft.com/office/drawing/2014/main" id="{61C0356B-357D-9FEF-4D85-9ECD7D2E3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7" y="4013"/>
                <a:ext cx="113" cy="53"/>
              </a:xfrm>
              <a:custGeom>
                <a:avLst/>
                <a:gdLst>
                  <a:gd name="T0" fmla="*/ 568 w 568"/>
                  <a:gd name="T1" fmla="*/ 267 h 267"/>
                  <a:gd name="T2" fmla="*/ 392 w 568"/>
                  <a:gd name="T3" fmla="*/ 215 h 267"/>
                  <a:gd name="T4" fmla="*/ 118 w 568"/>
                  <a:gd name="T5" fmla="*/ 0 h 267"/>
                  <a:gd name="T6" fmla="*/ 0 w 568"/>
                  <a:gd name="T7" fmla="*/ 18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8" h="267">
                    <a:moveTo>
                      <a:pt x="568" y="267"/>
                    </a:moveTo>
                    <a:lnTo>
                      <a:pt x="392" y="215"/>
                    </a:lnTo>
                    <a:lnTo>
                      <a:pt x="118" y="0"/>
                    </a:lnTo>
                    <a:lnTo>
                      <a:pt x="0" y="18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" name="Freeform 1304">
                <a:extLst>
                  <a:ext uri="{FF2B5EF4-FFF2-40B4-BE49-F238E27FC236}">
                    <a16:creationId xmlns:a16="http://schemas.microsoft.com/office/drawing/2014/main" id="{96034546-E686-0D6A-48C3-A49B41111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1" y="4049"/>
                <a:ext cx="111" cy="221"/>
              </a:xfrm>
              <a:custGeom>
                <a:avLst/>
                <a:gdLst>
                  <a:gd name="T0" fmla="*/ 530 w 558"/>
                  <a:gd name="T1" fmla="*/ 0 h 1106"/>
                  <a:gd name="T2" fmla="*/ 558 w 558"/>
                  <a:gd name="T3" fmla="*/ 66 h 1106"/>
                  <a:gd name="T4" fmla="*/ 412 w 558"/>
                  <a:gd name="T5" fmla="*/ 312 h 1106"/>
                  <a:gd name="T6" fmla="*/ 239 w 558"/>
                  <a:gd name="T7" fmla="*/ 434 h 1106"/>
                  <a:gd name="T8" fmla="*/ 7 w 558"/>
                  <a:gd name="T9" fmla="*/ 964 h 1106"/>
                  <a:gd name="T10" fmla="*/ 0 w 558"/>
                  <a:gd name="T11" fmla="*/ 1106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8" h="1106">
                    <a:moveTo>
                      <a:pt x="530" y="0"/>
                    </a:moveTo>
                    <a:lnTo>
                      <a:pt x="558" y="66"/>
                    </a:lnTo>
                    <a:lnTo>
                      <a:pt x="412" y="312"/>
                    </a:lnTo>
                    <a:lnTo>
                      <a:pt x="239" y="434"/>
                    </a:lnTo>
                    <a:lnTo>
                      <a:pt x="7" y="964"/>
                    </a:lnTo>
                    <a:lnTo>
                      <a:pt x="0" y="110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" name="Line 1305">
                <a:extLst>
                  <a:ext uri="{FF2B5EF4-FFF2-40B4-BE49-F238E27FC236}">
                    <a16:creationId xmlns:a16="http://schemas.microsoft.com/office/drawing/2014/main" id="{DC3CD1D3-F0DD-A830-E194-8DE499A22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65" y="3969"/>
                <a:ext cx="23" cy="4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" name="Freeform 1306">
                <a:extLst>
                  <a:ext uri="{FF2B5EF4-FFF2-40B4-BE49-F238E27FC236}">
                    <a16:creationId xmlns:a16="http://schemas.microsoft.com/office/drawing/2014/main" id="{BB530D9E-C5FD-2BD1-356C-DEAAF0DD8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7" y="3494"/>
                <a:ext cx="127" cy="261"/>
              </a:xfrm>
              <a:custGeom>
                <a:avLst/>
                <a:gdLst>
                  <a:gd name="T0" fmla="*/ 0 w 638"/>
                  <a:gd name="T1" fmla="*/ 0 h 1307"/>
                  <a:gd name="T2" fmla="*/ 236 w 638"/>
                  <a:gd name="T3" fmla="*/ 357 h 1307"/>
                  <a:gd name="T4" fmla="*/ 66 w 638"/>
                  <a:gd name="T5" fmla="*/ 586 h 1307"/>
                  <a:gd name="T6" fmla="*/ 253 w 638"/>
                  <a:gd name="T7" fmla="*/ 1141 h 1307"/>
                  <a:gd name="T8" fmla="*/ 600 w 638"/>
                  <a:gd name="T9" fmla="*/ 1245 h 1307"/>
                  <a:gd name="T10" fmla="*/ 638 w 638"/>
                  <a:gd name="T11" fmla="*/ 1307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8" h="1307">
                    <a:moveTo>
                      <a:pt x="0" y="0"/>
                    </a:moveTo>
                    <a:lnTo>
                      <a:pt x="236" y="357"/>
                    </a:lnTo>
                    <a:lnTo>
                      <a:pt x="66" y="586"/>
                    </a:lnTo>
                    <a:lnTo>
                      <a:pt x="253" y="1141"/>
                    </a:lnTo>
                    <a:lnTo>
                      <a:pt x="600" y="1245"/>
                    </a:lnTo>
                    <a:lnTo>
                      <a:pt x="638" y="130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" name="Freeform 1307">
                <a:extLst>
                  <a:ext uri="{FF2B5EF4-FFF2-40B4-BE49-F238E27FC236}">
                    <a16:creationId xmlns:a16="http://schemas.microsoft.com/office/drawing/2014/main" id="{A56B03FF-9BDA-EC24-BD4C-C8690E9DC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4" y="3745"/>
                <a:ext cx="146" cy="78"/>
              </a:xfrm>
              <a:custGeom>
                <a:avLst/>
                <a:gdLst>
                  <a:gd name="T0" fmla="*/ 731 w 731"/>
                  <a:gd name="T1" fmla="*/ 270 h 388"/>
                  <a:gd name="T2" fmla="*/ 478 w 731"/>
                  <a:gd name="T3" fmla="*/ 388 h 388"/>
                  <a:gd name="T4" fmla="*/ 346 w 731"/>
                  <a:gd name="T5" fmla="*/ 0 h 388"/>
                  <a:gd name="T6" fmla="*/ 0 w 731"/>
                  <a:gd name="T7" fmla="*/ 4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1" h="388">
                    <a:moveTo>
                      <a:pt x="731" y="270"/>
                    </a:moveTo>
                    <a:lnTo>
                      <a:pt x="478" y="388"/>
                    </a:lnTo>
                    <a:lnTo>
                      <a:pt x="346" y="0"/>
                    </a:lnTo>
                    <a:lnTo>
                      <a:pt x="0" y="4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" name="Freeform 1308">
                <a:extLst>
                  <a:ext uri="{FF2B5EF4-FFF2-40B4-BE49-F238E27FC236}">
                    <a16:creationId xmlns:a16="http://schemas.microsoft.com/office/drawing/2014/main" id="{55FF24C3-2F87-702F-973B-E1C991D7B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" y="3755"/>
                <a:ext cx="91" cy="75"/>
              </a:xfrm>
              <a:custGeom>
                <a:avLst/>
                <a:gdLst>
                  <a:gd name="T0" fmla="*/ 454 w 454"/>
                  <a:gd name="T1" fmla="*/ 0 h 375"/>
                  <a:gd name="T2" fmla="*/ 405 w 454"/>
                  <a:gd name="T3" fmla="*/ 194 h 375"/>
                  <a:gd name="T4" fmla="*/ 267 w 454"/>
                  <a:gd name="T5" fmla="*/ 194 h 375"/>
                  <a:gd name="T6" fmla="*/ 65 w 454"/>
                  <a:gd name="T7" fmla="*/ 375 h 375"/>
                  <a:gd name="T8" fmla="*/ 0 w 454"/>
                  <a:gd name="T9" fmla="*/ 371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75">
                    <a:moveTo>
                      <a:pt x="454" y="0"/>
                    </a:moveTo>
                    <a:lnTo>
                      <a:pt x="405" y="194"/>
                    </a:lnTo>
                    <a:lnTo>
                      <a:pt x="267" y="194"/>
                    </a:lnTo>
                    <a:lnTo>
                      <a:pt x="65" y="375"/>
                    </a:lnTo>
                    <a:lnTo>
                      <a:pt x="0" y="37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" name="Freeform 1309">
                <a:extLst>
                  <a:ext uri="{FF2B5EF4-FFF2-40B4-BE49-F238E27FC236}">
                    <a16:creationId xmlns:a16="http://schemas.microsoft.com/office/drawing/2014/main" id="{8D3D2B1C-6509-9A21-FBFC-FB972F0C7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" y="3829"/>
                <a:ext cx="233" cy="292"/>
              </a:xfrm>
              <a:custGeom>
                <a:avLst/>
                <a:gdLst>
                  <a:gd name="T0" fmla="*/ 1168 w 1168"/>
                  <a:gd name="T1" fmla="*/ 1457 h 1457"/>
                  <a:gd name="T2" fmla="*/ 814 w 1168"/>
                  <a:gd name="T3" fmla="*/ 1380 h 1457"/>
                  <a:gd name="T4" fmla="*/ 606 w 1168"/>
                  <a:gd name="T5" fmla="*/ 1425 h 1457"/>
                  <a:gd name="T6" fmla="*/ 554 w 1168"/>
                  <a:gd name="T7" fmla="*/ 1210 h 1457"/>
                  <a:gd name="T8" fmla="*/ 7 w 1168"/>
                  <a:gd name="T9" fmla="*/ 506 h 1457"/>
                  <a:gd name="T10" fmla="*/ 0 w 1168"/>
                  <a:gd name="T11" fmla="*/ 364 h 1457"/>
                  <a:gd name="T12" fmla="*/ 111 w 1168"/>
                  <a:gd name="T13" fmla="*/ 271 h 1457"/>
                  <a:gd name="T14" fmla="*/ 149 w 1168"/>
                  <a:gd name="T15" fmla="*/ 128 h 1457"/>
                  <a:gd name="T16" fmla="*/ 333 w 1168"/>
                  <a:gd name="T17" fmla="*/ 0 h 1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8" h="1457">
                    <a:moveTo>
                      <a:pt x="1168" y="1457"/>
                    </a:moveTo>
                    <a:lnTo>
                      <a:pt x="814" y="1380"/>
                    </a:lnTo>
                    <a:lnTo>
                      <a:pt x="606" y="1425"/>
                    </a:lnTo>
                    <a:lnTo>
                      <a:pt x="554" y="1210"/>
                    </a:lnTo>
                    <a:lnTo>
                      <a:pt x="7" y="506"/>
                    </a:lnTo>
                    <a:lnTo>
                      <a:pt x="0" y="364"/>
                    </a:lnTo>
                    <a:lnTo>
                      <a:pt x="111" y="271"/>
                    </a:lnTo>
                    <a:lnTo>
                      <a:pt x="149" y="128"/>
                    </a:lnTo>
                    <a:lnTo>
                      <a:pt x="33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" name="Freeform 1310">
                <a:extLst>
                  <a:ext uri="{FF2B5EF4-FFF2-40B4-BE49-F238E27FC236}">
                    <a16:creationId xmlns:a16="http://schemas.microsoft.com/office/drawing/2014/main" id="{561D5712-0240-610C-4860-71A061EC8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3626"/>
                <a:ext cx="183" cy="236"/>
              </a:xfrm>
              <a:custGeom>
                <a:avLst/>
                <a:gdLst>
                  <a:gd name="T0" fmla="*/ 916 w 916"/>
                  <a:gd name="T1" fmla="*/ 1016 h 1179"/>
                  <a:gd name="T2" fmla="*/ 590 w 916"/>
                  <a:gd name="T3" fmla="*/ 1179 h 1179"/>
                  <a:gd name="T4" fmla="*/ 454 w 916"/>
                  <a:gd name="T5" fmla="*/ 1134 h 1179"/>
                  <a:gd name="T6" fmla="*/ 416 w 916"/>
                  <a:gd name="T7" fmla="*/ 1072 h 1179"/>
                  <a:gd name="T8" fmla="*/ 534 w 916"/>
                  <a:gd name="T9" fmla="*/ 995 h 1179"/>
                  <a:gd name="T10" fmla="*/ 527 w 916"/>
                  <a:gd name="T11" fmla="*/ 923 h 1179"/>
                  <a:gd name="T12" fmla="*/ 444 w 916"/>
                  <a:gd name="T13" fmla="*/ 801 h 1179"/>
                  <a:gd name="T14" fmla="*/ 246 w 916"/>
                  <a:gd name="T15" fmla="*/ 715 h 1179"/>
                  <a:gd name="T16" fmla="*/ 174 w 916"/>
                  <a:gd name="T17" fmla="*/ 510 h 1179"/>
                  <a:gd name="T18" fmla="*/ 66 w 916"/>
                  <a:gd name="T19" fmla="*/ 409 h 1179"/>
                  <a:gd name="T20" fmla="*/ 0 w 916"/>
                  <a:gd name="T21" fmla="*/ 215 h 1179"/>
                  <a:gd name="T22" fmla="*/ 49 w 916"/>
                  <a:gd name="T23" fmla="*/ 0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6" h="1179">
                    <a:moveTo>
                      <a:pt x="916" y="1016"/>
                    </a:moveTo>
                    <a:lnTo>
                      <a:pt x="590" y="1179"/>
                    </a:lnTo>
                    <a:lnTo>
                      <a:pt x="454" y="1134"/>
                    </a:lnTo>
                    <a:lnTo>
                      <a:pt x="416" y="1072"/>
                    </a:lnTo>
                    <a:lnTo>
                      <a:pt x="534" y="995"/>
                    </a:lnTo>
                    <a:lnTo>
                      <a:pt x="527" y="923"/>
                    </a:lnTo>
                    <a:lnTo>
                      <a:pt x="444" y="801"/>
                    </a:lnTo>
                    <a:lnTo>
                      <a:pt x="246" y="715"/>
                    </a:lnTo>
                    <a:lnTo>
                      <a:pt x="174" y="510"/>
                    </a:lnTo>
                    <a:lnTo>
                      <a:pt x="66" y="409"/>
                    </a:lnTo>
                    <a:lnTo>
                      <a:pt x="0" y="215"/>
                    </a:lnTo>
                    <a:lnTo>
                      <a:pt x="4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" name="Freeform 1311">
                <a:extLst>
                  <a:ext uri="{FF2B5EF4-FFF2-40B4-BE49-F238E27FC236}">
                    <a16:creationId xmlns:a16="http://schemas.microsoft.com/office/drawing/2014/main" id="{2B41BF2C-4BE9-F8C6-29ED-9EED3D986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3799"/>
                <a:ext cx="20" cy="123"/>
              </a:xfrm>
              <a:custGeom>
                <a:avLst/>
                <a:gdLst>
                  <a:gd name="T0" fmla="*/ 69 w 104"/>
                  <a:gd name="T1" fmla="*/ 0 h 614"/>
                  <a:gd name="T2" fmla="*/ 0 w 104"/>
                  <a:gd name="T3" fmla="*/ 427 h 614"/>
                  <a:gd name="T4" fmla="*/ 104 w 104"/>
                  <a:gd name="T5" fmla="*/ 614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614">
                    <a:moveTo>
                      <a:pt x="69" y="0"/>
                    </a:moveTo>
                    <a:lnTo>
                      <a:pt x="0" y="427"/>
                    </a:lnTo>
                    <a:lnTo>
                      <a:pt x="104" y="6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" name="Freeform 1312">
                <a:extLst>
                  <a:ext uri="{FF2B5EF4-FFF2-40B4-BE49-F238E27FC236}">
                    <a16:creationId xmlns:a16="http://schemas.microsoft.com/office/drawing/2014/main" id="{36D6ED72-C4D5-1FD4-E32C-B566EE228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" y="3922"/>
                <a:ext cx="77" cy="199"/>
              </a:xfrm>
              <a:custGeom>
                <a:avLst/>
                <a:gdLst>
                  <a:gd name="T0" fmla="*/ 0 w 385"/>
                  <a:gd name="T1" fmla="*/ 992 h 992"/>
                  <a:gd name="T2" fmla="*/ 125 w 385"/>
                  <a:gd name="T3" fmla="*/ 423 h 992"/>
                  <a:gd name="T4" fmla="*/ 229 w 385"/>
                  <a:gd name="T5" fmla="*/ 156 h 992"/>
                  <a:gd name="T6" fmla="*/ 385 w 385"/>
                  <a:gd name="T7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5" h="992">
                    <a:moveTo>
                      <a:pt x="0" y="992"/>
                    </a:moveTo>
                    <a:lnTo>
                      <a:pt x="125" y="423"/>
                    </a:lnTo>
                    <a:lnTo>
                      <a:pt x="229" y="156"/>
                    </a:lnTo>
                    <a:lnTo>
                      <a:pt x="38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" name="Freeform 1313">
                <a:extLst>
                  <a:ext uri="{FF2B5EF4-FFF2-40B4-BE49-F238E27FC236}">
                    <a16:creationId xmlns:a16="http://schemas.microsoft.com/office/drawing/2014/main" id="{DEA414A0-E494-1ADF-3FF8-1E26FFBFF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9" y="3663"/>
                <a:ext cx="53" cy="136"/>
              </a:xfrm>
              <a:custGeom>
                <a:avLst/>
                <a:gdLst>
                  <a:gd name="T0" fmla="*/ 267 w 267"/>
                  <a:gd name="T1" fmla="*/ 0 h 680"/>
                  <a:gd name="T2" fmla="*/ 0 w 267"/>
                  <a:gd name="T3" fmla="*/ 489 h 680"/>
                  <a:gd name="T4" fmla="*/ 59 w 267"/>
                  <a:gd name="T5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7" h="680">
                    <a:moveTo>
                      <a:pt x="267" y="0"/>
                    </a:moveTo>
                    <a:lnTo>
                      <a:pt x="0" y="489"/>
                    </a:lnTo>
                    <a:lnTo>
                      <a:pt x="59" y="68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" name="Freeform 1314">
                <a:extLst>
                  <a:ext uri="{FF2B5EF4-FFF2-40B4-BE49-F238E27FC236}">
                    <a16:creationId xmlns:a16="http://schemas.microsoft.com/office/drawing/2014/main" id="{B767890A-4263-EEEC-85F6-35032C2E5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3602"/>
                <a:ext cx="130" cy="60"/>
              </a:xfrm>
              <a:custGeom>
                <a:avLst/>
                <a:gdLst>
                  <a:gd name="T0" fmla="*/ 652 w 652"/>
                  <a:gd name="T1" fmla="*/ 118 h 299"/>
                  <a:gd name="T2" fmla="*/ 513 w 652"/>
                  <a:gd name="T3" fmla="*/ 299 h 299"/>
                  <a:gd name="T4" fmla="*/ 253 w 652"/>
                  <a:gd name="T5" fmla="*/ 285 h 299"/>
                  <a:gd name="T6" fmla="*/ 219 w 652"/>
                  <a:gd name="T7" fmla="*/ 0 h 299"/>
                  <a:gd name="T8" fmla="*/ 135 w 652"/>
                  <a:gd name="T9" fmla="*/ 292 h 299"/>
                  <a:gd name="T10" fmla="*/ 0 w 652"/>
                  <a:gd name="T11" fmla="*/ 215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2" h="299">
                    <a:moveTo>
                      <a:pt x="652" y="118"/>
                    </a:moveTo>
                    <a:lnTo>
                      <a:pt x="513" y="299"/>
                    </a:lnTo>
                    <a:lnTo>
                      <a:pt x="253" y="285"/>
                    </a:lnTo>
                    <a:lnTo>
                      <a:pt x="219" y="0"/>
                    </a:lnTo>
                    <a:lnTo>
                      <a:pt x="135" y="292"/>
                    </a:lnTo>
                    <a:lnTo>
                      <a:pt x="0" y="2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" name="Freeform 1315">
                <a:extLst>
                  <a:ext uri="{FF2B5EF4-FFF2-40B4-BE49-F238E27FC236}">
                    <a16:creationId xmlns:a16="http://schemas.microsoft.com/office/drawing/2014/main" id="{2C5EBA51-E97C-0F6D-F658-FFA80413A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" y="3531"/>
                <a:ext cx="24" cy="114"/>
              </a:xfrm>
              <a:custGeom>
                <a:avLst/>
                <a:gdLst>
                  <a:gd name="T0" fmla="*/ 118 w 118"/>
                  <a:gd name="T1" fmla="*/ 0 h 572"/>
                  <a:gd name="T2" fmla="*/ 52 w 118"/>
                  <a:gd name="T3" fmla="*/ 194 h 572"/>
                  <a:gd name="T4" fmla="*/ 90 w 118"/>
                  <a:gd name="T5" fmla="*/ 253 h 572"/>
                  <a:gd name="T6" fmla="*/ 0 w 118"/>
                  <a:gd name="T7" fmla="*/ 444 h 572"/>
                  <a:gd name="T8" fmla="*/ 35 w 118"/>
                  <a:gd name="T9" fmla="*/ 572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72">
                    <a:moveTo>
                      <a:pt x="118" y="0"/>
                    </a:moveTo>
                    <a:lnTo>
                      <a:pt x="52" y="194"/>
                    </a:lnTo>
                    <a:lnTo>
                      <a:pt x="90" y="253"/>
                    </a:lnTo>
                    <a:lnTo>
                      <a:pt x="0" y="444"/>
                    </a:lnTo>
                    <a:lnTo>
                      <a:pt x="35" y="57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" name="Freeform 1316">
                <a:extLst>
                  <a:ext uri="{FF2B5EF4-FFF2-40B4-BE49-F238E27FC236}">
                    <a16:creationId xmlns:a16="http://schemas.microsoft.com/office/drawing/2014/main" id="{49358EB0-C5EE-0412-63AA-308CAB8EB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3661"/>
                <a:ext cx="38" cy="14"/>
              </a:xfrm>
              <a:custGeom>
                <a:avLst/>
                <a:gdLst>
                  <a:gd name="T0" fmla="*/ 187 w 187"/>
                  <a:gd name="T1" fmla="*/ 69 h 69"/>
                  <a:gd name="T2" fmla="*/ 169 w 187"/>
                  <a:gd name="T3" fmla="*/ 17 h 69"/>
                  <a:gd name="T4" fmla="*/ 0 w 187"/>
                  <a:gd name="T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69">
                    <a:moveTo>
                      <a:pt x="187" y="69"/>
                    </a:moveTo>
                    <a:lnTo>
                      <a:pt x="169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" name="Line 1317">
                <a:extLst>
                  <a:ext uri="{FF2B5EF4-FFF2-40B4-BE49-F238E27FC236}">
                    <a16:creationId xmlns:a16="http://schemas.microsoft.com/office/drawing/2014/main" id="{3CED4C55-C9FC-731C-6EDC-9680BA43F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5" y="3675"/>
                <a:ext cx="27" cy="3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" name="Line 1318">
                <a:extLst>
                  <a:ext uri="{FF2B5EF4-FFF2-40B4-BE49-F238E27FC236}">
                    <a16:creationId xmlns:a16="http://schemas.microsoft.com/office/drawing/2014/main" id="{3991B404-1932-DD8E-91DE-7AB417E696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82" y="3645"/>
                <a:ext cx="28" cy="3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" name="Line 1319">
                <a:extLst>
                  <a:ext uri="{FF2B5EF4-FFF2-40B4-BE49-F238E27FC236}">
                    <a16:creationId xmlns:a16="http://schemas.microsoft.com/office/drawing/2014/main" id="{1774DE9B-CA80-2E34-9ECD-5F5D2988E7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5" y="3645"/>
                <a:ext cx="55" cy="6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" name="Freeform 1320">
                <a:extLst>
                  <a:ext uri="{FF2B5EF4-FFF2-40B4-BE49-F238E27FC236}">
                    <a16:creationId xmlns:a16="http://schemas.microsoft.com/office/drawing/2014/main" id="{87A3CBB5-BE70-5F4C-59AF-18B90F620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3519"/>
                <a:ext cx="16" cy="126"/>
              </a:xfrm>
              <a:custGeom>
                <a:avLst/>
                <a:gdLst>
                  <a:gd name="T0" fmla="*/ 66 w 80"/>
                  <a:gd name="T1" fmla="*/ 0 h 631"/>
                  <a:gd name="T2" fmla="*/ 0 w 80"/>
                  <a:gd name="T3" fmla="*/ 191 h 631"/>
                  <a:gd name="T4" fmla="*/ 80 w 80"/>
                  <a:gd name="T5" fmla="*/ 631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631">
                    <a:moveTo>
                      <a:pt x="66" y="0"/>
                    </a:moveTo>
                    <a:lnTo>
                      <a:pt x="0" y="191"/>
                    </a:lnTo>
                    <a:lnTo>
                      <a:pt x="80" y="63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" name="Line 1321">
                <a:extLst>
                  <a:ext uri="{FF2B5EF4-FFF2-40B4-BE49-F238E27FC236}">
                    <a16:creationId xmlns:a16="http://schemas.microsoft.com/office/drawing/2014/main" id="{A22E21B2-A121-BFBE-141B-CC46FCDAA9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7" y="2718"/>
                <a:ext cx="47" cy="2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" name="Line 1322">
                <a:extLst>
                  <a:ext uri="{FF2B5EF4-FFF2-40B4-BE49-F238E27FC236}">
                    <a16:creationId xmlns:a16="http://schemas.microsoft.com/office/drawing/2014/main" id="{2FA85DCE-1243-A7D2-9E44-31778C908F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57" y="3535"/>
                <a:ext cx="43" cy="3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" name="Line 1323">
                <a:extLst>
                  <a:ext uri="{FF2B5EF4-FFF2-40B4-BE49-F238E27FC236}">
                    <a16:creationId xmlns:a16="http://schemas.microsoft.com/office/drawing/2014/main" id="{526633BA-FED1-E488-8AEB-E07730712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80" y="459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" name="Line 1324">
                <a:extLst>
                  <a:ext uri="{FF2B5EF4-FFF2-40B4-BE49-F238E27FC236}">
                    <a16:creationId xmlns:a16="http://schemas.microsoft.com/office/drawing/2014/main" id="{D98433D9-D584-ECB0-1116-55CE840019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87" y="2286"/>
                <a:ext cx="82" cy="3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" name="Line 1325">
                <a:extLst>
                  <a:ext uri="{FF2B5EF4-FFF2-40B4-BE49-F238E27FC236}">
                    <a16:creationId xmlns:a16="http://schemas.microsoft.com/office/drawing/2014/main" id="{DAB06BB5-28BF-D49F-172E-988B250A20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98" y="3709"/>
                <a:ext cx="57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" name="Freeform 1326">
                <a:extLst>
                  <a:ext uri="{FF2B5EF4-FFF2-40B4-BE49-F238E27FC236}">
                    <a16:creationId xmlns:a16="http://schemas.microsoft.com/office/drawing/2014/main" id="{C8DEB4FC-16D9-FD43-81CC-03A392FFA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3514"/>
                <a:ext cx="130" cy="53"/>
              </a:xfrm>
              <a:custGeom>
                <a:avLst/>
                <a:gdLst>
                  <a:gd name="T0" fmla="*/ 0 w 648"/>
                  <a:gd name="T1" fmla="*/ 0 h 267"/>
                  <a:gd name="T2" fmla="*/ 80 w 648"/>
                  <a:gd name="T3" fmla="*/ 267 h 267"/>
                  <a:gd name="T4" fmla="*/ 648 w 648"/>
                  <a:gd name="T5" fmla="*/ 105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8" h="267">
                    <a:moveTo>
                      <a:pt x="0" y="0"/>
                    </a:moveTo>
                    <a:lnTo>
                      <a:pt x="80" y="267"/>
                    </a:lnTo>
                    <a:lnTo>
                      <a:pt x="648" y="10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" name="Line 1327">
                <a:extLst>
                  <a:ext uri="{FF2B5EF4-FFF2-40B4-BE49-F238E27FC236}">
                    <a16:creationId xmlns:a16="http://schemas.microsoft.com/office/drawing/2014/main" id="{6BB37418-3702-47A9-4086-62DC3EC7F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87" y="2306"/>
                <a:ext cx="32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" name="Line 1328">
                <a:extLst>
                  <a:ext uri="{FF2B5EF4-FFF2-40B4-BE49-F238E27FC236}">
                    <a16:creationId xmlns:a16="http://schemas.microsoft.com/office/drawing/2014/main" id="{864AC909-964F-1209-A91D-3F15BF702B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78" y="1126"/>
                <a:ext cx="86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" name="Line 1329">
                <a:extLst>
                  <a:ext uri="{FF2B5EF4-FFF2-40B4-BE49-F238E27FC236}">
                    <a16:creationId xmlns:a16="http://schemas.microsoft.com/office/drawing/2014/main" id="{BBB6683F-82CB-9642-D041-0C9F3F78B2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17" y="435"/>
                <a:ext cx="104" cy="3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" name="Line 1330">
                <a:extLst>
                  <a:ext uri="{FF2B5EF4-FFF2-40B4-BE49-F238E27FC236}">
                    <a16:creationId xmlns:a16="http://schemas.microsoft.com/office/drawing/2014/main" id="{314A3262-34EF-9016-6029-547D89A016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80" y="459"/>
                <a:ext cx="56" cy="1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" name="Freeform 1331">
                <a:extLst>
                  <a:ext uri="{FF2B5EF4-FFF2-40B4-BE49-F238E27FC236}">
                    <a16:creationId xmlns:a16="http://schemas.microsoft.com/office/drawing/2014/main" id="{2FF7A800-829A-A2FA-5CB8-CB09029AC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6" y="168"/>
                <a:ext cx="1409" cy="1171"/>
              </a:xfrm>
              <a:custGeom>
                <a:avLst/>
                <a:gdLst>
                  <a:gd name="T0" fmla="*/ 0 w 7042"/>
                  <a:gd name="T1" fmla="*/ 811 h 5857"/>
                  <a:gd name="T2" fmla="*/ 375 w 7042"/>
                  <a:gd name="T3" fmla="*/ 811 h 5857"/>
                  <a:gd name="T4" fmla="*/ 139 w 7042"/>
                  <a:gd name="T5" fmla="*/ 742 h 5857"/>
                  <a:gd name="T6" fmla="*/ 403 w 7042"/>
                  <a:gd name="T7" fmla="*/ 420 h 5857"/>
                  <a:gd name="T8" fmla="*/ 753 w 7042"/>
                  <a:gd name="T9" fmla="*/ 277 h 5857"/>
                  <a:gd name="T10" fmla="*/ 943 w 7042"/>
                  <a:gd name="T11" fmla="*/ 21 h 5857"/>
                  <a:gd name="T12" fmla="*/ 1172 w 7042"/>
                  <a:gd name="T13" fmla="*/ 0 h 5857"/>
                  <a:gd name="T14" fmla="*/ 1311 w 7042"/>
                  <a:gd name="T15" fmla="*/ 530 h 5857"/>
                  <a:gd name="T16" fmla="*/ 1418 w 7042"/>
                  <a:gd name="T17" fmla="*/ 860 h 5857"/>
                  <a:gd name="T18" fmla="*/ 1536 w 7042"/>
                  <a:gd name="T19" fmla="*/ 1227 h 5857"/>
                  <a:gd name="T20" fmla="*/ 1436 w 7042"/>
                  <a:gd name="T21" fmla="*/ 1723 h 5857"/>
                  <a:gd name="T22" fmla="*/ 1425 w 7042"/>
                  <a:gd name="T23" fmla="*/ 2344 h 5857"/>
                  <a:gd name="T24" fmla="*/ 1581 w 7042"/>
                  <a:gd name="T25" fmla="*/ 2497 h 5857"/>
                  <a:gd name="T26" fmla="*/ 1561 w 7042"/>
                  <a:gd name="T27" fmla="*/ 2410 h 5857"/>
                  <a:gd name="T28" fmla="*/ 1571 w 7042"/>
                  <a:gd name="T29" fmla="*/ 1859 h 5857"/>
                  <a:gd name="T30" fmla="*/ 1658 w 7042"/>
                  <a:gd name="T31" fmla="*/ 1585 h 5857"/>
                  <a:gd name="T32" fmla="*/ 1980 w 7042"/>
                  <a:gd name="T33" fmla="*/ 1217 h 5857"/>
                  <a:gd name="T34" fmla="*/ 2406 w 7042"/>
                  <a:gd name="T35" fmla="*/ 1404 h 5857"/>
                  <a:gd name="T36" fmla="*/ 2191 w 7042"/>
                  <a:gd name="T37" fmla="*/ 1605 h 5857"/>
                  <a:gd name="T38" fmla="*/ 2368 w 7042"/>
                  <a:gd name="T39" fmla="*/ 1924 h 5857"/>
                  <a:gd name="T40" fmla="*/ 2774 w 7042"/>
                  <a:gd name="T41" fmla="*/ 2243 h 5857"/>
                  <a:gd name="T42" fmla="*/ 2684 w 7042"/>
                  <a:gd name="T43" fmla="*/ 2573 h 5857"/>
                  <a:gd name="T44" fmla="*/ 2556 w 7042"/>
                  <a:gd name="T45" fmla="*/ 2746 h 5857"/>
                  <a:gd name="T46" fmla="*/ 2847 w 7042"/>
                  <a:gd name="T47" fmla="*/ 2777 h 5857"/>
                  <a:gd name="T48" fmla="*/ 2913 w 7042"/>
                  <a:gd name="T49" fmla="*/ 2309 h 5857"/>
                  <a:gd name="T50" fmla="*/ 2923 w 7042"/>
                  <a:gd name="T51" fmla="*/ 2233 h 5857"/>
                  <a:gd name="T52" fmla="*/ 2895 w 7042"/>
                  <a:gd name="T53" fmla="*/ 1307 h 5857"/>
                  <a:gd name="T54" fmla="*/ 2996 w 7042"/>
                  <a:gd name="T55" fmla="*/ 1598 h 5857"/>
                  <a:gd name="T56" fmla="*/ 3273 w 7042"/>
                  <a:gd name="T57" fmla="*/ 517 h 5857"/>
                  <a:gd name="T58" fmla="*/ 3415 w 7042"/>
                  <a:gd name="T59" fmla="*/ 378 h 5857"/>
                  <a:gd name="T60" fmla="*/ 3738 w 7042"/>
                  <a:gd name="T61" fmla="*/ 551 h 5857"/>
                  <a:gd name="T62" fmla="*/ 3994 w 7042"/>
                  <a:gd name="T63" fmla="*/ 808 h 5857"/>
                  <a:gd name="T64" fmla="*/ 4802 w 7042"/>
                  <a:gd name="T65" fmla="*/ 797 h 5857"/>
                  <a:gd name="T66" fmla="*/ 5232 w 7042"/>
                  <a:gd name="T67" fmla="*/ 1123 h 5857"/>
                  <a:gd name="T68" fmla="*/ 5696 w 7042"/>
                  <a:gd name="T69" fmla="*/ 1089 h 5857"/>
                  <a:gd name="T70" fmla="*/ 5686 w 7042"/>
                  <a:gd name="T71" fmla="*/ 1380 h 5857"/>
                  <a:gd name="T72" fmla="*/ 5676 w 7042"/>
                  <a:gd name="T73" fmla="*/ 1699 h 5857"/>
                  <a:gd name="T74" fmla="*/ 5582 w 7042"/>
                  <a:gd name="T75" fmla="*/ 2725 h 5857"/>
                  <a:gd name="T76" fmla="*/ 5766 w 7042"/>
                  <a:gd name="T77" fmla="*/ 2913 h 5857"/>
                  <a:gd name="T78" fmla="*/ 5877 w 7042"/>
                  <a:gd name="T79" fmla="*/ 3360 h 5857"/>
                  <a:gd name="T80" fmla="*/ 6282 w 7042"/>
                  <a:gd name="T81" fmla="*/ 3474 h 5857"/>
                  <a:gd name="T82" fmla="*/ 6456 w 7042"/>
                  <a:gd name="T83" fmla="*/ 3727 h 5857"/>
                  <a:gd name="T84" fmla="*/ 6480 w 7042"/>
                  <a:gd name="T85" fmla="*/ 4137 h 5857"/>
                  <a:gd name="T86" fmla="*/ 6844 w 7042"/>
                  <a:gd name="T87" fmla="*/ 4435 h 5857"/>
                  <a:gd name="T88" fmla="*/ 6740 w 7042"/>
                  <a:gd name="T89" fmla="*/ 4726 h 5857"/>
                  <a:gd name="T90" fmla="*/ 6161 w 7042"/>
                  <a:gd name="T91" fmla="*/ 5277 h 5857"/>
                  <a:gd name="T92" fmla="*/ 6078 w 7042"/>
                  <a:gd name="T93" fmla="*/ 5569 h 5857"/>
                  <a:gd name="T94" fmla="*/ 6109 w 7042"/>
                  <a:gd name="T95" fmla="*/ 5794 h 5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42" h="5857">
                    <a:moveTo>
                      <a:pt x="115" y="1089"/>
                    </a:moveTo>
                    <a:lnTo>
                      <a:pt x="0" y="811"/>
                    </a:lnTo>
                    <a:lnTo>
                      <a:pt x="70" y="770"/>
                    </a:lnTo>
                    <a:lnTo>
                      <a:pt x="375" y="811"/>
                    </a:lnTo>
                    <a:lnTo>
                      <a:pt x="413" y="797"/>
                    </a:lnTo>
                    <a:lnTo>
                      <a:pt x="139" y="742"/>
                    </a:lnTo>
                    <a:lnTo>
                      <a:pt x="198" y="465"/>
                    </a:lnTo>
                    <a:lnTo>
                      <a:pt x="403" y="420"/>
                    </a:lnTo>
                    <a:lnTo>
                      <a:pt x="468" y="295"/>
                    </a:lnTo>
                    <a:lnTo>
                      <a:pt x="753" y="277"/>
                    </a:lnTo>
                    <a:lnTo>
                      <a:pt x="891" y="28"/>
                    </a:lnTo>
                    <a:lnTo>
                      <a:pt x="943" y="21"/>
                    </a:lnTo>
                    <a:lnTo>
                      <a:pt x="954" y="326"/>
                    </a:lnTo>
                    <a:lnTo>
                      <a:pt x="1172" y="0"/>
                    </a:lnTo>
                    <a:lnTo>
                      <a:pt x="1467" y="170"/>
                    </a:lnTo>
                    <a:lnTo>
                      <a:pt x="1311" y="530"/>
                    </a:lnTo>
                    <a:lnTo>
                      <a:pt x="1304" y="673"/>
                    </a:lnTo>
                    <a:lnTo>
                      <a:pt x="1418" y="860"/>
                    </a:lnTo>
                    <a:lnTo>
                      <a:pt x="1325" y="1047"/>
                    </a:lnTo>
                    <a:lnTo>
                      <a:pt x="1536" y="1227"/>
                    </a:lnTo>
                    <a:lnTo>
                      <a:pt x="1519" y="1519"/>
                    </a:lnTo>
                    <a:lnTo>
                      <a:pt x="1436" y="1723"/>
                    </a:lnTo>
                    <a:lnTo>
                      <a:pt x="1509" y="1921"/>
                    </a:lnTo>
                    <a:lnTo>
                      <a:pt x="1425" y="2344"/>
                    </a:lnTo>
                    <a:lnTo>
                      <a:pt x="1651" y="2777"/>
                    </a:lnTo>
                    <a:lnTo>
                      <a:pt x="1581" y="2497"/>
                    </a:lnTo>
                    <a:lnTo>
                      <a:pt x="1626" y="2441"/>
                    </a:lnTo>
                    <a:lnTo>
                      <a:pt x="1561" y="2410"/>
                    </a:lnTo>
                    <a:lnTo>
                      <a:pt x="1484" y="2209"/>
                    </a:lnTo>
                    <a:lnTo>
                      <a:pt x="1571" y="1859"/>
                    </a:lnTo>
                    <a:lnTo>
                      <a:pt x="1529" y="1657"/>
                    </a:lnTo>
                    <a:lnTo>
                      <a:pt x="1658" y="1585"/>
                    </a:lnTo>
                    <a:lnTo>
                      <a:pt x="1852" y="1533"/>
                    </a:lnTo>
                    <a:lnTo>
                      <a:pt x="1980" y="1217"/>
                    </a:lnTo>
                    <a:lnTo>
                      <a:pt x="2396" y="1307"/>
                    </a:lnTo>
                    <a:lnTo>
                      <a:pt x="2406" y="1404"/>
                    </a:lnTo>
                    <a:lnTo>
                      <a:pt x="2178" y="1470"/>
                    </a:lnTo>
                    <a:lnTo>
                      <a:pt x="2191" y="1605"/>
                    </a:lnTo>
                    <a:lnTo>
                      <a:pt x="2261" y="1820"/>
                    </a:lnTo>
                    <a:lnTo>
                      <a:pt x="2368" y="1924"/>
                    </a:lnTo>
                    <a:lnTo>
                      <a:pt x="2732" y="2174"/>
                    </a:lnTo>
                    <a:lnTo>
                      <a:pt x="2774" y="2243"/>
                    </a:lnTo>
                    <a:lnTo>
                      <a:pt x="2753" y="2465"/>
                    </a:lnTo>
                    <a:lnTo>
                      <a:pt x="2684" y="2573"/>
                    </a:lnTo>
                    <a:lnTo>
                      <a:pt x="2718" y="2642"/>
                    </a:lnTo>
                    <a:lnTo>
                      <a:pt x="2556" y="2746"/>
                    </a:lnTo>
                    <a:lnTo>
                      <a:pt x="2746" y="2691"/>
                    </a:lnTo>
                    <a:lnTo>
                      <a:pt x="2847" y="2777"/>
                    </a:lnTo>
                    <a:lnTo>
                      <a:pt x="2732" y="2542"/>
                    </a:lnTo>
                    <a:lnTo>
                      <a:pt x="2913" y="2309"/>
                    </a:lnTo>
                    <a:lnTo>
                      <a:pt x="3422" y="2295"/>
                    </a:lnTo>
                    <a:lnTo>
                      <a:pt x="2923" y="2233"/>
                    </a:lnTo>
                    <a:lnTo>
                      <a:pt x="2788" y="1331"/>
                    </a:lnTo>
                    <a:lnTo>
                      <a:pt x="2895" y="1307"/>
                    </a:lnTo>
                    <a:lnTo>
                      <a:pt x="2902" y="1546"/>
                    </a:lnTo>
                    <a:lnTo>
                      <a:pt x="2996" y="1598"/>
                    </a:lnTo>
                    <a:lnTo>
                      <a:pt x="2954" y="1012"/>
                    </a:lnTo>
                    <a:lnTo>
                      <a:pt x="3273" y="517"/>
                    </a:lnTo>
                    <a:lnTo>
                      <a:pt x="3467" y="784"/>
                    </a:lnTo>
                    <a:lnTo>
                      <a:pt x="3415" y="378"/>
                    </a:lnTo>
                    <a:lnTo>
                      <a:pt x="3613" y="572"/>
                    </a:lnTo>
                    <a:lnTo>
                      <a:pt x="3738" y="551"/>
                    </a:lnTo>
                    <a:lnTo>
                      <a:pt x="3821" y="773"/>
                    </a:lnTo>
                    <a:lnTo>
                      <a:pt x="3994" y="808"/>
                    </a:lnTo>
                    <a:lnTo>
                      <a:pt x="4237" y="676"/>
                    </a:lnTo>
                    <a:lnTo>
                      <a:pt x="4802" y="797"/>
                    </a:lnTo>
                    <a:lnTo>
                      <a:pt x="5059" y="1151"/>
                    </a:lnTo>
                    <a:lnTo>
                      <a:pt x="5232" y="1123"/>
                    </a:lnTo>
                    <a:lnTo>
                      <a:pt x="5364" y="1234"/>
                    </a:lnTo>
                    <a:lnTo>
                      <a:pt x="5696" y="1089"/>
                    </a:lnTo>
                    <a:lnTo>
                      <a:pt x="5887" y="1134"/>
                    </a:lnTo>
                    <a:lnTo>
                      <a:pt x="5686" y="1380"/>
                    </a:lnTo>
                    <a:lnTo>
                      <a:pt x="5898" y="1557"/>
                    </a:lnTo>
                    <a:lnTo>
                      <a:pt x="5676" y="1699"/>
                    </a:lnTo>
                    <a:lnTo>
                      <a:pt x="5520" y="1949"/>
                    </a:lnTo>
                    <a:lnTo>
                      <a:pt x="5582" y="2725"/>
                    </a:lnTo>
                    <a:lnTo>
                      <a:pt x="5644" y="2850"/>
                    </a:lnTo>
                    <a:lnTo>
                      <a:pt x="5766" y="2913"/>
                    </a:lnTo>
                    <a:lnTo>
                      <a:pt x="5735" y="3187"/>
                    </a:lnTo>
                    <a:lnTo>
                      <a:pt x="5877" y="3360"/>
                    </a:lnTo>
                    <a:lnTo>
                      <a:pt x="6095" y="3360"/>
                    </a:lnTo>
                    <a:lnTo>
                      <a:pt x="6282" y="3474"/>
                    </a:lnTo>
                    <a:lnTo>
                      <a:pt x="6355" y="3457"/>
                    </a:lnTo>
                    <a:lnTo>
                      <a:pt x="6456" y="3727"/>
                    </a:lnTo>
                    <a:lnTo>
                      <a:pt x="6253" y="4026"/>
                    </a:lnTo>
                    <a:lnTo>
                      <a:pt x="6480" y="4137"/>
                    </a:lnTo>
                    <a:lnTo>
                      <a:pt x="6608" y="4088"/>
                    </a:lnTo>
                    <a:lnTo>
                      <a:pt x="6844" y="4435"/>
                    </a:lnTo>
                    <a:lnTo>
                      <a:pt x="7042" y="4515"/>
                    </a:lnTo>
                    <a:lnTo>
                      <a:pt x="6740" y="4726"/>
                    </a:lnTo>
                    <a:lnTo>
                      <a:pt x="6348" y="5166"/>
                    </a:lnTo>
                    <a:lnTo>
                      <a:pt x="6161" y="5277"/>
                    </a:lnTo>
                    <a:lnTo>
                      <a:pt x="6060" y="5364"/>
                    </a:lnTo>
                    <a:lnTo>
                      <a:pt x="6078" y="5569"/>
                    </a:lnTo>
                    <a:lnTo>
                      <a:pt x="6022" y="5694"/>
                    </a:lnTo>
                    <a:lnTo>
                      <a:pt x="6109" y="5794"/>
                    </a:lnTo>
                    <a:lnTo>
                      <a:pt x="6085" y="5857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" name="Freeform 1332">
                <a:extLst>
                  <a:ext uri="{FF2B5EF4-FFF2-40B4-BE49-F238E27FC236}">
                    <a16:creationId xmlns:a16="http://schemas.microsoft.com/office/drawing/2014/main" id="{5F730602-18B8-3989-0049-766A251BC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8" y="1339"/>
                <a:ext cx="678" cy="1537"/>
              </a:xfrm>
              <a:custGeom>
                <a:avLst/>
                <a:gdLst>
                  <a:gd name="T0" fmla="*/ 2528 w 3394"/>
                  <a:gd name="T1" fmla="*/ 0 h 7683"/>
                  <a:gd name="T2" fmla="*/ 2590 w 3394"/>
                  <a:gd name="T3" fmla="*/ 13 h 7683"/>
                  <a:gd name="T4" fmla="*/ 2618 w 3394"/>
                  <a:gd name="T5" fmla="*/ 142 h 7683"/>
                  <a:gd name="T6" fmla="*/ 2805 w 3394"/>
                  <a:gd name="T7" fmla="*/ 194 h 7683"/>
                  <a:gd name="T8" fmla="*/ 2795 w 3394"/>
                  <a:gd name="T9" fmla="*/ 260 h 7683"/>
                  <a:gd name="T10" fmla="*/ 2923 w 3394"/>
                  <a:gd name="T11" fmla="*/ 409 h 7683"/>
                  <a:gd name="T12" fmla="*/ 3124 w 3394"/>
                  <a:gd name="T13" fmla="*/ 409 h 7683"/>
                  <a:gd name="T14" fmla="*/ 3169 w 3394"/>
                  <a:gd name="T15" fmla="*/ 537 h 7683"/>
                  <a:gd name="T16" fmla="*/ 2933 w 3394"/>
                  <a:gd name="T17" fmla="*/ 707 h 7683"/>
                  <a:gd name="T18" fmla="*/ 2663 w 3394"/>
                  <a:gd name="T19" fmla="*/ 807 h 7683"/>
                  <a:gd name="T20" fmla="*/ 2455 w 3394"/>
                  <a:gd name="T21" fmla="*/ 1009 h 7683"/>
                  <a:gd name="T22" fmla="*/ 2399 w 3394"/>
                  <a:gd name="T23" fmla="*/ 1432 h 7683"/>
                  <a:gd name="T24" fmla="*/ 2354 w 3394"/>
                  <a:gd name="T25" fmla="*/ 1470 h 7683"/>
                  <a:gd name="T26" fmla="*/ 2354 w 3394"/>
                  <a:gd name="T27" fmla="*/ 1608 h 7683"/>
                  <a:gd name="T28" fmla="*/ 2271 w 3394"/>
                  <a:gd name="T29" fmla="*/ 1716 h 7683"/>
                  <a:gd name="T30" fmla="*/ 2982 w 3394"/>
                  <a:gd name="T31" fmla="*/ 2018 h 7683"/>
                  <a:gd name="T32" fmla="*/ 2989 w 3394"/>
                  <a:gd name="T33" fmla="*/ 2160 h 7683"/>
                  <a:gd name="T34" fmla="*/ 2822 w 3394"/>
                  <a:gd name="T35" fmla="*/ 2635 h 7683"/>
                  <a:gd name="T36" fmla="*/ 2906 w 3394"/>
                  <a:gd name="T37" fmla="*/ 2746 h 7683"/>
                  <a:gd name="T38" fmla="*/ 2971 w 3394"/>
                  <a:gd name="T39" fmla="*/ 3325 h 7683"/>
                  <a:gd name="T40" fmla="*/ 3107 w 3394"/>
                  <a:gd name="T41" fmla="*/ 3339 h 7683"/>
                  <a:gd name="T42" fmla="*/ 3277 w 3394"/>
                  <a:gd name="T43" fmla="*/ 3200 h 7683"/>
                  <a:gd name="T44" fmla="*/ 3394 w 3394"/>
                  <a:gd name="T45" fmla="*/ 3280 h 7683"/>
                  <a:gd name="T46" fmla="*/ 3259 w 3394"/>
                  <a:gd name="T47" fmla="*/ 3318 h 7683"/>
                  <a:gd name="T48" fmla="*/ 3023 w 3394"/>
                  <a:gd name="T49" fmla="*/ 3665 h 7683"/>
                  <a:gd name="T50" fmla="*/ 2888 w 3394"/>
                  <a:gd name="T51" fmla="*/ 3637 h 7683"/>
                  <a:gd name="T52" fmla="*/ 2864 w 3394"/>
                  <a:gd name="T53" fmla="*/ 3776 h 7683"/>
                  <a:gd name="T54" fmla="*/ 3176 w 3394"/>
                  <a:gd name="T55" fmla="*/ 3939 h 7683"/>
                  <a:gd name="T56" fmla="*/ 3266 w 3394"/>
                  <a:gd name="T57" fmla="*/ 4046 h 7683"/>
                  <a:gd name="T58" fmla="*/ 3339 w 3394"/>
                  <a:gd name="T59" fmla="*/ 4043 h 7683"/>
                  <a:gd name="T60" fmla="*/ 3207 w 3394"/>
                  <a:gd name="T61" fmla="*/ 4271 h 7683"/>
                  <a:gd name="T62" fmla="*/ 3179 w 3394"/>
                  <a:gd name="T63" fmla="*/ 4476 h 7683"/>
                  <a:gd name="T64" fmla="*/ 3231 w 3394"/>
                  <a:gd name="T65" fmla="*/ 4601 h 7683"/>
                  <a:gd name="T66" fmla="*/ 2968 w 3394"/>
                  <a:gd name="T67" fmla="*/ 4625 h 7683"/>
                  <a:gd name="T68" fmla="*/ 2899 w 3394"/>
                  <a:gd name="T69" fmla="*/ 4819 h 7683"/>
                  <a:gd name="T70" fmla="*/ 2763 w 3394"/>
                  <a:gd name="T71" fmla="*/ 4868 h 7683"/>
                  <a:gd name="T72" fmla="*/ 2708 w 3394"/>
                  <a:gd name="T73" fmla="*/ 5149 h 7683"/>
                  <a:gd name="T74" fmla="*/ 2885 w 3394"/>
                  <a:gd name="T75" fmla="*/ 5544 h 7683"/>
                  <a:gd name="T76" fmla="*/ 3138 w 3394"/>
                  <a:gd name="T77" fmla="*/ 5676 h 7683"/>
                  <a:gd name="T78" fmla="*/ 3155 w 3394"/>
                  <a:gd name="T79" fmla="*/ 5957 h 7683"/>
                  <a:gd name="T80" fmla="*/ 3086 w 3394"/>
                  <a:gd name="T81" fmla="*/ 5974 h 7683"/>
                  <a:gd name="T82" fmla="*/ 2833 w 3394"/>
                  <a:gd name="T83" fmla="*/ 5870 h 7683"/>
                  <a:gd name="T84" fmla="*/ 2497 w 3394"/>
                  <a:gd name="T85" fmla="*/ 5915 h 7683"/>
                  <a:gd name="T86" fmla="*/ 2514 w 3394"/>
                  <a:gd name="T87" fmla="*/ 6009 h 7683"/>
                  <a:gd name="T88" fmla="*/ 1706 w 3394"/>
                  <a:gd name="T89" fmla="*/ 6251 h 7683"/>
                  <a:gd name="T90" fmla="*/ 1224 w 3394"/>
                  <a:gd name="T91" fmla="*/ 6522 h 7683"/>
                  <a:gd name="T92" fmla="*/ 961 w 3394"/>
                  <a:gd name="T93" fmla="*/ 6602 h 7683"/>
                  <a:gd name="T94" fmla="*/ 618 w 3394"/>
                  <a:gd name="T95" fmla="*/ 6560 h 7683"/>
                  <a:gd name="T96" fmla="*/ 562 w 3394"/>
                  <a:gd name="T97" fmla="*/ 6685 h 7683"/>
                  <a:gd name="T98" fmla="*/ 361 w 3394"/>
                  <a:gd name="T99" fmla="*/ 6754 h 7683"/>
                  <a:gd name="T100" fmla="*/ 368 w 3394"/>
                  <a:gd name="T101" fmla="*/ 6896 h 7683"/>
                  <a:gd name="T102" fmla="*/ 177 w 3394"/>
                  <a:gd name="T103" fmla="*/ 7104 h 7683"/>
                  <a:gd name="T104" fmla="*/ 219 w 3394"/>
                  <a:gd name="T105" fmla="*/ 7222 h 7683"/>
                  <a:gd name="T106" fmla="*/ 39 w 3394"/>
                  <a:gd name="T107" fmla="*/ 7333 h 7683"/>
                  <a:gd name="T108" fmla="*/ 59 w 3394"/>
                  <a:gd name="T109" fmla="*/ 7548 h 7683"/>
                  <a:gd name="T110" fmla="*/ 0 w 3394"/>
                  <a:gd name="T111" fmla="*/ 7683 h 7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94" h="7683">
                    <a:moveTo>
                      <a:pt x="2528" y="0"/>
                    </a:moveTo>
                    <a:lnTo>
                      <a:pt x="2590" y="13"/>
                    </a:lnTo>
                    <a:lnTo>
                      <a:pt x="2618" y="142"/>
                    </a:lnTo>
                    <a:lnTo>
                      <a:pt x="2805" y="194"/>
                    </a:lnTo>
                    <a:lnTo>
                      <a:pt x="2795" y="260"/>
                    </a:lnTo>
                    <a:lnTo>
                      <a:pt x="2923" y="409"/>
                    </a:lnTo>
                    <a:lnTo>
                      <a:pt x="3124" y="409"/>
                    </a:lnTo>
                    <a:lnTo>
                      <a:pt x="3169" y="537"/>
                    </a:lnTo>
                    <a:lnTo>
                      <a:pt x="2933" y="707"/>
                    </a:lnTo>
                    <a:lnTo>
                      <a:pt x="2663" y="807"/>
                    </a:lnTo>
                    <a:lnTo>
                      <a:pt x="2455" y="1009"/>
                    </a:lnTo>
                    <a:lnTo>
                      <a:pt x="2399" y="1432"/>
                    </a:lnTo>
                    <a:lnTo>
                      <a:pt x="2354" y="1470"/>
                    </a:lnTo>
                    <a:lnTo>
                      <a:pt x="2354" y="1608"/>
                    </a:lnTo>
                    <a:lnTo>
                      <a:pt x="2271" y="1716"/>
                    </a:lnTo>
                    <a:lnTo>
                      <a:pt x="2982" y="2018"/>
                    </a:lnTo>
                    <a:lnTo>
                      <a:pt x="2989" y="2160"/>
                    </a:lnTo>
                    <a:lnTo>
                      <a:pt x="2822" y="2635"/>
                    </a:lnTo>
                    <a:lnTo>
                      <a:pt x="2906" y="2746"/>
                    </a:lnTo>
                    <a:lnTo>
                      <a:pt x="2971" y="3325"/>
                    </a:lnTo>
                    <a:lnTo>
                      <a:pt x="3107" y="3339"/>
                    </a:lnTo>
                    <a:lnTo>
                      <a:pt x="3277" y="3200"/>
                    </a:lnTo>
                    <a:lnTo>
                      <a:pt x="3394" y="3280"/>
                    </a:lnTo>
                    <a:lnTo>
                      <a:pt x="3259" y="3318"/>
                    </a:lnTo>
                    <a:lnTo>
                      <a:pt x="3023" y="3665"/>
                    </a:lnTo>
                    <a:lnTo>
                      <a:pt x="2888" y="3637"/>
                    </a:lnTo>
                    <a:lnTo>
                      <a:pt x="2864" y="3776"/>
                    </a:lnTo>
                    <a:lnTo>
                      <a:pt x="3176" y="3939"/>
                    </a:lnTo>
                    <a:lnTo>
                      <a:pt x="3266" y="4046"/>
                    </a:lnTo>
                    <a:lnTo>
                      <a:pt x="3339" y="4043"/>
                    </a:lnTo>
                    <a:lnTo>
                      <a:pt x="3207" y="4271"/>
                    </a:lnTo>
                    <a:lnTo>
                      <a:pt x="3179" y="4476"/>
                    </a:lnTo>
                    <a:lnTo>
                      <a:pt x="3231" y="4601"/>
                    </a:lnTo>
                    <a:lnTo>
                      <a:pt x="2968" y="4625"/>
                    </a:lnTo>
                    <a:lnTo>
                      <a:pt x="2899" y="4819"/>
                    </a:lnTo>
                    <a:lnTo>
                      <a:pt x="2763" y="4868"/>
                    </a:lnTo>
                    <a:lnTo>
                      <a:pt x="2708" y="5149"/>
                    </a:lnTo>
                    <a:lnTo>
                      <a:pt x="2885" y="5544"/>
                    </a:lnTo>
                    <a:lnTo>
                      <a:pt x="3138" y="5676"/>
                    </a:lnTo>
                    <a:lnTo>
                      <a:pt x="3155" y="5957"/>
                    </a:lnTo>
                    <a:lnTo>
                      <a:pt x="3086" y="5974"/>
                    </a:lnTo>
                    <a:lnTo>
                      <a:pt x="2833" y="5870"/>
                    </a:lnTo>
                    <a:lnTo>
                      <a:pt x="2497" y="5915"/>
                    </a:lnTo>
                    <a:lnTo>
                      <a:pt x="2514" y="6009"/>
                    </a:lnTo>
                    <a:lnTo>
                      <a:pt x="1706" y="6251"/>
                    </a:lnTo>
                    <a:lnTo>
                      <a:pt x="1224" y="6522"/>
                    </a:lnTo>
                    <a:lnTo>
                      <a:pt x="961" y="6602"/>
                    </a:lnTo>
                    <a:lnTo>
                      <a:pt x="618" y="6560"/>
                    </a:lnTo>
                    <a:lnTo>
                      <a:pt x="562" y="6685"/>
                    </a:lnTo>
                    <a:lnTo>
                      <a:pt x="361" y="6754"/>
                    </a:lnTo>
                    <a:lnTo>
                      <a:pt x="368" y="6896"/>
                    </a:lnTo>
                    <a:lnTo>
                      <a:pt x="177" y="7104"/>
                    </a:lnTo>
                    <a:lnTo>
                      <a:pt x="219" y="7222"/>
                    </a:lnTo>
                    <a:lnTo>
                      <a:pt x="39" y="7333"/>
                    </a:lnTo>
                    <a:lnTo>
                      <a:pt x="59" y="7548"/>
                    </a:lnTo>
                    <a:lnTo>
                      <a:pt x="0" y="7683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" name="Freeform 1333">
                <a:extLst>
                  <a:ext uri="{FF2B5EF4-FFF2-40B4-BE49-F238E27FC236}">
                    <a16:creationId xmlns:a16="http://schemas.microsoft.com/office/drawing/2014/main" id="{8EC8D0CC-CCB2-C15C-64E5-DF3D7DE14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58"/>
                <a:ext cx="134" cy="75"/>
              </a:xfrm>
              <a:custGeom>
                <a:avLst/>
                <a:gdLst>
                  <a:gd name="T0" fmla="*/ 250 w 669"/>
                  <a:gd name="T1" fmla="*/ 0 h 375"/>
                  <a:gd name="T2" fmla="*/ 14 w 669"/>
                  <a:gd name="T3" fmla="*/ 108 h 375"/>
                  <a:gd name="T4" fmla="*/ 0 w 669"/>
                  <a:gd name="T5" fmla="*/ 142 h 375"/>
                  <a:gd name="T6" fmla="*/ 18 w 669"/>
                  <a:gd name="T7" fmla="*/ 177 h 375"/>
                  <a:gd name="T8" fmla="*/ 45 w 669"/>
                  <a:gd name="T9" fmla="*/ 198 h 375"/>
                  <a:gd name="T10" fmla="*/ 180 w 669"/>
                  <a:gd name="T11" fmla="*/ 260 h 375"/>
                  <a:gd name="T12" fmla="*/ 250 w 669"/>
                  <a:gd name="T13" fmla="*/ 267 h 375"/>
                  <a:gd name="T14" fmla="*/ 305 w 669"/>
                  <a:gd name="T15" fmla="*/ 215 h 375"/>
                  <a:gd name="T16" fmla="*/ 375 w 669"/>
                  <a:gd name="T17" fmla="*/ 208 h 375"/>
                  <a:gd name="T18" fmla="*/ 427 w 669"/>
                  <a:gd name="T19" fmla="*/ 264 h 375"/>
                  <a:gd name="T20" fmla="*/ 576 w 669"/>
                  <a:gd name="T21" fmla="*/ 284 h 375"/>
                  <a:gd name="T22" fmla="*/ 624 w 669"/>
                  <a:gd name="T23" fmla="*/ 375 h 375"/>
                  <a:gd name="T24" fmla="*/ 669 w 669"/>
                  <a:gd name="T25" fmla="*/ 316 h 375"/>
                  <a:gd name="T26" fmla="*/ 652 w 669"/>
                  <a:gd name="T27" fmla="*/ 208 h 375"/>
                  <a:gd name="T28" fmla="*/ 524 w 669"/>
                  <a:gd name="T29" fmla="*/ 142 h 375"/>
                  <a:gd name="T30" fmla="*/ 430 w 669"/>
                  <a:gd name="T31" fmla="*/ 24 h 375"/>
                  <a:gd name="T32" fmla="*/ 250 w 669"/>
                  <a:gd name="T33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9" h="375">
                    <a:moveTo>
                      <a:pt x="250" y="0"/>
                    </a:moveTo>
                    <a:lnTo>
                      <a:pt x="14" y="108"/>
                    </a:lnTo>
                    <a:lnTo>
                      <a:pt x="0" y="142"/>
                    </a:lnTo>
                    <a:lnTo>
                      <a:pt x="18" y="177"/>
                    </a:lnTo>
                    <a:lnTo>
                      <a:pt x="45" y="198"/>
                    </a:lnTo>
                    <a:lnTo>
                      <a:pt x="180" y="260"/>
                    </a:lnTo>
                    <a:lnTo>
                      <a:pt x="250" y="267"/>
                    </a:lnTo>
                    <a:lnTo>
                      <a:pt x="305" y="215"/>
                    </a:lnTo>
                    <a:lnTo>
                      <a:pt x="375" y="208"/>
                    </a:lnTo>
                    <a:lnTo>
                      <a:pt x="427" y="264"/>
                    </a:lnTo>
                    <a:lnTo>
                      <a:pt x="576" y="284"/>
                    </a:lnTo>
                    <a:lnTo>
                      <a:pt x="624" y="375"/>
                    </a:lnTo>
                    <a:lnTo>
                      <a:pt x="669" y="316"/>
                    </a:lnTo>
                    <a:lnTo>
                      <a:pt x="652" y="208"/>
                    </a:lnTo>
                    <a:lnTo>
                      <a:pt x="524" y="142"/>
                    </a:lnTo>
                    <a:lnTo>
                      <a:pt x="430" y="24"/>
                    </a:lnTo>
                    <a:lnTo>
                      <a:pt x="25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" name="Freeform 1334">
                <a:extLst>
                  <a:ext uri="{FF2B5EF4-FFF2-40B4-BE49-F238E27FC236}">
                    <a16:creationId xmlns:a16="http://schemas.microsoft.com/office/drawing/2014/main" id="{B468DC53-2F0B-BD9F-DB7F-C92872202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0" y="270"/>
                <a:ext cx="277" cy="99"/>
              </a:xfrm>
              <a:custGeom>
                <a:avLst/>
                <a:gdLst>
                  <a:gd name="T0" fmla="*/ 0 w 1383"/>
                  <a:gd name="T1" fmla="*/ 81 h 493"/>
                  <a:gd name="T2" fmla="*/ 416 w 1383"/>
                  <a:gd name="T3" fmla="*/ 0 h 493"/>
                  <a:gd name="T4" fmla="*/ 915 w 1383"/>
                  <a:gd name="T5" fmla="*/ 66 h 493"/>
                  <a:gd name="T6" fmla="*/ 936 w 1383"/>
                  <a:gd name="T7" fmla="*/ 208 h 493"/>
                  <a:gd name="T8" fmla="*/ 971 w 1383"/>
                  <a:gd name="T9" fmla="*/ 142 h 493"/>
                  <a:gd name="T10" fmla="*/ 1117 w 1383"/>
                  <a:gd name="T11" fmla="*/ 139 h 493"/>
                  <a:gd name="T12" fmla="*/ 1383 w 1383"/>
                  <a:gd name="T13" fmla="*/ 49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3" h="493">
                    <a:moveTo>
                      <a:pt x="0" y="81"/>
                    </a:moveTo>
                    <a:lnTo>
                      <a:pt x="416" y="0"/>
                    </a:lnTo>
                    <a:lnTo>
                      <a:pt x="915" y="66"/>
                    </a:lnTo>
                    <a:lnTo>
                      <a:pt x="936" y="208"/>
                    </a:lnTo>
                    <a:lnTo>
                      <a:pt x="971" y="142"/>
                    </a:lnTo>
                    <a:lnTo>
                      <a:pt x="1117" y="139"/>
                    </a:lnTo>
                    <a:lnTo>
                      <a:pt x="1383" y="493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" name="Freeform 1335">
                <a:extLst>
                  <a:ext uri="{FF2B5EF4-FFF2-40B4-BE49-F238E27FC236}">
                    <a16:creationId xmlns:a16="http://schemas.microsoft.com/office/drawing/2014/main" id="{0B925B43-CFF6-69D3-89EC-94C1E96CE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" y="286"/>
                <a:ext cx="518" cy="982"/>
              </a:xfrm>
              <a:custGeom>
                <a:avLst/>
                <a:gdLst>
                  <a:gd name="T0" fmla="*/ 326 w 2590"/>
                  <a:gd name="T1" fmla="*/ 0 h 4909"/>
                  <a:gd name="T2" fmla="*/ 330 w 2590"/>
                  <a:gd name="T3" fmla="*/ 425 h 4909"/>
                  <a:gd name="T4" fmla="*/ 423 w 2590"/>
                  <a:gd name="T5" fmla="*/ 838 h 4909"/>
                  <a:gd name="T6" fmla="*/ 330 w 2590"/>
                  <a:gd name="T7" fmla="*/ 928 h 4909"/>
                  <a:gd name="T8" fmla="*/ 125 w 2590"/>
                  <a:gd name="T9" fmla="*/ 862 h 4909"/>
                  <a:gd name="T10" fmla="*/ 406 w 2590"/>
                  <a:gd name="T11" fmla="*/ 1441 h 4909"/>
                  <a:gd name="T12" fmla="*/ 215 w 2590"/>
                  <a:gd name="T13" fmla="*/ 1885 h 4909"/>
                  <a:gd name="T14" fmla="*/ 38 w 2590"/>
                  <a:gd name="T15" fmla="*/ 1996 h 4909"/>
                  <a:gd name="T16" fmla="*/ 66 w 2590"/>
                  <a:gd name="T17" fmla="*/ 2138 h 4909"/>
                  <a:gd name="T18" fmla="*/ 0 w 2590"/>
                  <a:gd name="T19" fmla="*/ 2554 h 4909"/>
                  <a:gd name="T20" fmla="*/ 32 w 2590"/>
                  <a:gd name="T21" fmla="*/ 2638 h 4909"/>
                  <a:gd name="T22" fmla="*/ 167 w 2590"/>
                  <a:gd name="T23" fmla="*/ 2676 h 4909"/>
                  <a:gd name="T24" fmla="*/ 375 w 2590"/>
                  <a:gd name="T25" fmla="*/ 2634 h 4909"/>
                  <a:gd name="T26" fmla="*/ 406 w 2590"/>
                  <a:gd name="T27" fmla="*/ 2495 h 4909"/>
                  <a:gd name="T28" fmla="*/ 513 w 2590"/>
                  <a:gd name="T29" fmla="*/ 2402 h 4909"/>
                  <a:gd name="T30" fmla="*/ 718 w 2590"/>
                  <a:gd name="T31" fmla="*/ 2374 h 4909"/>
                  <a:gd name="T32" fmla="*/ 1016 w 2590"/>
                  <a:gd name="T33" fmla="*/ 2655 h 4909"/>
                  <a:gd name="T34" fmla="*/ 1422 w 2590"/>
                  <a:gd name="T35" fmla="*/ 2495 h 4909"/>
                  <a:gd name="T36" fmla="*/ 1689 w 2590"/>
                  <a:gd name="T37" fmla="*/ 2537 h 4909"/>
                  <a:gd name="T38" fmla="*/ 1633 w 2590"/>
                  <a:gd name="T39" fmla="*/ 2894 h 4909"/>
                  <a:gd name="T40" fmla="*/ 1484 w 2590"/>
                  <a:gd name="T41" fmla="*/ 3231 h 4909"/>
                  <a:gd name="T42" fmla="*/ 1498 w 2590"/>
                  <a:gd name="T43" fmla="*/ 3300 h 4909"/>
                  <a:gd name="T44" fmla="*/ 1623 w 2590"/>
                  <a:gd name="T45" fmla="*/ 3373 h 4909"/>
                  <a:gd name="T46" fmla="*/ 1900 w 2590"/>
                  <a:gd name="T47" fmla="*/ 3390 h 4909"/>
                  <a:gd name="T48" fmla="*/ 1956 w 2590"/>
                  <a:gd name="T49" fmla="*/ 3439 h 4909"/>
                  <a:gd name="T50" fmla="*/ 1952 w 2590"/>
                  <a:gd name="T51" fmla="*/ 3657 h 4909"/>
                  <a:gd name="T52" fmla="*/ 1831 w 2590"/>
                  <a:gd name="T53" fmla="*/ 3997 h 4909"/>
                  <a:gd name="T54" fmla="*/ 1990 w 2590"/>
                  <a:gd name="T55" fmla="*/ 4122 h 4909"/>
                  <a:gd name="T56" fmla="*/ 2517 w 2590"/>
                  <a:gd name="T57" fmla="*/ 4219 h 4909"/>
                  <a:gd name="T58" fmla="*/ 2462 w 2590"/>
                  <a:gd name="T59" fmla="*/ 4493 h 4909"/>
                  <a:gd name="T60" fmla="*/ 2590 w 2590"/>
                  <a:gd name="T61" fmla="*/ 4819 h 4909"/>
                  <a:gd name="T62" fmla="*/ 2544 w 2590"/>
                  <a:gd name="T63" fmla="*/ 4909 h 4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590" h="4909">
                    <a:moveTo>
                      <a:pt x="326" y="0"/>
                    </a:moveTo>
                    <a:lnTo>
                      <a:pt x="330" y="425"/>
                    </a:lnTo>
                    <a:lnTo>
                      <a:pt x="423" y="838"/>
                    </a:lnTo>
                    <a:lnTo>
                      <a:pt x="330" y="928"/>
                    </a:lnTo>
                    <a:lnTo>
                      <a:pt x="125" y="862"/>
                    </a:lnTo>
                    <a:lnTo>
                      <a:pt x="406" y="1441"/>
                    </a:lnTo>
                    <a:lnTo>
                      <a:pt x="215" y="1885"/>
                    </a:lnTo>
                    <a:lnTo>
                      <a:pt x="38" y="1996"/>
                    </a:lnTo>
                    <a:lnTo>
                      <a:pt x="66" y="2138"/>
                    </a:lnTo>
                    <a:lnTo>
                      <a:pt x="0" y="2554"/>
                    </a:lnTo>
                    <a:lnTo>
                      <a:pt x="32" y="2638"/>
                    </a:lnTo>
                    <a:lnTo>
                      <a:pt x="167" y="2676"/>
                    </a:lnTo>
                    <a:lnTo>
                      <a:pt x="375" y="2634"/>
                    </a:lnTo>
                    <a:lnTo>
                      <a:pt x="406" y="2495"/>
                    </a:lnTo>
                    <a:lnTo>
                      <a:pt x="513" y="2402"/>
                    </a:lnTo>
                    <a:lnTo>
                      <a:pt x="718" y="2374"/>
                    </a:lnTo>
                    <a:lnTo>
                      <a:pt x="1016" y="2655"/>
                    </a:lnTo>
                    <a:lnTo>
                      <a:pt x="1422" y="2495"/>
                    </a:lnTo>
                    <a:lnTo>
                      <a:pt x="1689" y="2537"/>
                    </a:lnTo>
                    <a:lnTo>
                      <a:pt x="1633" y="2894"/>
                    </a:lnTo>
                    <a:lnTo>
                      <a:pt x="1484" y="3231"/>
                    </a:lnTo>
                    <a:lnTo>
                      <a:pt x="1498" y="3300"/>
                    </a:lnTo>
                    <a:lnTo>
                      <a:pt x="1623" y="3373"/>
                    </a:lnTo>
                    <a:lnTo>
                      <a:pt x="1900" y="3390"/>
                    </a:lnTo>
                    <a:lnTo>
                      <a:pt x="1956" y="3439"/>
                    </a:lnTo>
                    <a:lnTo>
                      <a:pt x="1952" y="3657"/>
                    </a:lnTo>
                    <a:lnTo>
                      <a:pt x="1831" y="3997"/>
                    </a:lnTo>
                    <a:lnTo>
                      <a:pt x="1990" y="4122"/>
                    </a:lnTo>
                    <a:lnTo>
                      <a:pt x="2517" y="4219"/>
                    </a:lnTo>
                    <a:lnTo>
                      <a:pt x="2462" y="4493"/>
                    </a:lnTo>
                    <a:lnTo>
                      <a:pt x="2590" y="4819"/>
                    </a:lnTo>
                    <a:lnTo>
                      <a:pt x="2544" y="4909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" name="Freeform 1336">
                <a:extLst>
                  <a:ext uri="{FF2B5EF4-FFF2-40B4-BE49-F238E27FC236}">
                    <a16:creationId xmlns:a16="http://schemas.microsoft.com/office/drawing/2014/main" id="{C5FAF759-D83D-E074-559B-BFBB87080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050"/>
                <a:ext cx="698" cy="256"/>
              </a:xfrm>
              <a:custGeom>
                <a:avLst/>
                <a:gdLst>
                  <a:gd name="T0" fmla="*/ 3491 w 3491"/>
                  <a:gd name="T1" fmla="*/ 1102 h 1283"/>
                  <a:gd name="T2" fmla="*/ 3300 w 3491"/>
                  <a:gd name="T3" fmla="*/ 1012 h 1283"/>
                  <a:gd name="T4" fmla="*/ 3130 w 3491"/>
                  <a:gd name="T5" fmla="*/ 1130 h 1283"/>
                  <a:gd name="T6" fmla="*/ 3006 w 3491"/>
                  <a:gd name="T7" fmla="*/ 1064 h 1283"/>
                  <a:gd name="T8" fmla="*/ 2870 w 3491"/>
                  <a:gd name="T9" fmla="*/ 1095 h 1283"/>
                  <a:gd name="T10" fmla="*/ 2829 w 3491"/>
                  <a:gd name="T11" fmla="*/ 1283 h 1283"/>
                  <a:gd name="T12" fmla="*/ 2697 w 3491"/>
                  <a:gd name="T13" fmla="*/ 1262 h 1283"/>
                  <a:gd name="T14" fmla="*/ 2260 w 3491"/>
                  <a:gd name="T15" fmla="*/ 780 h 1283"/>
                  <a:gd name="T16" fmla="*/ 2115 w 3491"/>
                  <a:gd name="T17" fmla="*/ 745 h 1283"/>
                  <a:gd name="T18" fmla="*/ 2056 w 3491"/>
                  <a:gd name="T19" fmla="*/ 364 h 1283"/>
                  <a:gd name="T20" fmla="*/ 1799 w 3491"/>
                  <a:gd name="T21" fmla="*/ 260 h 1283"/>
                  <a:gd name="T22" fmla="*/ 1498 w 3491"/>
                  <a:gd name="T23" fmla="*/ 381 h 1283"/>
                  <a:gd name="T24" fmla="*/ 1071 w 3491"/>
                  <a:gd name="T25" fmla="*/ 475 h 1283"/>
                  <a:gd name="T26" fmla="*/ 1002 w 3491"/>
                  <a:gd name="T27" fmla="*/ 395 h 1283"/>
                  <a:gd name="T28" fmla="*/ 887 w 3491"/>
                  <a:gd name="T29" fmla="*/ 398 h 1283"/>
                  <a:gd name="T30" fmla="*/ 579 w 3491"/>
                  <a:gd name="T31" fmla="*/ 554 h 1283"/>
                  <a:gd name="T32" fmla="*/ 347 w 3491"/>
                  <a:gd name="T33" fmla="*/ 412 h 1283"/>
                  <a:gd name="T34" fmla="*/ 534 w 3491"/>
                  <a:gd name="T35" fmla="*/ 201 h 1283"/>
                  <a:gd name="T36" fmla="*/ 423 w 3491"/>
                  <a:gd name="T37" fmla="*/ 20 h 1283"/>
                  <a:gd name="T38" fmla="*/ 354 w 3491"/>
                  <a:gd name="T39" fmla="*/ 0 h 1283"/>
                  <a:gd name="T40" fmla="*/ 284 w 3491"/>
                  <a:gd name="T41" fmla="*/ 124 h 1283"/>
                  <a:gd name="T42" fmla="*/ 159 w 3491"/>
                  <a:gd name="T43" fmla="*/ 194 h 1283"/>
                  <a:gd name="T44" fmla="*/ 146 w 3491"/>
                  <a:gd name="T45" fmla="*/ 260 h 1283"/>
                  <a:gd name="T46" fmla="*/ 59 w 3491"/>
                  <a:gd name="T47" fmla="*/ 367 h 1283"/>
                  <a:gd name="T48" fmla="*/ 139 w 3491"/>
                  <a:gd name="T49" fmla="*/ 693 h 1283"/>
                  <a:gd name="T50" fmla="*/ 0 w 3491"/>
                  <a:gd name="T51" fmla="*/ 782 h 1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91" h="1283">
                    <a:moveTo>
                      <a:pt x="3491" y="1102"/>
                    </a:moveTo>
                    <a:lnTo>
                      <a:pt x="3300" y="1012"/>
                    </a:lnTo>
                    <a:lnTo>
                      <a:pt x="3130" y="1130"/>
                    </a:lnTo>
                    <a:lnTo>
                      <a:pt x="3006" y="1064"/>
                    </a:lnTo>
                    <a:lnTo>
                      <a:pt x="2870" y="1095"/>
                    </a:lnTo>
                    <a:lnTo>
                      <a:pt x="2829" y="1283"/>
                    </a:lnTo>
                    <a:lnTo>
                      <a:pt x="2697" y="1262"/>
                    </a:lnTo>
                    <a:lnTo>
                      <a:pt x="2260" y="780"/>
                    </a:lnTo>
                    <a:lnTo>
                      <a:pt x="2115" y="745"/>
                    </a:lnTo>
                    <a:lnTo>
                      <a:pt x="2056" y="364"/>
                    </a:lnTo>
                    <a:lnTo>
                      <a:pt x="1799" y="260"/>
                    </a:lnTo>
                    <a:lnTo>
                      <a:pt x="1498" y="381"/>
                    </a:lnTo>
                    <a:lnTo>
                      <a:pt x="1071" y="475"/>
                    </a:lnTo>
                    <a:lnTo>
                      <a:pt x="1002" y="395"/>
                    </a:lnTo>
                    <a:lnTo>
                      <a:pt x="887" y="398"/>
                    </a:lnTo>
                    <a:lnTo>
                      <a:pt x="579" y="554"/>
                    </a:lnTo>
                    <a:lnTo>
                      <a:pt x="347" y="412"/>
                    </a:lnTo>
                    <a:lnTo>
                      <a:pt x="534" y="201"/>
                    </a:lnTo>
                    <a:lnTo>
                      <a:pt x="423" y="20"/>
                    </a:lnTo>
                    <a:lnTo>
                      <a:pt x="354" y="0"/>
                    </a:lnTo>
                    <a:lnTo>
                      <a:pt x="284" y="124"/>
                    </a:lnTo>
                    <a:lnTo>
                      <a:pt x="159" y="194"/>
                    </a:lnTo>
                    <a:lnTo>
                      <a:pt x="146" y="260"/>
                    </a:lnTo>
                    <a:lnTo>
                      <a:pt x="59" y="367"/>
                    </a:lnTo>
                    <a:lnTo>
                      <a:pt x="139" y="693"/>
                    </a:lnTo>
                    <a:lnTo>
                      <a:pt x="0" y="782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" name="Freeform 1337">
                <a:extLst>
                  <a:ext uri="{FF2B5EF4-FFF2-40B4-BE49-F238E27FC236}">
                    <a16:creationId xmlns:a16="http://schemas.microsoft.com/office/drawing/2014/main" id="{30B53BBC-872C-BE55-F5C5-76EB95E53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4" y="1312"/>
                <a:ext cx="1369" cy="414"/>
              </a:xfrm>
              <a:custGeom>
                <a:avLst/>
                <a:gdLst>
                  <a:gd name="T0" fmla="*/ 6844 w 6844"/>
                  <a:gd name="T1" fmla="*/ 136 h 2070"/>
                  <a:gd name="T2" fmla="*/ 6670 w 6844"/>
                  <a:gd name="T3" fmla="*/ 194 h 2070"/>
                  <a:gd name="T4" fmla="*/ 6657 w 6844"/>
                  <a:gd name="T5" fmla="*/ 305 h 2070"/>
                  <a:gd name="T6" fmla="*/ 6521 w 6844"/>
                  <a:gd name="T7" fmla="*/ 267 h 2070"/>
                  <a:gd name="T8" fmla="*/ 6452 w 6844"/>
                  <a:gd name="T9" fmla="*/ 66 h 2070"/>
                  <a:gd name="T10" fmla="*/ 6310 w 6844"/>
                  <a:gd name="T11" fmla="*/ 59 h 2070"/>
                  <a:gd name="T12" fmla="*/ 6275 w 6844"/>
                  <a:gd name="T13" fmla="*/ 0 h 2070"/>
                  <a:gd name="T14" fmla="*/ 6074 w 6844"/>
                  <a:gd name="T15" fmla="*/ 163 h 2070"/>
                  <a:gd name="T16" fmla="*/ 5811 w 6844"/>
                  <a:gd name="T17" fmla="*/ 163 h 2070"/>
                  <a:gd name="T18" fmla="*/ 5551 w 6844"/>
                  <a:gd name="T19" fmla="*/ 406 h 2070"/>
                  <a:gd name="T20" fmla="*/ 5405 w 6844"/>
                  <a:gd name="T21" fmla="*/ 389 h 2070"/>
                  <a:gd name="T22" fmla="*/ 5079 w 6844"/>
                  <a:gd name="T23" fmla="*/ 500 h 2070"/>
                  <a:gd name="T24" fmla="*/ 4656 w 6844"/>
                  <a:gd name="T25" fmla="*/ 455 h 2070"/>
                  <a:gd name="T26" fmla="*/ 4361 w 6844"/>
                  <a:gd name="T27" fmla="*/ 576 h 2070"/>
                  <a:gd name="T28" fmla="*/ 3959 w 6844"/>
                  <a:gd name="T29" fmla="*/ 676 h 2070"/>
                  <a:gd name="T30" fmla="*/ 3904 w 6844"/>
                  <a:gd name="T31" fmla="*/ 801 h 2070"/>
                  <a:gd name="T32" fmla="*/ 3654 w 6844"/>
                  <a:gd name="T33" fmla="*/ 718 h 2070"/>
                  <a:gd name="T34" fmla="*/ 3328 w 6844"/>
                  <a:gd name="T35" fmla="*/ 871 h 2070"/>
                  <a:gd name="T36" fmla="*/ 2760 w 6844"/>
                  <a:gd name="T37" fmla="*/ 995 h 2070"/>
                  <a:gd name="T38" fmla="*/ 2288 w 6844"/>
                  <a:gd name="T39" fmla="*/ 1183 h 2070"/>
                  <a:gd name="T40" fmla="*/ 2264 w 6844"/>
                  <a:gd name="T41" fmla="*/ 1197 h 2070"/>
                  <a:gd name="T42" fmla="*/ 1893 w 6844"/>
                  <a:gd name="T43" fmla="*/ 1543 h 2070"/>
                  <a:gd name="T44" fmla="*/ 1605 w 6844"/>
                  <a:gd name="T45" fmla="*/ 2008 h 2070"/>
                  <a:gd name="T46" fmla="*/ 1533 w 6844"/>
                  <a:gd name="T47" fmla="*/ 2025 h 2070"/>
                  <a:gd name="T48" fmla="*/ 1047 w 6844"/>
                  <a:gd name="T49" fmla="*/ 1842 h 2070"/>
                  <a:gd name="T50" fmla="*/ 389 w 6844"/>
                  <a:gd name="T51" fmla="*/ 1959 h 2070"/>
                  <a:gd name="T52" fmla="*/ 361 w 6844"/>
                  <a:gd name="T53" fmla="*/ 1970 h 2070"/>
                  <a:gd name="T54" fmla="*/ 226 w 6844"/>
                  <a:gd name="T55" fmla="*/ 2070 h 2070"/>
                  <a:gd name="T56" fmla="*/ 187 w 6844"/>
                  <a:gd name="T57" fmla="*/ 1942 h 2070"/>
                  <a:gd name="T58" fmla="*/ 0 w 6844"/>
                  <a:gd name="T59" fmla="*/ 1845 h 20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44" h="2070">
                    <a:moveTo>
                      <a:pt x="6844" y="136"/>
                    </a:moveTo>
                    <a:lnTo>
                      <a:pt x="6670" y="194"/>
                    </a:lnTo>
                    <a:lnTo>
                      <a:pt x="6657" y="305"/>
                    </a:lnTo>
                    <a:lnTo>
                      <a:pt x="6521" y="267"/>
                    </a:lnTo>
                    <a:lnTo>
                      <a:pt x="6452" y="66"/>
                    </a:lnTo>
                    <a:lnTo>
                      <a:pt x="6310" y="59"/>
                    </a:lnTo>
                    <a:lnTo>
                      <a:pt x="6275" y="0"/>
                    </a:lnTo>
                    <a:lnTo>
                      <a:pt x="6074" y="163"/>
                    </a:lnTo>
                    <a:lnTo>
                      <a:pt x="5811" y="163"/>
                    </a:lnTo>
                    <a:lnTo>
                      <a:pt x="5551" y="406"/>
                    </a:lnTo>
                    <a:lnTo>
                      <a:pt x="5405" y="389"/>
                    </a:lnTo>
                    <a:lnTo>
                      <a:pt x="5079" y="500"/>
                    </a:lnTo>
                    <a:lnTo>
                      <a:pt x="4656" y="455"/>
                    </a:lnTo>
                    <a:lnTo>
                      <a:pt x="4361" y="576"/>
                    </a:lnTo>
                    <a:lnTo>
                      <a:pt x="3959" y="676"/>
                    </a:lnTo>
                    <a:lnTo>
                      <a:pt x="3904" y="801"/>
                    </a:lnTo>
                    <a:lnTo>
                      <a:pt x="3654" y="718"/>
                    </a:lnTo>
                    <a:lnTo>
                      <a:pt x="3328" y="871"/>
                    </a:lnTo>
                    <a:lnTo>
                      <a:pt x="2760" y="995"/>
                    </a:lnTo>
                    <a:lnTo>
                      <a:pt x="2288" y="1183"/>
                    </a:lnTo>
                    <a:lnTo>
                      <a:pt x="2264" y="1197"/>
                    </a:lnTo>
                    <a:lnTo>
                      <a:pt x="1893" y="1543"/>
                    </a:lnTo>
                    <a:lnTo>
                      <a:pt x="1605" y="2008"/>
                    </a:lnTo>
                    <a:lnTo>
                      <a:pt x="1533" y="2025"/>
                    </a:lnTo>
                    <a:lnTo>
                      <a:pt x="1047" y="1842"/>
                    </a:lnTo>
                    <a:lnTo>
                      <a:pt x="389" y="1959"/>
                    </a:lnTo>
                    <a:lnTo>
                      <a:pt x="361" y="1970"/>
                    </a:lnTo>
                    <a:lnTo>
                      <a:pt x="226" y="2070"/>
                    </a:lnTo>
                    <a:lnTo>
                      <a:pt x="187" y="1942"/>
                    </a:lnTo>
                    <a:lnTo>
                      <a:pt x="0" y="1845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" name="Line 1338">
                <a:extLst>
                  <a:ext uri="{FF2B5EF4-FFF2-40B4-BE49-F238E27FC236}">
                    <a16:creationId xmlns:a16="http://schemas.microsoft.com/office/drawing/2014/main" id="{E94A6FB2-0901-8F57-474D-377D5B041A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5" y="1601"/>
                <a:ext cx="29" cy="80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" name="Freeform 1339">
                <a:extLst>
                  <a:ext uri="{FF2B5EF4-FFF2-40B4-BE49-F238E27FC236}">
                    <a16:creationId xmlns:a16="http://schemas.microsoft.com/office/drawing/2014/main" id="{FD3F9B07-0923-4B2E-AB74-171B85E420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0" y="1524"/>
                <a:ext cx="54" cy="157"/>
              </a:xfrm>
              <a:custGeom>
                <a:avLst/>
                <a:gdLst>
                  <a:gd name="T0" fmla="*/ 270 w 270"/>
                  <a:gd name="T1" fmla="*/ 784 h 784"/>
                  <a:gd name="T2" fmla="*/ 0 w 270"/>
                  <a:gd name="T3" fmla="*/ 0 h 784"/>
                  <a:gd name="T4" fmla="*/ 121 w 270"/>
                  <a:gd name="T5" fmla="*/ 385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784">
                    <a:moveTo>
                      <a:pt x="270" y="784"/>
                    </a:moveTo>
                    <a:lnTo>
                      <a:pt x="0" y="0"/>
                    </a:lnTo>
                    <a:lnTo>
                      <a:pt x="121" y="385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" name="Freeform 1340">
                <a:extLst>
                  <a:ext uri="{FF2B5EF4-FFF2-40B4-BE49-F238E27FC236}">
                    <a16:creationId xmlns:a16="http://schemas.microsoft.com/office/drawing/2014/main" id="{C4ECED57-D504-A5AB-166F-3FB6534FF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" y="1386"/>
                <a:ext cx="326" cy="257"/>
              </a:xfrm>
              <a:custGeom>
                <a:avLst/>
                <a:gdLst>
                  <a:gd name="T0" fmla="*/ 1626 w 1626"/>
                  <a:gd name="T1" fmla="*/ 1075 h 1287"/>
                  <a:gd name="T2" fmla="*/ 1262 w 1626"/>
                  <a:gd name="T3" fmla="*/ 1287 h 1287"/>
                  <a:gd name="T4" fmla="*/ 981 w 1626"/>
                  <a:gd name="T5" fmla="*/ 1217 h 1287"/>
                  <a:gd name="T6" fmla="*/ 579 w 1626"/>
                  <a:gd name="T7" fmla="*/ 808 h 1287"/>
                  <a:gd name="T8" fmla="*/ 375 w 1626"/>
                  <a:gd name="T9" fmla="*/ 749 h 1287"/>
                  <a:gd name="T10" fmla="*/ 409 w 1626"/>
                  <a:gd name="T11" fmla="*/ 621 h 1287"/>
                  <a:gd name="T12" fmla="*/ 108 w 1626"/>
                  <a:gd name="T13" fmla="*/ 142 h 1287"/>
                  <a:gd name="T14" fmla="*/ 0 w 1626"/>
                  <a:gd name="T15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6" h="1287">
                    <a:moveTo>
                      <a:pt x="1626" y="1075"/>
                    </a:moveTo>
                    <a:lnTo>
                      <a:pt x="1262" y="1287"/>
                    </a:lnTo>
                    <a:lnTo>
                      <a:pt x="981" y="1217"/>
                    </a:lnTo>
                    <a:lnTo>
                      <a:pt x="579" y="808"/>
                    </a:lnTo>
                    <a:lnTo>
                      <a:pt x="375" y="749"/>
                    </a:lnTo>
                    <a:lnTo>
                      <a:pt x="409" y="621"/>
                    </a:lnTo>
                    <a:lnTo>
                      <a:pt x="108" y="142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" name="Freeform 1341">
                <a:extLst>
                  <a:ext uri="{FF2B5EF4-FFF2-40B4-BE49-F238E27FC236}">
                    <a16:creationId xmlns:a16="http://schemas.microsoft.com/office/drawing/2014/main" id="{2683FB59-DD3F-387C-E23D-BDD88CB08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1268"/>
                <a:ext cx="3" cy="4"/>
              </a:xfrm>
              <a:custGeom>
                <a:avLst/>
                <a:gdLst>
                  <a:gd name="T0" fmla="*/ 5 w 11"/>
                  <a:gd name="T1" fmla="*/ 10 h 19"/>
                  <a:gd name="T2" fmla="*/ 0 w 11"/>
                  <a:gd name="T3" fmla="*/ 19 h 19"/>
                  <a:gd name="T4" fmla="*/ 11 w 11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9">
                    <a:moveTo>
                      <a:pt x="5" y="10"/>
                    </a:moveTo>
                    <a:lnTo>
                      <a:pt x="0" y="19"/>
                    </a:lnTo>
                    <a:lnTo>
                      <a:pt x="11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" name="Line 1342">
                <a:extLst>
                  <a:ext uri="{FF2B5EF4-FFF2-40B4-BE49-F238E27FC236}">
                    <a16:creationId xmlns:a16="http://schemas.microsoft.com/office/drawing/2014/main" id="{D42D45AE-74D7-5780-D379-97004C32CA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62" y="1268"/>
                <a:ext cx="2" cy="2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" name="Freeform 1343">
                <a:extLst>
                  <a:ext uri="{FF2B5EF4-FFF2-40B4-BE49-F238E27FC236}">
                    <a16:creationId xmlns:a16="http://schemas.microsoft.com/office/drawing/2014/main" id="{F86CDE5F-AC31-5C07-DC48-9926E6CB0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" y="2522"/>
                <a:ext cx="520" cy="482"/>
              </a:xfrm>
              <a:custGeom>
                <a:avLst/>
                <a:gdLst>
                  <a:gd name="T0" fmla="*/ 1923 w 2599"/>
                  <a:gd name="T1" fmla="*/ 2410 h 2410"/>
                  <a:gd name="T2" fmla="*/ 2599 w 2599"/>
                  <a:gd name="T3" fmla="*/ 1928 h 2410"/>
                  <a:gd name="T4" fmla="*/ 2526 w 2599"/>
                  <a:gd name="T5" fmla="*/ 1810 h 2410"/>
                  <a:gd name="T6" fmla="*/ 2252 w 2599"/>
                  <a:gd name="T7" fmla="*/ 1855 h 2410"/>
                  <a:gd name="T8" fmla="*/ 2162 w 2599"/>
                  <a:gd name="T9" fmla="*/ 1592 h 2410"/>
                  <a:gd name="T10" fmla="*/ 2200 w 2599"/>
                  <a:gd name="T11" fmla="*/ 1529 h 2410"/>
                  <a:gd name="T12" fmla="*/ 2290 w 2599"/>
                  <a:gd name="T13" fmla="*/ 1436 h 2410"/>
                  <a:gd name="T14" fmla="*/ 2290 w 2599"/>
                  <a:gd name="T15" fmla="*/ 1099 h 2410"/>
                  <a:gd name="T16" fmla="*/ 2179 w 2599"/>
                  <a:gd name="T17" fmla="*/ 1044 h 2410"/>
                  <a:gd name="T18" fmla="*/ 2145 w 2599"/>
                  <a:gd name="T19" fmla="*/ 926 h 2410"/>
                  <a:gd name="T20" fmla="*/ 1884 w 2599"/>
                  <a:gd name="T21" fmla="*/ 843 h 2410"/>
                  <a:gd name="T22" fmla="*/ 1871 w 2599"/>
                  <a:gd name="T23" fmla="*/ 635 h 2410"/>
                  <a:gd name="T24" fmla="*/ 1767 w 2599"/>
                  <a:gd name="T25" fmla="*/ 537 h 2410"/>
                  <a:gd name="T26" fmla="*/ 1850 w 2599"/>
                  <a:gd name="T27" fmla="*/ 423 h 2410"/>
                  <a:gd name="T28" fmla="*/ 1832 w 2599"/>
                  <a:gd name="T29" fmla="*/ 354 h 2410"/>
                  <a:gd name="T30" fmla="*/ 1611 w 2599"/>
                  <a:gd name="T31" fmla="*/ 329 h 2410"/>
                  <a:gd name="T32" fmla="*/ 890 w 2599"/>
                  <a:gd name="T33" fmla="*/ 479 h 2410"/>
                  <a:gd name="T34" fmla="*/ 757 w 2599"/>
                  <a:gd name="T35" fmla="*/ 431 h 2410"/>
                  <a:gd name="T36" fmla="*/ 685 w 2599"/>
                  <a:gd name="T37" fmla="*/ 108 h 2410"/>
                  <a:gd name="T38" fmla="*/ 449 w 2599"/>
                  <a:gd name="T39" fmla="*/ 0 h 2410"/>
                  <a:gd name="T40" fmla="*/ 109 w 2599"/>
                  <a:gd name="T41" fmla="*/ 10 h 2410"/>
                  <a:gd name="T42" fmla="*/ 82 w 2599"/>
                  <a:gd name="T43" fmla="*/ 76 h 2410"/>
                  <a:gd name="T44" fmla="*/ 51 w 2599"/>
                  <a:gd name="T45" fmla="*/ 510 h 2410"/>
                  <a:gd name="T46" fmla="*/ 0 w 2599"/>
                  <a:gd name="T47" fmla="*/ 563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99" h="2410">
                    <a:moveTo>
                      <a:pt x="1923" y="2410"/>
                    </a:moveTo>
                    <a:lnTo>
                      <a:pt x="2599" y="1928"/>
                    </a:lnTo>
                    <a:lnTo>
                      <a:pt x="2526" y="1810"/>
                    </a:lnTo>
                    <a:lnTo>
                      <a:pt x="2252" y="1855"/>
                    </a:lnTo>
                    <a:lnTo>
                      <a:pt x="2162" y="1592"/>
                    </a:lnTo>
                    <a:lnTo>
                      <a:pt x="2200" y="1529"/>
                    </a:lnTo>
                    <a:lnTo>
                      <a:pt x="2290" y="1436"/>
                    </a:lnTo>
                    <a:lnTo>
                      <a:pt x="2290" y="1099"/>
                    </a:lnTo>
                    <a:lnTo>
                      <a:pt x="2179" y="1044"/>
                    </a:lnTo>
                    <a:lnTo>
                      <a:pt x="2145" y="926"/>
                    </a:lnTo>
                    <a:lnTo>
                      <a:pt x="1884" y="843"/>
                    </a:lnTo>
                    <a:lnTo>
                      <a:pt x="1871" y="635"/>
                    </a:lnTo>
                    <a:lnTo>
                      <a:pt x="1767" y="537"/>
                    </a:lnTo>
                    <a:lnTo>
                      <a:pt x="1850" y="423"/>
                    </a:lnTo>
                    <a:lnTo>
                      <a:pt x="1832" y="354"/>
                    </a:lnTo>
                    <a:lnTo>
                      <a:pt x="1611" y="329"/>
                    </a:lnTo>
                    <a:lnTo>
                      <a:pt x="890" y="479"/>
                    </a:lnTo>
                    <a:lnTo>
                      <a:pt x="757" y="431"/>
                    </a:lnTo>
                    <a:lnTo>
                      <a:pt x="685" y="108"/>
                    </a:lnTo>
                    <a:lnTo>
                      <a:pt x="449" y="0"/>
                    </a:lnTo>
                    <a:lnTo>
                      <a:pt x="109" y="10"/>
                    </a:lnTo>
                    <a:lnTo>
                      <a:pt x="82" y="76"/>
                    </a:lnTo>
                    <a:lnTo>
                      <a:pt x="51" y="510"/>
                    </a:lnTo>
                    <a:lnTo>
                      <a:pt x="0" y="563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" name="Freeform 1344">
                <a:extLst>
                  <a:ext uri="{FF2B5EF4-FFF2-40B4-BE49-F238E27FC236}">
                    <a16:creationId xmlns:a16="http://schemas.microsoft.com/office/drawing/2014/main" id="{340500EF-23E1-1EEA-7309-D4953378F9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6" y="3004"/>
                <a:ext cx="235" cy="622"/>
              </a:xfrm>
              <a:custGeom>
                <a:avLst/>
                <a:gdLst>
                  <a:gd name="T0" fmla="*/ 1172 w 1172"/>
                  <a:gd name="T1" fmla="*/ 0 h 3110"/>
                  <a:gd name="T2" fmla="*/ 808 w 1172"/>
                  <a:gd name="T3" fmla="*/ 100 h 3110"/>
                  <a:gd name="T4" fmla="*/ 645 w 1172"/>
                  <a:gd name="T5" fmla="*/ 211 h 3110"/>
                  <a:gd name="T6" fmla="*/ 444 w 1172"/>
                  <a:gd name="T7" fmla="*/ 198 h 3110"/>
                  <a:gd name="T8" fmla="*/ 329 w 1172"/>
                  <a:gd name="T9" fmla="*/ 267 h 3110"/>
                  <a:gd name="T10" fmla="*/ 610 w 1172"/>
                  <a:gd name="T11" fmla="*/ 475 h 3110"/>
                  <a:gd name="T12" fmla="*/ 315 w 1172"/>
                  <a:gd name="T13" fmla="*/ 1435 h 3110"/>
                  <a:gd name="T14" fmla="*/ 128 w 1172"/>
                  <a:gd name="T15" fmla="*/ 1411 h 3110"/>
                  <a:gd name="T16" fmla="*/ 0 w 1172"/>
                  <a:gd name="T17" fmla="*/ 1730 h 3110"/>
                  <a:gd name="T18" fmla="*/ 93 w 1172"/>
                  <a:gd name="T19" fmla="*/ 2001 h 3110"/>
                  <a:gd name="T20" fmla="*/ 10 w 1172"/>
                  <a:gd name="T21" fmla="*/ 2271 h 3110"/>
                  <a:gd name="T22" fmla="*/ 208 w 1172"/>
                  <a:gd name="T23" fmla="*/ 2205 h 3110"/>
                  <a:gd name="T24" fmla="*/ 409 w 1172"/>
                  <a:gd name="T25" fmla="*/ 2399 h 3110"/>
                  <a:gd name="T26" fmla="*/ 624 w 1172"/>
                  <a:gd name="T27" fmla="*/ 2392 h 3110"/>
                  <a:gd name="T28" fmla="*/ 731 w 1172"/>
                  <a:gd name="T29" fmla="*/ 2479 h 3110"/>
                  <a:gd name="T30" fmla="*/ 638 w 1172"/>
                  <a:gd name="T31" fmla="*/ 2670 h 3110"/>
                  <a:gd name="T32" fmla="*/ 454 w 1172"/>
                  <a:gd name="T33" fmla="*/ 2757 h 3110"/>
                  <a:gd name="T34" fmla="*/ 468 w 1172"/>
                  <a:gd name="T35" fmla="*/ 3110 h 3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72" h="3110">
                    <a:moveTo>
                      <a:pt x="1172" y="0"/>
                    </a:moveTo>
                    <a:lnTo>
                      <a:pt x="808" y="100"/>
                    </a:lnTo>
                    <a:lnTo>
                      <a:pt x="645" y="211"/>
                    </a:lnTo>
                    <a:lnTo>
                      <a:pt x="444" y="198"/>
                    </a:lnTo>
                    <a:lnTo>
                      <a:pt x="329" y="267"/>
                    </a:lnTo>
                    <a:lnTo>
                      <a:pt x="610" y="475"/>
                    </a:lnTo>
                    <a:lnTo>
                      <a:pt x="315" y="1435"/>
                    </a:lnTo>
                    <a:lnTo>
                      <a:pt x="128" y="1411"/>
                    </a:lnTo>
                    <a:lnTo>
                      <a:pt x="0" y="1730"/>
                    </a:lnTo>
                    <a:lnTo>
                      <a:pt x="93" y="2001"/>
                    </a:lnTo>
                    <a:lnTo>
                      <a:pt x="10" y="2271"/>
                    </a:lnTo>
                    <a:lnTo>
                      <a:pt x="208" y="2205"/>
                    </a:lnTo>
                    <a:lnTo>
                      <a:pt x="409" y="2399"/>
                    </a:lnTo>
                    <a:lnTo>
                      <a:pt x="624" y="2392"/>
                    </a:lnTo>
                    <a:lnTo>
                      <a:pt x="731" y="2479"/>
                    </a:lnTo>
                    <a:lnTo>
                      <a:pt x="638" y="2670"/>
                    </a:lnTo>
                    <a:lnTo>
                      <a:pt x="454" y="2757"/>
                    </a:lnTo>
                    <a:lnTo>
                      <a:pt x="468" y="311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" name="Freeform 1345">
                <a:extLst>
                  <a:ext uri="{FF2B5EF4-FFF2-40B4-BE49-F238E27FC236}">
                    <a16:creationId xmlns:a16="http://schemas.microsoft.com/office/drawing/2014/main" id="{CB8E8591-080A-E7C1-DC91-5861D4740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2876"/>
                <a:ext cx="527" cy="213"/>
              </a:xfrm>
              <a:custGeom>
                <a:avLst/>
                <a:gdLst>
                  <a:gd name="T0" fmla="*/ 2634 w 2634"/>
                  <a:gd name="T1" fmla="*/ 0 h 1068"/>
                  <a:gd name="T2" fmla="*/ 2530 w 2634"/>
                  <a:gd name="T3" fmla="*/ 98 h 1068"/>
                  <a:gd name="T4" fmla="*/ 2173 w 2634"/>
                  <a:gd name="T5" fmla="*/ 160 h 1068"/>
                  <a:gd name="T6" fmla="*/ 1816 w 2634"/>
                  <a:gd name="T7" fmla="*/ 399 h 1068"/>
                  <a:gd name="T8" fmla="*/ 1737 w 2634"/>
                  <a:gd name="T9" fmla="*/ 521 h 1068"/>
                  <a:gd name="T10" fmla="*/ 1747 w 2634"/>
                  <a:gd name="T11" fmla="*/ 732 h 1068"/>
                  <a:gd name="T12" fmla="*/ 1674 w 2634"/>
                  <a:gd name="T13" fmla="*/ 715 h 1068"/>
                  <a:gd name="T14" fmla="*/ 1688 w 2634"/>
                  <a:gd name="T15" fmla="*/ 583 h 1068"/>
                  <a:gd name="T16" fmla="*/ 1504 w 2634"/>
                  <a:gd name="T17" fmla="*/ 527 h 1068"/>
                  <a:gd name="T18" fmla="*/ 1379 w 2634"/>
                  <a:gd name="T19" fmla="*/ 784 h 1068"/>
                  <a:gd name="T20" fmla="*/ 891 w 2634"/>
                  <a:gd name="T21" fmla="*/ 1068 h 1068"/>
                  <a:gd name="T22" fmla="*/ 676 w 2634"/>
                  <a:gd name="T23" fmla="*/ 1061 h 1068"/>
                  <a:gd name="T24" fmla="*/ 603 w 2634"/>
                  <a:gd name="T25" fmla="*/ 937 h 1068"/>
                  <a:gd name="T26" fmla="*/ 409 w 2634"/>
                  <a:gd name="T27" fmla="*/ 867 h 1068"/>
                  <a:gd name="T28" fmla="*/ 124 w 2634"/>
                  <a:gd name="T29" fmla="*/ 871 h 1068"/>
                  <a:gd name="T30" fmla="*/ 7 w 2634"/>
                  <a:gd name="T31" fmla="*/ 788 h 1068"/>
                  <a:gd name="T32" fmla="*/ 0 w 2634"/>
                  <a:gd name="T33" fmla="*/ 642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34" h="1068">
                    <a:moveTo>
                      <a:pt x="2634" y="0"/>
                    </a:moveTo>
                    <a:lnTo>
                      <a:pt x="2530" y="98"/>
                    </a:lnTo>
                    <a:lnTo>
                      <a:pt x="2173" y="160"/>
                    </a:lnTo>
                    <a:lnTo>
                      <a:pt x="1816" y="399"/>
                    </a:lnTo>
                    <a:lnTo>
                      <a:pt x="1737" y="521"/>
                    </a:lnTo>
                    <a:lnTo>
                      <a:pt x="1747" y="732"/>
                    </a:lnTo>
                    <a:lnTo>
                      <a:pt x="1674" y="715"/>
                    </a:lnTo>
                    <a:lnTo>
                      <a:pt x="1688" y="583"/>
                    </a:lnTo>
                    <a:lnTo>
                      <a:pt x="1504" y="527"/>
                    </a:lnTo>
                    <a:lnTo>
                      <a:pt x="1379" y="784"/>
                    </a:lnTo>
                    <a:lnTo>
                      <a:pt x="891" y="1068"/>
                    </a:lnTo>
                    <a:lnTo>
                      <a:pt x="676" y="1061"/>
                    </a:lnTo>
                    <a:lnTo>
                      <a:pt x="603" y="937"/>
                    </a:lnTo>
                    <a:lnTo>
                      <a:pt x="409" y="867"/>
                    </a:lnTo>
                    <a:lnTo>
                      <a:pt x="124" y="871"/>
                    </a:lnTo>
                    <a:lnTo>
                      <a:pt x="7" y="788"/>
                    </a:lnTo>
                    <a:lnTo>
                      <a:pt x="0" y="642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" name="Freeform 1346">
                <a:extLst>
                  <a:ext uri="{FF2B5EF4-FFF2-40B4-BE49-F238E27FC236}">
                    <a16:creationId xmlns:a16="http://schemas.microsoft.com/office/drawing/2014/main" id="{B950D08B-C574-7429-2545-D370BEF0E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" y="2635"/>
                <a:ext cx="36" cy="38"/>
              </a:xfrm>
              <a:custGeom>
                <a:avLst/>
                <a:gdLst>
                  <a:gd name="T0" fmla="*/ 0 w 183"/>
                  <a:gd name="T1" fmla="*/ 192 h 192"/>
                  <a:gd name="T2" fmla="*/ 29 w 183"/>
                  <a:gd name="T3" fmla="*/ 155 h 192"/>
                  <a:gd name="T4" fmla="*/ 183 w 183"/>
                  <a:gd name="T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3" h="192">
                    <a:moveTo>
                      <a:pt x="0" y="192"/>
                    </a:moveTo>
                    <a:lnTo>
                      <a:pt x="29" y="155"/>
                    </a:lnTo>
                    <a:lnTo>
                      <a:pt x="183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" name="Freeform 1347">
                <a:extLst>
                  <a:ext uri="{FF2B5EF4-FFF2-40B4-BE49-F238E27FC236}">
                    <a16:creationId xmlns:a16="http://schemas.microsoft.com/office/drawing/2014/main" id="{72A1E078-5A53-6DA6-672E-4E1B9A47A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" y="2673"/>
                <a:ext cx="36" cy="45"/>
              </a:xfrm>
              <a:custGeom>
                <a:avLst/>
                <a:gdLst>
                  <a:gd name="T0" fmla="*/ 179 w 179"/>
                  <a:gd name="T1" fmla="*/ 0 h 226"/>
                  <a:gd name="T2" fmla="*/ 121 w 179"/>
                  <a:gd name="T3" fmla="*/ 60 h 226"/>
                  <a:gd name="T4" fmla="*/ 0 w 179"/>
                  <a:gd name="T5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9" h="226">
                    <a:moveTo>
                      <a:pt x="179" y="0"/>
                    </a:moveTo>
                    <a:lnTo>
                      <a:pt x="121" y="60"/>
                    </a:lnTo>
                    <a:lnTo>
                      <a:pt x="0" y="226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" name="Line 1348">
                <a:extLst>
                  <a:ext uri="{FF2B5EF4-FFF2-40B4-BE49-F238E27FC236}">
                    <a16:creationId xmlns:a16="http://schemas.microsoft.com/office/drawing/2014/main" id="{77025CC7-90A3-6273-DB4F-BAD0941F18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4" y="2673"/>
                <a:ext cx="36" cy="45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" name="Freeform 1349">
                <a:extLst>
                  <a:ext uri="{FF2B5EF4-FFF2-40B4-BE49-F238E27FC236}">
                    <a16:creationId xmlns:a16="http://schemas.microsoft.com/office/drawing/2014/main" id="{EBB6171F-D8BE-8248-38A3-3AC544223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8" y="2874"/>
                <a:ext cx="909" cy="1194"/>
              </a:xfrm>
              <a:custGeom>
                <a:avLst/>
                <a:gdLst>
                  <a:gd name="T0" fmla="*/ 2188 w 4549"/>
                  <a:gd name="T1" fmla="*/ 5971 h 5971"/>
                  <a:gd name="T2" fmla="*/ 2250 w 4549"/>
                  <a:gd name="T3" fmla="*/ 5676 h 5971"/>
                  <a:gd name="T4" fmla="*/ 2441 w 4549"/>
                  <a:gd name="T5" fmla="*/ 5531 h 5971"/>
                  <a:gd name="T6" fmla="*/ 2386 w 4549"/>
                  <a:gd name="T7" fmla="*/ 5343 h 5971"/>
                  <a:gd name="T8" fmla="*/ 2226 w 4549"/>
                  <a:gd name="T9" fmla="*/ 5225 h 5971"/>
                  <a:gd name="T10" fmla="*/ 2282 w 4549"/>
                  <a:gd name="T11" fmla="*/ 5042 h 5971"/>
                  <a:gd name="T12" fmla="*/ 2292 w 4549"/>
                  <a:gd name="T13" fmla="*/ 5236 h 5971"/>
                  <a:gd name="T14" fmla="*/ 2431 w 4549"/>
                  <a:gd name="T15" fmla="*/ 5257 h 5971"/>
                  <a:gd name="T16" fmla="*/ 2517 w 4549"/>
                  <a:gd name="T17" fmla="*/ 5430 h 5971"/>
                  <a:gd name="T18" fmla="*/ 2569 w 4549"/>
                  <a:gd name="T19" fmla="*/ 5444 h 5971"/>
                  <a:gd name="T20" fmla="*/ 2555 w 4549"/>
                  <a:gd name="T21" fmla="*/ 5645 h 5971"/>
                  <a:gd name="T22" fmla="*/ 2684 w 4549"/>
                  <a:gd name="T23" fmla="*/ 5815 h 5971"/>
                  <a:gd name="T24" fmla="*/ 2926 w 4549"/>
                  <a:gd name="T25" fmla="*/ 5971 h 5971"/>
                  <a:gd name="T26" fmla="*/ 2999 w 4549"/>
                  <a:gd name="T27" fmla="*/ 5971 h 5971"/>
                  <a:gd name="T28" fmla="*/ 3200 w 4549"/>
                  <a:gd name="T29" fmla="*/ 5766 h 5971"/>
                  <a:gd name="T30" fmla="*/ 3415 w 4549"/>
                  <a:gd name="T31" fmla="*/ 5766 h 5971"/>
                  <a:gd name="T32" fmla="*/ 3557 w 4549"/>
                  <a:gd name="T33" fmla="*/ 5531 h 5971"/>
                  <a:gd name="T34" fmla="*/ 3568 w 4549"/>
                  <a:gd name="T35" fmla="*/ 5260 h 5971"/>
                  <a:gd name="T36" fmla="*/ 3984 w 4549"/>
                  <a:gd name="T37" fmla="*/ 5139 h 5971"/>
                  <a:gd name="T38" fmla="*/ 4150 w 4549"/>
                  <a:gd name="T39" fmla="*/ 5267 h 5971"/>
                  <a:gd name="T40" fmla="*/ 4296 w 4549"/>
                  <a:gd name="T41" fmla="*/ 5281 h 5971"/>
                  <a:gd name="T42" fmla="*/ 4226 w 4549"/>
                  <a:gd name="T43" fmla="*/ 5163 h 5971"/>
                  <a:gd name="T44" fmla="*/ 4275 w 4549"/>
                  <a:gd name="T45" fmla="*/ 4809 h 5971"/>
                  <a:gd name="T46" fmla="*/ 4185 w 4549"/>
                  <a:gd name="T47" fmla="*/ 4393 h 5971"/>
                  <a:gd name="T48" fmla="*/ 4275 w 4549"/>
                  <a:gd name="T49" fmla="*/ 4137 h 5971"/>
                  <a:gd name="T50" fmla="*/ 4483 w 4549"/>
                  <a:gd name="T51" fmla="*/ 4088 h 5971"/>
                  <a:gd name="T52" fmla="*/ 4549 w 4549"/>
                  <a:gd name="T53" fmla="*/ 3956 h 5971"/>
                  <a:gd name="T54" fmla="*/ 4393 w 4549"/>
                  <a:gd name="T55" fmla="*/ 3627 h 5971"/>
                  <a:gd name="T56" fmla="*/ 4518 w 4549"/>
                  <a:gd name="T57" fmla="*/ 3450 h 5971"/>
                  <a:gd name="T58" fmla="*/ 4528 w 4549"/>
                  <a:gd name="T59" fmla="*/ 3315 h 5971"/>
                  <a:gd name="T60" fmla="*/ 4421 w 4549"/>
                  <a:gd name="T61" fmla="*/ 3235 h 5971"/>
                  <a:gd name="T62" fmla="*/ 4400 w 4549"/>
                  <a:gd name="T63" fmla="*/ 3100 h 5971"/>
                  <a:gd name="T64" fmla="*/ 4330 w 4549"/>
                  <a:gd name="T65" fmla="*/ 3090 h 5971"/>
                  <a:gd name="T66" fmla="*/ 4278 w 4549"/>
                  <a:gd name="T67" fmla="*/ 2958 h 5971"/>
                  <a:gd name="T68" fmla="*/ 4209 w 4549"/>
                  <a:gd name="T69" fmla="*/ 2975 h 5971"/>
                  <a:gd name="T70" fmla="*/ 3852 w 4549"/>
                  <a:gd name="T71" fmla="*/ 3200 h 5971"/>
                  <a:gd name="T72" fmla="*/ 3571 w 4549"/>
                  <a:gd name="T73" fmla="*/ 3232 h 5971"/>
                  <a:gd name="T74" fmla="*/ 3516 w 4549"/>
                  <a:gd name="T75" fmla="*/ 3436 h 5971"/>
                  <a:gd name="T76" fmla="*/ 3457 w 4549"/>
                  <a:gd name="T77" fmla="*/ 3474 h 5971"/>
                  <a:gd name="T78" fmla="*/ 3297 w 4549"/>
                  <a:gd name="T79" fmla="*/ 3353 h 5971"/>
                  <a:gd name="T80" fmla="*/ 3249 w 4549"/>
                  <a:gd name="T81" fmla="*/ 3010 h 5971"/>
                  <a:gd name="T82" fmla="*/ 3096 w 4549"/>
                  <a:gd name="T83" fmla="*/ 2788 h 5971"/>
                  <a:gd name="T84" fmla="*/ 2812 w 4549"/>
                  <a:gd name="T85" fmla="*/ 2781 h 5971"/>
                  <a:gd name="T86" fmla="*/ 2646 w 4549"/>
                  <a:gd name="T87" fmla="*/ 2552 h 5971"/>
                  <a:gd name="T88" fmla="*/ 2438 w 4549"/>
                  <a:gd name="T89" fmla="*/ 2500 h 5971"/>
                  <a:gd name="T90" fmla="*/ 2327 w 4549"/>
                  <a:gd name="T91" fmla="*/ 2406 h 5971"/>
                  <a:gd name="T92" fmla="*/ 2039 w 4549"/>
                  <a:gd name="T93" fmla="*/ 2410 h 5971"/>
                  <a:gd name="T94" fmla="*/ 1925 w 4549"/>
                  <a:gd name="T95" fmla="*/ 2497 h 5971"/>
                  <a:gd name="T96" fmla="*/ 1817 w 4549"/>
                  <a:gd name="T97" fmla="*/ 2417 h 5971"/>
                  <a:gd name="T98" fmla="*/ 1602 w 4549"/>
                  <a:gd name="T99" fmla="*/ 2393 h 5971"/>
                  <a:gd name="T100" fmla="*/ 1488 w 4549"/>
                  <a:gd name="T101" fmla="*/ 2479 h 5971"/>
                  <a:gd name="T102" fmla="*/ 1356 w 4549"/>
                  <a:gd name="T103" fmla="*/ 2517 h 5971"/>
                  <a:gd name="T104" fmla="*/ 1096 w 4549"/>
                  <a:gd name="T105" fmla="*/ 2431 h 5971"/>
                  <a:gd name="T106" fmla="*/ 1020 w 4549"/>
                  <a:gd name="T107" fmla="*/ 1997 h 5971"/>
                  <a:gd name="T108" fmla="*/ 871 w 4549"/>
                  <a:gd name="T109" fmla="*/ 1741 h 5971"/>
                  <a:gd name="T110" fmla="*/ 746 w 4549"/>
                  <a:gd name="T111" fmla="*/ 943 h 5971"/>
                  <a:gd name="T112" fmla="*/ 385 w 4549"/>
                  <a:gd name="T113" fmla="*/ 704 h 5971"/>
                  <a:gd name="T114" fmla="*/ 361 w 4549"/>
                  <a:gd name="T115" fmla="*/ 635 h 5971"/>
                  <a:gd name="T116" fmla="*/ 413 w 4549"/>
                  <a:gd name="T117" fmla="*/ 579 h 5971"/>
                  <a:gd name="T118" fmla="*/ 389 w 4549"/>
                  <a:gd name="T119" fmla="*/ 288 h 5971"/>
                  <a:gd name="T120" fmla="*/ 527 w 4549"/>
                  <a:gd name="T121" fmla="*/ 114 h 5971"/>
                  <a:gd name="T122" fmla="*/ 354 w 4549"/>
                  <a:gd name="T123" fmla="*/ 0 h 5971"/>
                  <a:gd name="T124" fmla="*/ 0 w 4549"/>
                  <a:gd name="T125" fmla="*/ 10 h 5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49" h="5971">
                    <a:moveTo>
                      <a:pt x="2188" y="5971"/>
                    </a:moveTo>
                    <a:lnTo>
                      <a:pt x="2250" y="5676"/>
                    </a:lnTo>
                    <a:lnTo>
                      <a:pt x="2441" y="5531"/>
                    </a:lnTo>
                    <a:lnTo>
                      <a:pt x="2386" y="5343"/>
                    </a:lnTo>
                    <a:lnTo>
                      <a:pt x="2226" y="5225"/>
                    </a:lnTo>
                    <a:lnTo>
                      <a:pt x="2282" y="5042"/>
                    </a:lnTo>
                    <a:lnTo>
                      <a:pt x="2292" y="5236"/>
                    </a:lnTo>
                    <a:lnTo>
                      <a:pt x="2431" y="5257"/>
                    </a:lnTo>
                    <a:lnTo>
                      <a:pt x="2517" y="5430"/>
                    </a:lnTo>
                    <a:lnTo>
                      <a:pt x="2569" y="5444"/>
                    </a:lnTo>
                    <a:lnTo>
                      <a:pt x="2555" y="5645"/>
                    </a:lnTo>
                    <a:lnTo>
                      <a:pt x="2684" y="5815"/>
                    </a:lnTo>
                    <a:lnTo>
                      <a:pt x="2926" y="5971"/>
                    </a:lnTo>
                    <a:lnTo>
                      <a:pt x="2999" y="5971"/>
                    </a:lnTo>
                    <a:lnTo>
                      <a:pt x="3200" y="5766"/>
                    </a:lnTo>
                    <a:lnTo>
                      <a:pt x="3415" y="5766"/>
                    </a:lnTo>
                    <a:lnTo>
                      <a:pt x="3557" y="5531"/>
                    </a:lnTo>
                    <a:lnTo>
                      <a:pt x="3568" y="5260"/>
                    </a:lnTo>
                    <a:lnTo>
                      <a:pt x="3984" y="5139"/>
                    </a:lnTo>
                    <a:lnTo>
                      <a:pt x="4150" y="5267"/>
                    </a:lnTo>
                    <a:lnTo>
                      <a:pt x="4296" y="5281"/>
                    </a:lnTo>
                    <a:lnTo>
                      <a:pt x="4226" y="5163"/>
                    </a:lnTo>
                    <a:lnTo>
                      <a:pt x="4275" y="4809"/>
                    </a:lnTo>
                    <a:lnTo>
                      <a:pt x="4185" y="4393"/>
                    </a:lnTo>
                    <a:lnTo>
                      <a:pt x="4275" y="4137"/>
                    </a:lnTo>
                    <a:lnTo>
                      <a:pt x="4483" y="4088"/>
                    </a:lnTo>
                    <a:lnTo>
                      <a:pt x="4549" y="3956"/>
                    </a:lnTo>
                    <a:lnTo>
                      <a:pt x="4393" y="3627"/>
                    </a:lnTo>
                    <a:lnTo>
                      <a:pt x="4518" y="3450"/>
                    </a:lnTo>
                    <a:lnTo>
                      <a:pt x="4528" y="3315"/>
                    </a:lnTo>
                    <a:lnTo>
                      <a:pt x="4421" y="3235"/>
                    </a:lnTo>
                    <a:lnTo>
                      <a:pt x="4400" y="3100"/>
                    </a:lnTo>
                    <a:lnTo>
                      <a:pt x="4330" y="3090"/>
                    </a:lnTo>
                    <a:lnTo>
                      <a:pt x="4278" y="2958"/>
                    </a:lnTo>
                    <a:lnTo>
                      <a:pt x="4209" y="2975"/>
                    </a:lnTo>
                    <a:lnTo>
                      <a:pt x="3852" y="3200"/>
                    </a:lnTo>
                    <a:lnTo>
                      <a:pt x="3571" y="3232"/>
                    </a:lnTo>
                    <a:lnTo>
                      <a:pt x="3516" y="3436"/>
                    </a:lnTo>
                    <a:lnTo>
                      <a:pt x="3457" y="3474"/>
                    </a:lnTo>
                    <a:lnTo>
                      <a:pt x="3297" y="3353"/>
                    </a:lnTo>
                    <a:lnTo>
                      <a:pt x="3249" y="3010"/>
                    </a:lnTo>
                    <a:lnTo>
                      <a:pt x="3096" y="2788"/>
                    </a:lnTo>
                    <a:lnTo>
                      <a:pt x="2812" y="2781"/>
                    </a:lnTo>
                    <a:lnTo>
                      <a:pt x="2646" y="2552"/>
                    </a:lnTo>
                    <a:lnTo>
                      <a:pt x="2438" y="2500"/>
                    </a:lnTo>
                    <a:lnTo>
                      <a:pt x="2327" y="2406"/>
                    </a:lnTo>
                    <a:lnTo>
                      <a:pt x="2039" y="2410"/>
                    </a:lnTo>
                    <a:lnTo>
                      <a:pt x="1925" y="2497"/>
                    </a:lnTo>
                    <a:lnTo>
                      <a:pt x="1817" y="2417"/>
                    </a:lnTo>
                    <a:lnTo>
                      <a:pt x="1602" y="2393"/>
                    </a:lnTo>
                    <a:lnTo>
                      <a:pt x="1488" y="2479"/>
                    </a:lnTo>
                    <a:lnTo>
                      <a:pt x="1356" y="2517"/>
                    </a:lnTo>
                    <a:lnTo>
                      <a:pt x="1096" y="2431"/>
                    </a:lnTo>
                    <a:lnTo>
                      <a:pt x="1020" y="1997"/>
                    </a:lnTo>
                    <a:lnTo>
                      <a:pt x="871" y="1741"/>
                    </a:lnTo>
                    <a:lnTo>
                      <a:pt x="746" y="943"/>
                    </a:lnTo>
                    <a:lnTo>
                      <a:pt x="385" y="704"/>
                    </a:lnTo>
                    <a:lnTo>
                      <a:pt x="361" y="635"/>
                    </a:lnTo>
                    <a:lnTo>
                      <a:pt x="413" y="579"/>
                    </a:lnTo>
                    <a:lnTo>
                      <a:pt x="389" y="288"/>
                    </a:lnTo>
                    <a:lnTo>
                      <a:pt x="527" y="114"/>
                    </a:lnTo>
                    <a:lnTo>
                      <a:pt x="354" y="0"/>
                    </a:lnTo>
                    <a:lnTo>
                      <a:pt x="0" y="1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" name="Line 1350">
                <a:extLst>
                  <a:ext uri="{FF2B5EF4-FFF2-40B4-BE49-F238E27FC236}">
                    <a16:creationId xmlns:a16="http://schemas.microsoft.com/office/drawing/2014/main" id="{C5E6D599-5433-0C08-42FB-1FDF178B72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0" y="2635"/>
                <a:ext cx="36" cy="38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" name="Freeform 1351">
                <a:extLst>
                  <a:ext uri="{FF2B5EF4-FFF2-40B4-BE49-F238E27FC236}">
                    <a16:creationId xmlns:a16="http://schemas.microsoft.com/office/drawing/2014/main" id="{2AC7A62E-7F97-DFEE-CF39-D1B3E0843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4" y="286"/>
                <a:ext cx="1286" cy="486"/>
              </a:xfrm>
              <a:custGeom>
                <a:avLst/>
                <a:gdLst>
                  <a:gd name="T0" fmla="*/ 6078 w 6431"/>
                  <a:gd name="T1" fmla="*/ 68 h 2430"/>
                  <a:gd name="T2" fmla="*/ 5544 w 6431"/>
                  <a:gd name="T3" fmla="*/ 585 h 2430"/>
                  <a:gd name="T4" fmla="*/ 5915 w 6431"/>
                  <a:gd name="T5" fmla="*/ 744 h 2430"/>
                  <a:gd name="T6" fmla="*/ 5395 w 6431"/>
                  <a:gd name="T7" fmla="*/ 744 h 2430"/>
                  <a:gd name="T8" fmla="*/ 5207 w 6431"/>
                  <a:gd name="T9" fmla="*/ 727 h 2430"/>
                  <a:gd name="T10" fmla="*/ 4750 w 6431"/>
                  <a:gd name="T11" fmla="*/ 796 h 2430"/>
                  <a:gd name="T12" fmla="*/ 4597 w 6431"/>
                  <a:gd name="T13" fmla="*/ 1036 h 2430"/>
                  <a:gd name="T14" fmla="*/ 4389 w 6431"/>
                  <a:gd name="T15" fmla="*/ 1004 h 2430"/>
                  <a:gd name="T16" fmla="*/ 4199 w 6431"/>
                  <a:gd name="T17" fmla="*/ 890 h 2430"/>
                  <a:gd name="T18" fmla="*/ 4316 w 6431"/>
                  <a:gd name="T19" fmla="*/ 779 h 2430"/>
                  <a:gd name="T20" fmla="*/ 4407 w 6431"/>
                  <a:gd name="T21" fmla="*/ 613 h 2430"/>
                  <a:gd name="T22" fmla="*/ 4341 w 6431"/>
                  <a:gd name="T23" fmla="*/ 266 h 2430"/>
                  <a:gd name="T24" fmla="*/ 4171 w 6431"/>
                  <a:gd name="T25" fmla="*/ 283 h 2430"/>
                  <a:gd name="T26" fmla="*/ 4105 w 6431"/>
                  <a:gd name="T27" fmla="*/ 86 h 2430"/>
                  <a:gd name="T28" fmla="*/ 3113 w 6431"/>
                  <a:gd name="T29" fmla="*/ 398 h 2430"/>
                  <a:gd name="T30" fmla="*/ 2656 w 6431"/>
                  <a:gd name="T31" fmla="*/ 536 h 2430"/>
                  <a:gd name="T32" fmla="*/ 2600 w 6431"/>
                  <a:gd name="T33" fmla="*/ 685 h 2430"/>
                  <a:gd name="T34" fmla="*/ 2482 w 6431"/>
                  <a:gd name="T35" fmla="*/ 647 h 2430"/>
                  <a:gd name="T36" fmla="*/ 1491 w 6431"/>
                  <a:gd name="T37" fmla="*/ 956 h 2430"/>
                  <a:gd name="T38" fmla="*/ 1224 w 6431"/>
                  <a:gd name="T39" fmla="*/ 803 h 2430"/>
                  <a:gd name="T40" fmla="*/ 1058 w 6431"/>
                  <a:gd name="T41" fmla="*/ 890 h 2430"/>
                  <a:gd name="T42" fmla="*/ 662 w 6431"/>
                  <a:gd name="T43" fmla="*/ 1140 h 2430"/>
                  <a:gd name="T44" fmla="*/ 739 w 6431"/>
                  <a:gd name="T45" fmla="*/ 1275 h 2430"/>
                  <a:gd name="T46" fmla="*/ 1279 w 6431"/>
                  <a:gd name="T47" fmla="*/ 1525 h 2430"/>
                  <a:gd name="T48" fmla="*/ 1533 w 6431"/>
                  <a:gd name="T49" fmla="*/ 1667 h 2430"/>
                  <a:gd name="T50" fmla="*/ 1692 w 6431"/>
                  <a:gd name="T51" fmla="*/ 1996 h 2430"/>
                  <a:gd name="T52" fmla="*/ 1273 w 6431"/>
                  <a:gd name="T53" fmla="*/ 1705 h 2430"/>
                  <a:gd name="T54" fmla="*/ 1162 w 6431"/>
                  <a:gd name="T55" fmla="*/ 1549 h 2430"/>
                  <a:gd name="T56" fmla="*/ 777 w 6431"/>
                  <a:gd name="T57" fmla="*/ 1483 h 2430"/>
                  <a:gd name="T58" fmla="*/ 246 w 6431"/>
                  <a:gd name="T59" fmla="*/ 1445 h 2430"/>
                  <a:gd name="T60" fmla="*/ 253 w 6431"/>
                  <a:gd name="T61" fmla="*/ 1157 h 2430"/>
                  <a:gd name="T62" fmla="*/ 90 w 6431"/>
                  <a:gd name="T63" fmla="*/ 1587 h 2430"/>
                  <a:gd name="T64" fmla="*/ 215 w 6431"/>
                  <a:gd name="T65" fmla="*/ 1840 h 2430"/>
                  <a:gd name="T66" fmla="*/ 746 w 6431"/>
                  <a:gd name="T67" fmla="*/ 2159 h 2430"/>
                  <a:gd name="T68" fmla="*/ 1384 w 6431"/>
                  <a:gd name="T69" fmla="*/ 2416 h 2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31" h="2430">
                    <a:moveTo>
                      <a:pt x="6431" y="0"/>
                    </a:moveTo>
                    <a:lnTo>
                      <a:pt x="6078" y="68"/>
                    </a:lnTo>
                    <a:lnTo>
                      <a:pt x="5693" y="405"/>
                    </a:lnTo>
                    <a:lnTo>
                      <a:pt x="5544" y="585"/>
                    </a:lnTo>
                    <a:lnTo>
                      <a:pt x="5838" y="651"/>
                    </a:lnTo>
                    <a:lnTo>
                      <a:pt x="5915" y="744"/>
                    </a:lnTo>
                    <a:lnTo>
                      <a:pt x="5561" y="779"/>
                    </a:lnTo>
                    <a:lnTo>
                      <a:pt x="5395" y="744"/>
                    </a:lnTo>
                    <a:lnTo>
                      <a:pt x="5506" y="620"/>
                    </a:lnTo>
                    <a:lnTo>
                      <a:pt x="5207" y="727"/>
                    </a:lnTo>
                    <a:lnTo>
                      <a:pt x="4788" y="706"/>
                    </a:lnTo>
                    <a:lnTo>
                      <a:pt x="4750" y="796"/>
                    </a:lnTo>
                    <a:lnTo>
                      <a:pt x="4417" y="859"/>
                    </a:lnTo>
                    <a:lnTo>
                      <a:pt x="4597" y="1036"/>
                    </a:lnTo>
                    <a:lnTo>
                      <a:pt x="4504" y="949"/>
                    </a:lnTo>
                    <a:lnTo>
                      <a:pt x="4389" y="1004"/>
                    </a:lnTo>
                    <a:lnTo>
                      <a:pt x="4257" y="949"/>
                    </a:lnTo>
                    <a:lnTo>
                      <a:pt x="4199" y="890"/>
                    </a:lnTo>
                    <a:lnTo>
                      <a:pt x="4199" y="828"/>
                    </a:lnTo>
                    <a:lnTo>
                      <a:pt x="4316" y="779"/>
                    </a:lnTo>
                    <a:lnTo>
                      <a:pt x="4192" y="710"/>
                    </a:lnTo>
                    <a:lnTo>
                      <a:pt x="4407" y="613"/>
                    </a:lnTo>
                    <a:lnTo>
                      <a:pt x="4552" y="377"/>
                    </a:lnTo>
                    <a:lnTo>
                      <a:pt x="4341" y="266"/>
                    </a:lnTo>
                    <a:lnTo>
                      <a:pt x="4271" y="158"/>
                    </a:lnTo>
                    <a:lnTo>
                      <a:pt x="4171" y="283"/>
                    </a:lnTo>
                    <a:lnTo>
                      <a:pt x="4081" y="228"/>
                    </a:lnTo>
                    <a:lnTo>
                      <a:pt x="4105" y="86"/>
                    </a:lnTo>
                    <a:lnTo>
                      <a:pt x="3817" y="37"/>
                    </a:lnTo>
                    <a:lnTo>
                      <a:pt x="3113" y="398"/>
                    </a:lnTo>
                    <a:lnTo>
                      <a:pt x="2607" y="408"/>
                    </a:lnTo>
                    <a:lnTo>
                      <a:pt x="2656" y="536"/>
                    </a:lnTo>
                    <a:lnTo>
                      <a:pt x="3072" y="810"/>
                    </a:lnTo>
                    <a:lnTo>
                      <a:pt x="2600" y="685"/>
                    </a:lnTo>
                    <a:lnTo>
                      <a:pt x="2555" y="803"/>
                    </a:lnTo>
                    <a:lnTo>
                      <a:pt x="2482" y="647"/>
                    </a:lnTo>
                    <a:lnTo>
                      <a:pt x="2146" y="921"/>
                    </a:lnTo>
                    <a:lnTo>
                      <a:pt x="1491" y="956"/>
                    </a:lnTo>
                    <a:lnTo>
                      <a:pt x="1463" y="737"/>
                    </a:lnTo>
                    <a:lnTo>
                      <a:pt x="1224" y="803"/>
                    </a:lnTo>
                    <a:lnTo>
                      <a:pt x="1058" y="627"/>
                    </a:lnTo>
                    <a:lnTo>
                      <a:pt x="1058" y="890"/>
                    </a:lnTo>
                    <a:lnTo>
                      <a:pt x="732" y="838"/>
                    </a:lnTo>
                    <a:lnTo>
                      <a:pt x="662" y="1140"/>
                    </a:lnTo>
                    <a:lnTo>
                      <a:pt x="870" y="1147"/>
                    </a:lnTo>
                    <a:lnTo>
                      <a:pt x="739" y="1275"/>
                    </a:lnTo>
                    <a:lnTo>
                      <a:pt x="1030" y="1389"/>
                    </a:lnTo>
                    <a:lnTo>
                      <a:pt x="1279" y="1525"/>
                    </a:lnTo>
                    <a:lnTo>
                      <a:pt x="1283" y="1653"/>
                    </a:lnTo>
                    <a:lnTo>
                      <a:pt x="1533" y="1667"/>
                    </a:lnTo>
                    <a:lnTo>
                      <a:pt x="1820" y="2052"/>
                    </a:lnTo>
                    <a:lnTo>
                      <a:pt x="1692" y="1996"/>
                    </a:lnTo>
                    <a:lnTo>
                      <a:pt x="1481" y="1722"/>
                    </a:lnTo>
                    <a:lnTo>
                      <a:pt x="1273" y="1705"/>
                    </a:lnTo>
                    <a:lnTo>
                      <a:pt x="1241" y="1563"/>
                    </a:lnTo>
                    <a:lnTo>
                      <a:pt x="1162" y="1549"/>
                    </a:lnTo>
                    <a:lnTo>
                      <a:pt x="936" y="1410"/>
                    </a:lnTo>
                    <a:lnTo>
                      <a:pt x="777" y="1483"/>
                    </a:lnTo>
                    <a:lnTo>
                      <a:pt x="714" y="1382"/>
                    </a:lnTo>
                    <a:lnTo>
                      <a:pt x="246" y="1445"/>
                    </a:lnTo>
                    <a:lnTo>
                      <a:pt x="395" y="1292"/>
                    </a:lnTo>
                    <a:lnTo>
                      <a:pt x="253" y="1157"/>
                    </a:lnTo>
                    <a:lnTo>
                      <a:pt x="118" y="1202"/>
                    </a:lnTo>
                    <a:lnTo>
                      <a:pt x="90" y="1587"/>
                    </a:lnTo>
                    <a:lnTo>
                      <a:pt x="0" y="1771"/>
                    </a:lnTo>
                    <a:lnTo>
                      <a:pt x="215" y="1840"/>
                    </a:lnTo>
                    <a:lnTo>
                      <a:pt x="323" y="2104"/>
                    </a:lnTo>
                    <a:lnTo>
                      <a:pt x="746" y="2159"/>
                    </a:lnTo>
                    <a:lnTo>
                      <a:pt x="1314" y="2430"/>
                    </a:lnTo>
                    <a:lnTo>
                      <a:pt x="1384" y="2416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" name="Freeform 1352">
                <a:extLst>
                  <a:ext uri="{FF2B5EF4-FFF2-40B4-BE49-F238E27FC236}">
                    <a16:creationId xmlns:a16="http://schemas.microsoft.com/office/drawing/2014/main" id="{67214EEA-2BD0-E132-885C-36886D295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" y="628"/>
                <a:ext cx="429" cy="585"/>
              </a:xfrm>
              <a:custGeom>
                <a:avLst/>
                <a:gdLst>
                  <a:gd name="T0" fmla="*/ 0 w 2149"/>
                  <a:gd name="T1" fmla="*/ 708 h 2927"/>
                  <a:gd name="T2" fmla="*/ 357 w 2149"/>
                  <a:gd name="T3" fmla="*/ 784 h 2927"/>
                  <a:gd name="T4" fmla="*/ 662 w 2149"/>
                  <a:gd name="T5" fmla="*/ 468 h 2927"/>
                  <a:gd name="T6" fmla="*/ 790 w 2149"/>
                  <a:gd name="T7" fmla="*/ 413 h 2927"/>
                  <a:gd name="T8" fmla="*/ 798 w 2149"/>
                  <a:gd name="T9" fmla="*/ 415 h 2927"/>
                  <a:gd name="T10" fmla="*/ 800 w 2149"/>
                  <a:gd name="T11" fmla="*/ 415 h 2927"/>
                  <a:gd name="T12" fmla="*/ 845 w 2149"/>
                  <a:gd name="T13" fmla="*/ 423 h 2927"/>
                  <a:gd name="T14" fmla="*/ 1241 w 2149"/>
                  <a:gd name="T15" fmla="*/ 167 h 2927"/>
                  <a:gd name="T16" fmla="*/ 1216 w 2149"/>
                  <a:gd name="T17" fmla="*/ 104 h 2927"/>
                  <a:gd name="T18" fmla="*/ 1303 w 2149"/>
                  <a:gd name="T19" fmla="*/ 0 h 2927"/>
                  <a:gd name="T20" fmla="*/ 1580 w 2149"/>
                  <a:gd name="T21" fmla="*/ 146 h 2927"/>
                  <a:gd name="T22" fmla="*/ 1875 w 2149"/>
                  <a:gd name="T23" fmla="*/ 361 h 2927"/>
                  <a:gd name="T24" fmla="*/ 1872 w 2149"/>
                  <a:gd name="T25" fmla="*/ 371 h 2927"/>
                  <a:gd name="T26" fmla="*/ 1972 w 2149"/>
                  <a:gd name="T27" fmla="*/ 555 h 2927"/>
                  <a:gd name="T28" fmla="*/ 1913 w 2149"/>
                  <a:gd name="T29" fmla="*/ 905 h 2927"/>
                  <a:gd name="T30" fmla="*/ 1889 w 2149"/>
                  <a:gd name="T31" fmla="*/ 950 h 2927"/>
                  <a:gd name="T32" fmla="*/ 1969 w 2149"/>
                  <a:gd name="T33" fmla="*/ 1020 h 2927"/>
                  <a:gd name="T34" fmla="*/ 1868 w 2149"/>
                  <a:gd name="T35" fmla="*/ 1124 h 2927"/>
                  <a:gd name="T36" fmla="*/ 1962 w 2149"/>
                  <a:gd name="T37" fmla="*/ 1325 h 2927"/>
                  <a:gd name="T38" fmla="*/ 2014 w 2149"/>
                  <a:gd name="T39" fmla="*/ 1686 h 2927"/>
                  <a:gd name="T40" fmla="*/ 2111 w 2149"/>
                  <a:gd name="T41" fmla="*/ 2001 h 2927"/>
                  <a:gd name="T42" fmla="*/ 2041 w 2149"/>
                  <a:gd name="T43" fmla="*/ 2278 h 2927"/>
                  <a:gd name="T44" fmla="*/ 2149 w 2149"/>
                  <a:gd name="T45" fmla="*/ 2684 h 2927"/>
                  <a:gd name="T46" fmla="*/ 2080 w 2149"/>
                  <a:gd name="T47" fmla="*/ 2799 h 2927"/>
                  <a:gd name="T48" fmla="*/ 1820 w 2149"/>
                  <a:gd name="T49" fmla="*/ 2896 h 2927"/>
                  <a:gd name="T50" fmla="*/ 1622 w 2149"/>
                  <a:gd name="T51" fmla="*/ 2927 h 2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49" h="2927">
                    <a:moveTo>
                      <a:pt x="0" y="708"/>
                    </a:moveTo>
                    <a:lnTo>
                      <a:pt x="357" y="784"/>
                    </a:lnTo>
                    <a:lnTo>
                      <a:pt x="662" y="468"/>
                    </a:lnTo>
                    <a:lnTo>
                      <a:pt x="790" y="413"/>
                    </a:lnTo>
                    <a:lnTo>
                      <a:pt x="798" y="415"/>
                    </a:lnTo>
                    <a:lnTo>
                      <a:pt x="800" y="415"/>
                    </a:lnTo>
                    <a:lnTo>
                      <a:pt x="845" y="423"/>
                    </a:lnTo>
                    <a:lnTo>
                      <a:pt x="1241" y="167"/>
                    </a:lnTo>
                    <a:lnTo>
                      <a:pt x="1216" y="104"/>
                    </a:lnTo>
                    <a:lnTo>
                      <a:pt x="1303" y="0"/>
                    </a:lnTo>
                    <a:lnTo>
                      <a:pt x="1580" y="146"/>
                    </a:lnTo>
                    <a:lnTo>
                      <a:pt x="1875" y="361"/>
                    </a:lnTo>
                    <a:lnTo>
                      <a:pt x="1872" y="371"/>
                    </a:lnTo>
                    <a:lnTo>
                      <a:pt x="1972" y="555"/>
                    </a:lnTo>
                    <a:lnTo>
                      <a:pt x="1913" y="905"/>
                    </a:lnTo>
                    <a:lnTo>
                      <a:pt x="1889" y="950"/>
                    </a:lnTo>
                    <a:lnTo>
                      <a:pt x="1969" y="1020"/>
                    </a:lnTo>
                    <a:lnTo>
                      <a:pt x="1868" y="1124"/>
                    </a:lnTo>
                    <a:lnTo>
                      <a:pt x="1962" y="1325"/>
                    </a:lnTo>
                    <a:lnTo>
                      <a:pt x="2014" y="1686"/>
                    </a:lnTo>
                    <a:lnTo>
                      <a:pt x="2111" y="2001"/>
                    </a:lnTo>
                    <a:lnTo>
                      <a:pt x="2041" y="2278"/>
                    </a:lnTo>
                    <a:lnTo>
                      <a:pt x="2149" y="2684"/>
                    </a:lnTo>
                    <a:lnTo>
                      <a:pt x="2080" y="2799"/>
                    </a:lnTo>
                    <a:lnTo>
                      <a:pt x="1820" y="2896"/>
                    </a:lnTo>
                    <a:lnTo>
                      <a:pt x="1622" y="2927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" name="Freeform 1353">
                <a:extLst>
                  <a:ext uri="{FF2B5EF4-FFF2-40B4-BE49-F238E27FC236}">
                    <a16:creationId xmlns:a16="http://schemas.microsoft.com/office/drawing/2014/main" id="{77EEE6AA-3610-8B9A-4BD9-F9B417A1F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1" y="632"/>
                <a:ext cx="824" cy="1009"/>
              </a:xfrm>
              <a:custGeom>
                <a:avLst/>
                <a:gdLst>
                  <a:gd name="T0" fmla="*/ 3949 w 4118"/>
                  <a:gd name="T1" fmla="*/ 4407 h 5048"/>
                  <a:gd name="T2" fmla="*/ 3262 w 4118"/>
                  <a:gd name="T3" fmla="*/ 4632 h 5048"/>
                  <a:gd name="T4" fmla="*/ 2472 w 4118"/>
                  <a:gd name="T5" fmla="*/ 5034 h 5048"/>
                  <a:gd name="T6" fmla="*/ 2198 w 4118"/>
                  <a:gd name="T7" fmla="*/ 5031 h 5048"/>
                  <a:gd name="T8" fmla="*/ 1858 w 4118"/>
                  <a:gd name="T9" fmla="*/ 4819 h 5048"/>
                  <a:gd name="T10" fmla="*/ 1227 w 4118"/>
                  <a:gd name="T11" fmla="*/ 4653 h 5048"/>
                  <a:gd name="T12" fmla="*/ 992 w 4118"/>
                  <a:gd name="T13" fmla="*/ 5048 h 5048"/>
                  <a:gd name="T14" fmla="*/ 260 w 4118"/>
                  <a:gd name="T15" fmla="*/ 5038 h 5048"/>
                  <a:gd name="T16" fmla="*/ 177 w 4118"/>
                  <a:gd name="T17" fmla="*/ 4885 h 5048"/>
                  <a:gd name="T18" fmla="*/ 229 w 4118"/>
                  <a:gd name="T19" fmla="*/ 4625 h 5048"/>
                  <a:gd name="T20" fmla="*/ 232 w 4118"/>
                  <a:gd name="T21" fmla="*/ 4334 h 5048"/>
                  <a:gd name="T22" fmla="*/ 517 w 4118"/>
                  <a:gd name="T23" fmla="*/ 4390 h 5048"/>
                  <a:gd name="T24" fmla="*/ 482 w 4118"/>
                  <a:gd name="T25" fmla="*/ 4334 h 5048"/>
                  <a:gd name="T26" fmla="*/ 458 w 4118"/>
                  <a:gd name="T27" fmla="*/ 4306 h 5048"/>
                  <a:gd name="T28" fmla="*/ 35 w 4118"/>
                  <a:gd name="T29" fmla="*/ 4168 h 5048"/>
                  <a:gd name="T30" fmla="*/ 388 w 4118"/>
                  <a:gd name="T31" fmla="*/ 4147 h 5048"/>
                  <a:gd name="T32" fmla="*/ 260 w 4118"/>
                  <a:gd name="T33" fmla="*/ 3779 h 5048"/>
                  <a:gd name="T34" fmla="*/ 132 w 4118"/>
                  <a:gd name="T35" fmla="*/ 3353 h 5048"/>
                  <a:gd name="T36" fmla="*/ 201 w 4118"/>
                  <a:gd name="T37" fmla="*/ 2770 h 5048"/>
                  <a:gd name="T38" fmla="*/ 277 w 4118"/>
                  <a:gd name="T39" fmla="*/ 2569 h 5048"/>
                  <a:gd name="T40" fmla="*/ 534 w 4118"/>
                  <a:gd name="T41" fmla="*/ 2163 h 5048"/>
                  <a:gd name="T42" fmla="*/ 652 w 4118"/>
                  <a:gd name="T43" fmla="*/ 2125 h 5048"/>
                  <a:gd name="T44" fmla="*/ 728 w 4118"/>
                  <a:gd name="T45" fmla="*/ 2101 h 5048"/>
                  <a:gd name="T46" fmla="*/ 1120 w 4118"/>
                  <a:gd name="T47" fmla="*/ 1987 h 5048"/>
                  <a:gd name="T48" fmla="*/ 659 w 4118"/>
                  <a:gd name="T49" fmla="*/ 2066 h 5048"/>
                  <a:gd name="T50" fmla="*/ 541 w 4118"/>
                  <a:gd name="T51" fmla="*/ 1858 h 5048"/>
                  <a:gd name="T52" fmla="*/ 433 w 4118"/>
                  <a:gd name="T53" fmla="*/ 1460 h 5048"/>
                  <a:gd name="T54" fmla="*/ 621 w 4118"/>
                  <a:gd name="T55" fmla="*/ 1099 h 5048"/>
                  <a:gd name="T56" fmla="*/ 732 w 4118"/>
                  <a:gd name="T57" fmla="*/ 839 h 5048"/>
                  <a:gd name="T58" fmla="*/ 922 w 4118"/>
                  <a:gd name="T59" fmla="*/ 561 h 5048"/>
                  <a:gd name="T60" fmla="*/ 1345 w 4118"/>
                  <a:gd name="T61" fmla="*/ 294 h 5048"/>
                  <a:gd name="T62" fmla="*/ 1553 w 4118"/>
                  <a:gd name="T63" fmla="*/ 485 h 5048"/>
                  <a:gd name="T64" fmla="*/ 1844 w 4118"/>
                  <a:gd name="T65" fmla="*/ 45 h 5048"/>
                  <a:gd name="T66" fmla="*/ 2087 w 4118"/>
                  <a:gd name="T67" fmla="*/ 21 h 5048"/>
                  <a:gd name="T68" fmla="*/ 2202 w 4118"/>
                  <a:gd name="T69" fmla="*/ 97 h 5048"/>
                  <a:gd name="T70" fmla="*/ 2652 w 4118"/>
                  <a:gd name="T71" fmla="*/ 0 h 5048"/>
                  <a:gd name="T72" fmla="*/ 3124 w 4118"/>
                  <a:gd name="T73" fmla="*/ 430 h 5048"/>
                  <a:gd name="T74" fmla="*/ 3200 w 4118"/>
                  <a:gd name="T75" fmla="*/ 502 h 5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118" h="5048">
                    <a:moveTo>
                      <a:pt x="4118" y="4358"/>
                    </a:moveTo>
                    <a:lnTo>
                      <a:pt x="3949" y="4407"/>
                    </a:lnTo>
                    <a:lnTo>
                      <a:pt x="3536" y="4712"/>
                    </a:lnTo>
                    <a:lnTo>
                      <a:pt x="3262" y="4632"/>
                    </a:lnTo>
                    <a:lnTo>
                      <a:pt x="3002" y="4837"/>
                    </a:lnTo>
                    <a:lnTo>
                      <a:pt x="2472" y="5034"/>
                    </a:lnTo>
                    <a:lnTo>
                      <a:pt x="2267" y="5024"/>
                    </a:lnTo>
                    <a:lnTo>
                      <a:pt x="2198" y="5031"/>
                    </a:lnTo>
                    <a:lnTo>
                      <a:pt x="2056" y="4878"/>
                    </a:lnTo>
                    <a:lnTo>
                      <a:pt x="1858" y="4819"/>
                    </a:lnTo>
                    <a:lnTo>
                      <a:pt x="1508" y="4587"/>
                    </a:lnTo>
                    <a:lnTo>
                      <a:pt x="1227" y="4653"/>
                    </a:lnTo>
                    <a:lnTo>
                      <a:pt x="1182" y="4930"/>
                    </a:lnTo>
                    <a:lnTo>
                      <a:pt x="992" y="5048"/>
                    </a:lnTo>
                    <a:lnTo>
                      <a:pt x="628" y="5003"/>
                    </a:lnTo>
                    <a:lnTo>
                      <a:pt x="260" y="5038"/>
                    </a:lnTo>
                    <a:lnTo>
                      <a:pt x="146" y="4951"/>
                    </a:lnTo>
                    <a:lnTo>
                      <a:pt x="177" y="4885"/>
                    </a:lnTo>
                    <a:lnTo>
                      <a:pt x="108" y="4865"/>
                    </a:lnTo>
                    <a:lnTo>
                      <a:pt x="229" y="4625"/>
                    </a:lnTo>
                    <a:lnTo>
                      <a:pt x="76" y="4390"/>
                    </a:lnTo>
                    <a:lnTo>
                      <a:pt x="232" y="4334"/>
                    </a:lnTo>
                    <a:lnTo>
                      <a:pt x="444" y="4396"/>
                    </a:lnTo>
                    <a:lnTo>
                      <a:pt x="517" y="4390"/>
                    </a:lnTo>
                    <a:lnTo>
                      <a:pt x="583" y="4480"/>
                    </a:lnTo>
                    <a:lnTo>
                      <a:pt x="482" y="4334"/>
                    </a:lnTo>
                    <a:lnTo>
                      <a:pt x="593" y="4258"/>
                    </a:lnTo>
                    <a:lnTo>
                      <a:pt x="458" y="4306"/>
                    </a:lnTo>
                    <a:lnTo>
                      <a:pt x="0" y="4317"/>
                    </a:lnTo>
                    <a:lnTo>
                      <a:pt x="35" y="4168"/>
                    </a:lnTo>
                    <a:lnTo>
                      <a:pt x="184" y="4272"/>
                    </a:lnTo>
                    <a:lnTo>
                      <a:pt x="388" y="4147"/>
                    </a:lnTo>
                    <a:lnTo>
                      <a:pt x="413" y="3991"/>
                    </a:lnTo>
                    <a:lnTo>
                      <a:pt x="260" y="3779"/>
                    </a:lnTo>
                    <a:lnTo>
                      <a:pt x="257" y="3377"/>
                    </a:lnTo>
                    <a:lnTo>
                      <a:pt x="132" y="3353"/>
                    </a:lnTo>
                    <a:lnTo>
                      <a:pt x="35" y="3166"/>
                    </a:lnTo>
                    <a:lnTo>
                      <a:pt x="201" y="2770"/>
                    </a:lnTo>
                    <a:lnTo>
                      <a:pt x="336" y="2604"/>
                    </a:lnTo>
                    <a:lnTo>
                      <a:pt x="277" y="2569"/>
                    </a:lnTo>
                    <a:lnTo>
                      <a:pt x="298" y="2503"/>
                    </a:lnTo>
                    <a:lnTo>
                      <a:pt x="534" y="2163"/>
                    </a:lnTo>
                    <a:lnTo>
                      <a:pt x="596" y="2108"/>
                    </a:lnTo>
                    <a:lnTo>
                      <a:pt x="652" y="2125"/>
                    </a:lnTo>
                    <a:lnTo>
                      <a:pt x="600" y="2295"/>
                    </a:lnTo>
                    <a:lnTo>
                      <a:pt x="728" y="2101"/>
                    </a:lnTo>
                    <a:lnTo>
                      <a:pt x="1203" y="2046"/>
                    </a:lnTo>
                    <a:lnTo>
                      <a:pt x="1120" y="1987"/>
                    </a:lnTo>
                    <a:lnTo>
                      <a:pt x="1040" y="2028"/>
                    </a:lnTo>
                    <a:lnTo>
                      <a:pt x="659" y="2066"/>
                    </a:lnTo>
                    <a:lnTo>
                      <a:pt x="465" y="1889"/>
                    </a:lnTo>
                    <a:lnTo>
                      <a:pt x="541" y="1858"/>
                    </a:lnTo>
                    <a:lnTo>
                      <a:pt x="468" y="1740"/>
                    </a:lnTo>
                    <a:lnTo>
                      <a:pt x="433" y="1460"/>
                    </a:lnTo>
                    <a:lnTo>
                      <a:pt x="541" y="1144"/>
                    </a:lnTo>
                    <a:lnTo>
                      <a:pt x="621" y="1099"/>
                    </a:lnTo>
                    <a:lnTo>
                      <a:pt x="666" y="1047"/>
                    </a:lnTo>
                    <a:lnTo>
                      <a:pt x="732" y="839"/>
                    </a:lnTo>
                    <a:lnTo>
                      <a:pt x="863" y="773"/>
                    </a:lnTo>
                    <a:lnTo>
                      <a:pt x="922" y="561"/>
                    </a:lnTo>
                    <a:lnTo>
                      <a:pt x="1207" y="333"/>
                    </a:lnTo>
                    <a:lnTo>
                      <a:pt x="1345" y="294"/>
                    </a:lnTo>
                    <a:lnTo>
                      <a:pt x="1522" y="405"/>
                    </a:lnTo>
                    <a:lnTo>
                      <a:pt x="1553" y="485"/>
                    </a:lnTo>
                    <a:lnTo>
                      <a:pt x="1633" y="52"/>
                    </a:lnTo>
                    <a:lnTo>
                      <a:pt x="1844" y="45"/>
                    </a:lnTo>
                    <a:lnTo>
                      <a:pt x="1910" y="138"/>
                    </a:lnTo>
                    <a:lnTo>
                      <a:pt x="2087" y="21"/>
                    </a:lnTo>
                    <a:lnTo>
                      <a:pt x="2160" y="145"/>
                    </a:lnTo>
                    <a:lnTo>
                      <a:pt x="2202" y="97"/>
                    </a:lnTo>
                    <a:lnTo>
                      <a:pt x="2389" y="100"/>
                    </a:lnTo>
                    <a:lnTo>
                      <a:pt x="2652" y="0"/>
                    </a:lnTo>
                    <a:lnTo>
                      <a:pt x="3041" y="166"/>
                    </a:lnTo>
                    <a:lnTo>
                      <a:pt x="3124" y="430"/>
                    </a:lnTo>
                    <a:lnTo>
                      <a:pt x="3068" y="561"/>
                    </a:lnTo>
                    <a:lnTo>
                      <a:pt x="3200" y="502"/>
                    </a:lnTo>
                    <a:lnTo>
                      <a:pt x="3292" y="538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" name="Freeform 1354">
                <a:extLst>
                  <a:ext uri="{FF2B5EF4-FFF2-40B4-BE49-F238E27FC236}">
                    <a16:creationId xmlns:a16="http://schemas.microsoft.com/office/drawing/2014/main" id="{0355AC37-CFFD-8F1F-43D2-5A42EEEC3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0" y="739"/>
                <a:ext cx="20" cy="8"/>
              </a:xfrm>
              <a:custGeom>
                <a:avLst/>
                <a:gdLst>
                  <a:gd name="T0" fmla="*/ 102 w 102"/>
                  <a:gd name="T1" fmla="*/ 40 h 40"/>
                  <a:gd name="T2" fmla="*/ 2 w 102"/>
                  <a:gd name="T3" fmla="*/ 3 h 40"/>
                  <a:gd name="T4" fmla="*/ 0 w 10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2" h="40">
                    <a:moveTo>
                      <a:pt x="102" y="40"/>
                    </a:move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" name="Freeform 1355">
                <a:extLst>
                  <a:ext uri="{FF2B5EF4-FFF2-40B4-BE49-F238E27FC236}">
                    <a16:creationId xmlns:a16="http://schemas.microsoft.com/office/drawing/2014/main" id="{28C8D033-A786-16CC-B565-F8A4368EF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0" y="747"/>
                <a:ext cx="74" cy="116"/>
              </a:xfrm>
              <a:custGeom>
                <a:avLst/>
                <a:gdLst>
                  <a:gd name="T0" fmla="*/ 368 w 368"/>
                  <a:gd name="T1" fmla="*/ 578 h 578"/>
                  <a:gd name="T2" fmla="*/ 167 w 368"/>
                  <a:gd name="T3" fmla="*/ 63 h 578"/>
                  <a:gd name="T4" fmla="*/ 0 w 368"/>
                  <a:gd name="T5" fmla="*/ 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" h="578">
                    <a:moveTo>
                      <a:pt x="368" y="578"/>
                    </a:moveTo>
                    <a:lnTo>
                      <a:pt x="167" y="63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4" name="Line 1356">
                <a:extLst>
                  <a:ext uri="{FF2B5EF4-FFF2-40B4-BE49-F238E27FC236}">
                    <a16:creationId xmlns:a16="http://schemas.microsoft.com/office/drawing/2014/main" id="{8D3206DE-49D8-2CF9-36F0-7A24F65CF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110" y="739"/>
                <a:ext cx="20" cy="8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5" name="Freeform 1357">
                <a:extLst>
                  <a:ext uri="{FF2B5EF4-FFF2-40B4-BE49-F238E27FC236}">
                    <a16:creationId xmlns:a16="http://schemas.microsoft.com/office/drawing/2014/main" id="{0A783ACF-B553-C356-FC5D-973FBFD37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8" y="718"/>
                <a:ext cx="145" cy="62"/>
              </a:xfrm>
              <a:custGeom>
                <a:avLst/>
                <a:gdLst>
                  <a:gd name="T0" fmla="*/ 61 w 728"/>
                  <a:gd name="T1" fmla="*/ 105 h 309"/>
                  <a:gd name="T2" fmla="*/ 0 w 728"/>
                  <a:gd name="T3" fmla="*/ 0 h 309"/>
                  <a:gd name="T4" fmla="*/ 101 w 728"/>
                  <a:gd name="T5" fmla="*/ 11 h 309"/>
                  <a:gd name="T6" fmla="*/ 385 w 728"/>
                  <a:gd name="T7" fmla="*/ 66 h 309"/>
                  <a:gd name="T8" fmla="*/ 590 w 728"/>
                  <a:gd name="T9" fmla="*/ 146 h 309"/>
                  <a:gd name="T10" fmla="*/ 728 w 728"/>
                  <a:gd name="T11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8" h="309">
                    <a:moveTo>
                      <a:pt x="61" y="105"/>
                    </a:moveTo>
                    <a:lnTo>
                      <a:pt x="0" y="0"/>
                    </a:lnTo>
                    <a:lnTo>
                      <a:pt x="101" y="11"/>
                    </a:lnTo>
                    <a:lnTo>
                      <a:pt x="385" y="66"/>
                    </a:lnTo>
                    <a:lnTo>
                      <a:pt x="590" y="146"/>
                    </a:lnTo>
                    <a:lnTo>
                      <a:pt x="728" y="309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6" name="Freeform 1358">
                <a:extLst>
                  <a:ext uri="{FF2B5EF4-FFF2-40B4-BE49-F238E27FC236}">
                    <a16:creationId xmlns:a16="http://schemas.microsoft.com/office/drawing/2014/main" id="{D61007F9-2A0E-E6B9-CE68-C1F19F1C3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759"/>
                <a:ext cx="68" cy="36"/>
              </a:xfrm>
              <a:custGeom>
                <a:avLst/>
                <a:gdLst>
                  <a:gd name="T0" fmla="*/ 0 w 337"/>
                  <a:gd name="T1" fmla="*/ 104 h 180"/>
                  <a:gd name="T2" fmla="*/ 28 w 337"/>
                  <a:gd name="T3" fmla="*/ 0 h 180"/>
                  <a:gd name="T4" fmla="*/ 253 w 337"/>
                  <a:gd name="T5" fmla="*/ 121 h 180"/>
                  <a:gd name="T6" fmla="*/ 337 w 337"/>
                  <a:gd name="T7" fmla="*/ 180 h 180"/>
                  <a:gd name="T8" fmla="*/ 337 w 337"/>
                  <a:gd name="T9" fmla="*/ 5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7" h="180">
                    <a:moveTo>
                      <a:pt x="0" y="104"/>
                    </a:moveTo>
                    <a:lnTo>
                      <a:pt x="28" y="0"/>
                    </a:lnTo>
                    <a:lnTo>
                      <a:pt x="253" y="121"/>
                    </a:lnTo>
                    <a:lnTo>
                      <a:pt x="337" y="180"/>
                    </a:lnTo>
                    <a:lnTo>
                      <a:pt x="337" y="52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7" name="Freeform 1359">
                <a:extLst>
                  <a:ext uri="{FF2B5EF4-FFF2-40B4-BE49-F238E27FC236}">
                    <a16:creationId xmlns:a16="http://schemas.microsoft.com/office/drawing/2014/main" id="{2110F47D-F449-76B8-02DF-A55894770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4" y="819"/>
                <a:ext cx="48" cy="46"/>
              </a:xfrm>
              <a:custGeom>
                <a:avLst/>
                <a:gdLst>
                  <a:gd name="T0" fmla="*/ 239 w 239"/>
                  <a:gd name="T1" fmla="*/ 0 h 229"/>
                  <a:gd name="T2" fmla="*/ 3 w 239"/>
                  <a:gd name="T3" fmla="*/ 229 h 229"/>
                  <a:gd name="T4" fmla="*/ 0 w 239"/>
                  <a:gd name="T5" fmla="*/ 22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229">
                    <a:moveTo>
                      <a:pt x="239" y="0"/>
                    </a:moveTo>
                    <a:lnTo>
                      <a:pt x="3" y="229"/>
                    </a:lnTo>
                    <a:lnTo>
                      <a:pt x="0" y="22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8" name="Line 1360">
                <a:extLst>
                  <a:ext uri="{FF2B5EF4-FFF2-40B4-BE49-F238E27FC236}">
                    <a16:creationId xmlns:a16="http://schemas.microsoft.com/office/drawing/2014/main" id="{0840B1B6-A09D-5DC8-4204-0AEF2ACC06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04" y="819"/>
                <a:ext cx="48" cy="44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9" name="Freeform 1361">
                <a:extLst>
                  <a:ext uri="{FF2B5EF4-FFF2-40B4-BE49-F238E27FC236}">
                    <a16:creationId xmlns:a16="http://schemas.microsoft.com/office/drawing/2014/main" id="{2FDA2B92-ED74-C2E7-2373-4A997C7D4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5" y="1127"/>
                <a:ext cx="480" cy="139"/>
              </a:xfrm>
              <a:custGeom>
                <a:avLst/>
                <a:gdLst>
                  <a:gd name="T0" fmla="*/ 0 w 2399"/>
                  <a:gd name="T1" fmla="*/ 693 h 693"/>
                  <a:gd name="T2" fmla="*/ 509 w 2399"/>
                  <a:gd name="T3" fmla="*/ 423 h 693"/>
                  <a:gd name="T4" fmla="*/ 651 w 2399"/>
                  <a:gd name="T5" fmla="*/ 444 h 693"/>
                  <a:gd name="T6" fmla="*/ 769 w 2399"/>
                  <a:gd name="T7" fmla="*/ 621 h 693"/>
                  <a:gd name="T8" fmla="*/ 842 w 2399"/>
                  <a:gd name="T9" fmla="*/ 628 h 693"/>
                  <a:gd name="T10" fmla="*/ 818 w 2399"/>
                  <a:gd name="T11" fmla="*/ 569 h 693"/>
                  <a:gd name="T12" fmla="*/ 970 w 2399"/>
                  <a:gd name="T13" fmla="*/ 451 h 693"/>
                  <a:gd name="T14" fmla="*/ 1029 w 2399"/>
                  <a:gd name="T15" fmla="*/ 478 h 693"/>
                  <a:gd name="T16" fmla="*/ 1081 w 2399"/>
                  <a:gd name="T17" fmla="*/ 361 h 693"/>
                  <a:gd name="T18" fmla="*/ 1147 w 2399"/>
                  <a:gd name="T19" fmla="*/ 367 h 693"/>
                  <a:gd name="T20" fmla="*/ 1279 w 2399"/>
                  <a:gd name="T21" fmla="*/ 243 h 693"/>
                  <a:gd name="T22" fmla="*/ 1397 w 2399"/>
                  <a:gd name="T23" fmla="*/ 270 h 693"/>
                  <a:gd name="T24" fmla="*/ 1480 w 2399"/>
                  <a:gd name="T25" fmla="*/ 191 h 693"/>
                  <a:gd name="T26" fmla="*/ 1532 w 2399"/>
                  <a:gd name="T27" fmla="*/ 302 h 693"/>
                  <a:gd name="T28" fmla="*/ 1757 w 2399"/>
                  <a:gd name="T29" fmla="*/ 31 h 693"/>
                  <a:gd name="T30" fmla="*/ 1820 w 2399"/>
                  <a:gd name="T31" fmla="*/ 0 h 693"/>
                  <a:gd name="T32" fmla="*/ 1872 w 2399"/>
                  <a:gd name="T33" fmla="*/ 48 h 693"/>
                  <a:gd name="T34" fmla="*/ 1993 w 2399"/>
                  <a:gd name="T35" fmla="*/ 281 h 693"/>
                  <a:gd name="T36" fmla="*/ 2198 w 2399"/>
                  <a:gd name="T37" fmla="*/ 336 h 693"/>
                  <a:gd name="T38" fmla="*/ 2399 w 2399"/>
                  <a:gd name="T39" fmla="*/ 281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99" h="693">
                    <a:moveTo>
                      <a:pt x="0" y="693"/>
                    </a:moveTo>
                    <a:lnTo>
                      <a:pt x="509" y="423"/>
                    </a:lnTo>
                    <a:lnTo>
                      <a:pt x="651" y="444"/>
                    </a:lnTo>
                    <a:lnTo>
                      <a:pt x="769" y="621"/>
                    </a:lnTo>
                    <a:lnTo>
                      <a:pt x="842" y="628"/>
                    </a:lnTo>
                    <a:lnTo>
                      <a:pt x="818" y="569"/>
                    </a:lnTo>
                    <a:lnTo>
                      <a:pt x="970" y="451"/>
                    </a:lnTo>
                    <a:lnTo>
                      <a:pt x="1029" y="478"/>
                    </a:lnTo>
                    <a:lnTo>
                      <a:pt x="1081" y="361"/>
                    </a:lnTo>
                    <a:lnTo>
                      <a:pt x="1147" y="367"/>
                    </a:lnTo>
                    <a:lnTo>
                      <a:pt x="1279" y="243"/>
                    </a:lnTo>
                    <a:lnTo>
                      <a:pt x="1397" y="270"/>
                    </a:lnTo>
                    <a:lnTo>
                      <a:pt x="1480" y="191"/>
                    </a:lnTo>
                    <a:lnTo>
                      <a:pt x="1532" y="302"/>
                    </a:lnTo>
                    <a:lnTo>
                      <a:pt x="1757" y="31"/>
                    </a:lnTo>
                    <a:lnTo>
                      <a:pt x="1820" y="0"/>
                    </a:lnTo>
                    <a:lnTo>
                      <a:pt x="1872" y="48"/>
                    </a:lnTo>
                    <a:lnTo>
                      <a:pt x="1993" y="281"/>
                    </a:lnTo>
                    <a:lnTo>
                      <a:pt x="2198" y="336"/>
                    </a:lnTo>
                    <a:lnTo>
                      <a:pt x="2399" y="281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0" name="Freeform 1362">
                <a:extLst>
                  <a:ext uri="{FF2B5EF4-FFF2-40B4-BE49-F238E27FC236}">
                    <a16:creationId xmlns:a16="http://schemas.microsoft.com/office/drawing/2014/main" id="{500C0FB1-9ECD-193C-EB80-D53797BF6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1184"/>
                <a:ext cx="93" cy="260"/>
              </a:xfrm>
              <a:custGeom>
                <a:avLst/>
                <a:gdLst>
                  <a:gd name="T0" fmla="*/ 465 w 465"/>
                  <a:gd name="T1" fmla="*/ 0 h 1300"/>
                  <a:gd name="T2" fmla="*/ 444 w 465"/>
                  <a:gd name="T3" fmla="*/ 204 h 1300"/>
                  <a:gd name="T4" fmla="*/ 316 w 465"/>
                  <a:gd name="T5" fmla="*/ 256 h 1300"/>
                  <a:gd name="T6" fmla="*/ 232 w 465"/>
                  <a:gd name="T7" fmla="*/ 523 h 1300"/>
                  <a:gd name="T8" fmla="*/ 0 w 465"/>
                  <a:gd name="T9" fmla="*/ 676 h 1300"/>
                  <a:gd name="T10" fmla="*/ 52 w 465"/>
                  <a:gd name="T11" fmla="*/ 801 h 1300"/>
                  <a:gd name="T12" fmla="*/ 7 w 465"/>
                  <a:gd name="T13" fmla="*/ 919 h 1300"/>
                  <a:gd name="T14" fmla="*/ 146 w 465"/>
                  <a:gd name="T15" fmla="*/ 1161 h 1300"/>
                  <a:gd name="T16" fmla="*/ 305 w 465"/>
                  <a:gd name="T17" fmla="*/ 1300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5" h="1300">
                    <a:moveTo>
                      <a:pt x="465" y="0"/>
                    </a:moveTo>
                    <a:lnTo>
                      <a:pt x="444" y="204"/>
                    </a:lnTo>
                    <a:lnTo>
                      <a:pt x="316" y="256"/>
                    </a:lnTo>
                    <a:lnTo>
                      <a:pt x="232" y="523"/>
                    </a:lnTo>
                    <a:lnTo>
                      <a:pt x="0" y="676"/>
                    </a:lnTo>
                    <a:lnTo>
                      <a:pt x="52" y="801"/>
                    </a:lnTo>
                    <a:lnTo>
                      <a:pt x="7" y="919"/>
                    </a:lnTo>
                    <a:lnTo>
                      <a:pt x="146" y="1161"/>
                    </a:lnTo>
                    <a:lnTo>
                      <a:pt x="305" y="130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1" name="Freeform 1363">
                <a:extLst>
                  <a:ext uri="{FF2B5EF4-FFF2-40B4-BE49-F238E27FC236}">
                    <a16:creationId xmlns:a16="http://schemas.microsoft.com/office/drawing/2014/main" id="{0D666241-9689-9AB3-F8BB-7C192CDC1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1" y="1252"/>
                <a:ext cx="9" cy="43"/>
              </a:xfrm>
              <a:custGeom>
                <a:avLst/>
                <a:gdLst>
                  <a:gd name="T0" fmla="*/ 18 w 44"/>
                  <a:gd name="T1" fmla="*/ 69 h 214"/>
                  <a:gd name="T2" fmla="*/ 0 w 44"/>
                  <a:gd name="T3" fmla="*/ 0 h 214"/>
                  <a:gd name="T4" fmla="*/ 44 w 44"/>
                  <a:gd name="T5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14">
                    <a:moveTo>
                      <a:pt x="18" y="69"/>
                    </a:moveTo>
                    <a:lnTo>
                      <a:pt x="0" y="0"/>
                    </a:lnTo>
                    <a:lnTo>
                      <a:pt x="44" y="214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2" name="Freeform 1364">
                <a:extLst>
                  <a:ext uri="{FF2B5EF4-FFF2-40B4-BE49-F238E27FC236}">
                    <a16:creationId xmlns:a16="http://schemas.microsoft.com/office/drawing/2014/main" id="{5C74D188-6F5A-CCD1-377C-EC5757724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0" y="1295"/>
                <a:ext cx="265" cy="208"/>
              </a:xfrm>
              <a:custGeom>
                <a:avLst/>
                <a:gdLst>
                  <a:gd name="T0" fmla="*/ 1325 w 1325"/>
                  <a:gd name="T1" fmla="*/ 1041 h 1041"/>
                  <a:gd name="T2" fmla="*/ 1325 w 1325"/>
                  <a:gd name="T3" fmla="*/ 802 h 1041"/>
                  <a:gd name="T4" fmla="*/ 1238 w 1325"/>
                  <a:gd name="T5" fmla="*/ 670 h 1041"/>
                  <a:gd name="T6" fmla="*/ 1068 w 1325"/>
                  <a:gd name="T7" fmla="*/ 802 h 1041"/>
                  <a:gd name="T8" fmla="*/ 892 w 1325"/>
                  <a:gd name="T9" fmla="*/ 819 h 1041"/>
                  <a:gd name="T10" fmla="*/ 743 w 1325"/>
                  <a:gd name="T11" fmla="*/ 738 h 1041"/>
                  <a:gd name="T12" fmla="*/ 709 w 1325"/>
                  <a:gd name="T13" fmla="*/ 487 h 1041"/>
                  <a:gd name="T14" fmla="*/ 417 w 1325"/>
                  <a:gd name="T15" fmla="*/ 539 h 1041"/>
                  <a:gd name="T16" fmla="*/ 331 w 1325"/>
                  <a:gd name="T17" fmla="*/ 639 h 1041"/>
                  <a:gd name="T18" fmla="*/ 46 w 1325"/>
                  <a:gd name="T19" fmla="*/ 240 h 1041"/>
                  <a:gd name="T20" fmla="*/ 0 w 1325"/>
                  <a:gd name="T21" fmla="*/ 0 h 1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5" h="1041">
                    <a:moveTo>
                      <a:pt x="1325" y="1041"/>
                    </a:moveTo>
                    <a:lnTo>
                      <a:pt x="1325" y="802"/>
                    </a:lnTo>
                    <a:lnTo>
                      <a:pt x="1238" y="670"/>
                    </a:lnTo>
                    <a:lnTo>
                      <a:pt x="1068" y="802"/>
                    </a:lnTo>
                    <a:lnTo>
                      <a:pt x="892" y="819"/>
                    </a:lnTo>
                    <a:lnTo>
                      <a:pt x="743" y="738"/>
                    </a:lnTo>
                    <a:lnTo>
                      <a:pt x="709" y="487"/>
                    </a:lnTo>
                    <a:lnTo>
                      <a:pt x="417" y="539"/>
                    </a:lnTo>
                    <a:lnTo>
                      <a:pt x="331" y="639"/>
                    </a:lnTo>
                    <a:lnTo>
                      <a:pt x="46" y="24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3" name="Freeform 1365">
                <a:extLst>
                  <a:ext uri="{FF2B5EF4-FFF2-40B4-BE49-F238E27FC236}">
                    <a16:creationId xmlns:a16="http://schemas.microsoft.com/office/drawing/2014/main" id="{D321BCE0-CA14-BE0A-73D9-88488790C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1" y="1645"/>
                <a:ext cx="1171" cy="1107"/>
              </a:xfrm>
              <a:custGeom>
                <a:avLst/>
                <a:gdLst>
                  <a:gd name="T0" fmla="*/ 4313 w 5855"/>
                  <a:gd name="T1" fmla="*/ 5465 h 5531"/>
                  <a:gd name="T2" fmla="*/ 4563 w 5855"/>
                  <a:gd name="T3" fmla="*/ 4872 h 5531"/>
                  <a:gd name="T4" fmla="*/ 4774 w 5855"/>
                  <a:gd name="T5" fmla="*/ 4300 h 5531"/>
                  <a:gd name="T6" fmla="*/ 4487 w 5855"/>
                  <a:gd name="T7" fmla="*/ 4147 h 5531"/>
                  <a:gd name="T8" fmla="*/ 4552 w 5855"/>
                  <a:gd name="T9" fmla="*/ 3821 h 5531"/>
                  <a:gd name="T10" fmla="*/ 4417 w 5855"/>
                  <a:gd name="T11" fmla="*/ 3364 h 5531"/>
                  <a:gd name="T12" fmla="*/ 4265 w 5855"/>
                  <a:gd name="T13" fmla="*/ 3169 h 5531"/>
                  <a:gd name="T14" fmla="*/ 4140 w 5855"/>
                  <a:gd name="T15" fmla="*/ 3194 h 5531"/>
                  <a:gd name="T16" fmla="*/ 3554 w 5855"/>
                  <a:gd name="T17" fmla="*/ 3065 h 5531"/>
                  <a:gd name="T18" fmla="*/ 3072 w 5855"/>
                  <a:gd name="T19" fmla="*/ 2663 h 5531"/>
                  <a:gd name="T20" fmla="*/ 2670 w 5855"/>
                  <a:gd name="T21" fmla="*/ 2521 h 5531"/>
                  <a:gd name="T22" fmla="*/ 2309 w 5855"/>
                  <a:gd name="T23" fmla="*/ 2292 h 5531"/>
                  <a:gd name="T24" fmla="*/ 1800 w 5855"/>
                  <a:gd name="T25" fmla="*/ 2327 h 5531"/>
                  <a:gd name="T26" fmla="*/ 1772 w 5855"/>
                  <a:gd name="T27" fmla="*/ 2590 h 5531"/>
                  <a:gd name="T28" fmla="*/ 1356 w 5855"/>
                  <a:gd name="T29" fmla="*/ 3183 h 5531"/>
                  <a:gd name="T30" fmla="*/ 1051 w 5855"/>
                  <a:gd name="T31" fmla="*/ 3579 h 5531"/>
                  <a:gd name="T32" fmla="*/ 805 w 5855"/>
                  <a:gd name="T33" fmla="*/ 3426 h 5531"/>
                  <a:gd name="T34" fmla="*/ 975 w 5855"/>
                  <a:gd name="T35" fmla="*/ 2961 h 5531"/>
                  <a:gd name="T36" fmla="*/ 749 w 5855"/>
                  <a:gd name="T37" fmla="*/ 2199 h 5531"/>
                  <a:gd name="T38" fmla="*/ 1186 w 5855"/>
                  <a:gd name="T39" fmla="*/ 1918 h 5531"/>
                  <a:gd name="T40" fmla="*/ 663 w 5855"/>
                  <a:gd name="T41" fmla="*/ 1810 h 5531"/>
                  <a:gd name="T42" fmla="*/ 243 w 5855"/>
                  <a:gd name="T43" fmla="*/ 1581 h 5531"/>
                  <a:gd name="T44" fmla="*/ 202 w 5855"/>
                  <a:gd name="T45" fmla="*/ 1276 h 5531"/>
                  <a:gd name="T46" fmla="*/ 288 w 5855"/>
                  <a:gd name="T47" fmla="*/ 1158 h 5531"/>
                  <a:gd name="T48" fmla="*/ 534 w 5855"/>
                  <a:gd name="T49" fmla="*/ 1294 h 5531"/>
                  <a:gd name="T50" fmla="*/ 933 w 5855"/>
                  <a:gd name="T51" fmla="*/ 1120 h 5531"/>
                  <a:gd name="T52" fmla="*/ 836 w 5855"/>
                  <a:gd name="T53" fmla="*/ 354 h 5531"/>
                  <a:gd name="T54" fmla="*/ 1509 w 5855"/>
                  <a:gd name="T55" fmla="*/ 0 h 5531"/>
                  <a:gd name="T56" fmla="*/ 1339 w 5855"/>
                  <a:gd name="T57" fmla="*/ 305 h 5531"/>
                  <a:gd name="T58" fmla="*/ 1106 w 5855"/>
                  <a:gd name="T59" fmla="*/ 739 h 5531"/>
                  <a:gd name="T60" fmla="*/ 1353 w 5855"/>
                  <a:gd name="T61" fmla="*/ 1203 h 5531"/>
                  <a:gd name="T62" fmla="*/ 1789 w 5855"/>
                  <a:gd name="T63" fmla="*/ 659 h 5531"/>
                  <a:gd name="T64" fmla="*/ 1647 w 5855"/>
                  <a:gd name="T65" fmla="*/ 992 h 5531"/>
                  <a:gd name="T66" fmla="*/ 2247 w 5855"/>
                  <a:gd name="T67" fmla="*/ 1231 h 5531"/>
                  <a:gd name="T68" fmla="*/ 2940 w 5855"/>
                  <a:gd name="T69" fmla="*/ 1200 h 5531"/>
                  <a:gd name="T70" fmla="*/ 3453 w 5855"/>
                  <a:gd name="T71" fmla="*/ 1592 h 5531"/>
                  <a:gd name="T72" fmla="*/ 3921 w 5855"/>
                  <a:gd name="T73" fmla="*/ 1401 h 5531"/>
                  <a:gd name="T74" fmla="*/ 4587 w 5855"/>
                  <a:gd name="T75" fmla="*/ 1231 h 5531"/>
                  <a:gd name="T76" fmla="*/ 5104 w 5855"/>
                  <a:gd name="T77" fmla="*/ 1567 h 5531"/>
                  <a:gd name="T78" fmla="*/ 4864 w 5855"/>
                  <a:gd name="T79" fmla="*/ 1446 h 5531"/>
                  <a:gd name="T80" fmla="*/ 4788 w 5855"/>
                  <a:gd name="T81" fmla="*/ 1737 h 5531"/>
                  <a:gd name="T82" fmla="*/ 5222 w 5855"/>
                  <a:gd name="T83" fmla="*/ 2004 h 5531"/>
                  <a:gd name="T84" fmla="*/ 5246 w 5855"/>
                  <a:gd name="T85" fmla="*/ 2098 h 5531"/>
                  <a:gd name="T86" fmla="*/ 5374 w 5855"/>
                  <a:gd name="T87" fmla="*/ 2323 h 5531"/>
                  <a:gd name="T88" fmla="*/ 5728 w 5855"/>
                  <a:gd name="T89" fmla="*/ 2160 h 5531"/>
                  <a:gd name="T90" fmla="*/ 5855 w 5855"/>
                  <a:gd name="T91" fmla="*/ 2556 h 5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855" h="5531">
                    <a:moveTo>
                      <a:pt x="4320" y="5531"/>
                    </a:moveTo>
                    <a:lnTo>
                      <a:pt x="4313" y="5465"/>
                    </a:lnTo>
                    <a:lnTo>
                      <a:pt x="4528" y="5219"/>
                    </a:lnTo>
                    <a:lnTo>
                      <a:pt x="4563" y="4872"/>
                    </a:lnTo>
                    <a:lnTo>
                      <a:pt x="4785" y="4705"/>
                    </a:lnTo>
                    <a:lnTo>
                      <a:pt x="4774" y="4300"/>
                    </a:lnTo>
                    <a:lnTo>
                      <a:pt x="4747" y="4234"/>
                    </a:lnTo>
                    <a:lnTo>
                      <a:pt x="4487" y="4147"/>
                    </a:lnTo>
                    <a:lnTo>
                      <a:pt x="4469" y="4009"/>
                    </a:lnTo>
                    <a:lnTo>
                      <a:pt x="4552" y="3821"/>
                    </a:lnTo>
                    <a:lnTo>
                      <a:pt x="4507" y="3617"/>
                    </a:lnTo>
                    <a:lnTo>
                      <a:pt x="4417" y="3364"/>
                    </a:lnTo>
                    <a:lnTo>
                      <a:pt x="4299" y="3301"/>
                    </a:lnTo>
                    <a:lnTo>
                      <a:pt x="4265" y="3169"/>
                    </a:lnTo>
                    <a:lnTo>
                      <a:pt x="4199" y="3162"/>
                    </a:lnTo>
                    <a:lnTo>
                      <a:pt x="4140" y="3194"/>
                    </a:lnTo>
                    <a:lnTo>
                      <a:pt x="4050" y="3100"/>
                    </a:lnTo>
                    <a:lnTo>
                      <a:pt x="3554" y="3065"/>
                    </a:lnTo>
                    <a:lnTo>
                      <a:pt x="3450" y="2819"/>
                    </a:lnTo>
                    <a:lnTo>
                      <a:pt x="3072" y="2663"/>
                    </a:lnTo>
                    <a:lnTo>
                      <a:pt x="2819" y="2524"/>
                    </a:lnTo>
                    <a:lnTo>
                      <a:pt x="2670" y="2521"/>
                    </a:lnTo>
                    <a:lnTo>
                      <a:pt x="2580" y="2407"/>
                    </a:lnTo>
                    <a:lnTo>
                      <a:pt x="2309" y="2292"/>
                    </a:lnTo>
                    <a:lnTo>
                      <a:pt x="1869" y="2296"/>
                    </a:lnTo>
                    <a:lnTo>
                      <a:pt x="1800" y="2327"/>
                    </a:lnTo>
                    <a:lnTo>
                      <a:pt x="1727" y="2452"/>
                    </a:lnTo>
                    <a:lnTo>
                      <a:pt x="1772" y="2590"/>
                    </a:lnTo>
                    <a:lnTo>
                      <a:pt x="1557" y="2788"/>
                    </a:lnTo>
                    <a:lnTo>
                      <a:pt x="1356" y="3183"/>
                    </a:lnTo>
                    <a:lnTo>
                      <a:pt x="1124" y="3367"/>
                    </a:lnTo>
                    <a:lnTo>
                      <a:pt x="1051" y="3579"/>
                    </a:lnTo>
                    <a:lnTo>
                      <a:pt x="909" y="3606"/>
                    </a:lnTo>
                    <a:lnTo>
                      <a:pt x="805" y="3426"/>
                    </a:lnTo>
                    <a:lnTo>
                      <a:pt x="919" y="3332"/>
                    </a:lnTo>
                    <a:lnTo>
                      <a:pt x="975" y="2961"/>
                    </a:lnTo>
                    <a:lnTo>
                      <a:pt x="871" y="2285"/>
                    </a:lnTo>
                    <a:lnTo>
                      <a:pt x="749" y="2199"/>
                    </a:lnTo>
                    <a:lnTo>
                      <a:pt x="1172" y="2098"/>
                    </a:lnTo>
                    <a:lnTo>
                      <a:pt x="1186" y="1918"/>
                    </a:lnTo>
                    <a:lnTo>
                      <a:pt x="1013" y="1706"/>
                    </a:lnTo>
                    <a:lnTo>
                      <a:pt x="663" y="1810"/>
                    </a:lnTo>
                    <a:lnTo>
                      <a:pt x="455" y="1748"/>
                    </a:lnTo>
                    <a:lnTo>
                      <a:pt x="243" y="1581"/>
                    </a:lnTo>
                    <a:lnTo>
                      <a:pt x="66" y="1678"/>
                    </a:lnTo>
                    <a:lnTo>
                      <a:pt x="202" y="1276"/>
                    </a:lnTo>
                    <a:lnTo>
                      <a:pt x="0" y="1148"/>
                    </a:lnTo>
                    <a:lnTo>
                      <a:pt x="288" y="1158"/>
                    </a:lnTo>
                    <a:lnTo>
                      <a:pt x="455" y="1044"/>
                    </a:lnTo>
                    <a:lnTo>
                      <a:pt x="534" y="1294"/>
                    </a:lnTo>
                    <a:lnTo>
                      <a:pt x="774" y="1266"/>
                    </a:lnTo>
                    <a:lnTo>
                      <a:pt x="933" y="1120"/>
                    </a:lnTo>
                    <a:lnTo>
                      <a:pt x="930" y="1002"/>
                    </a:lnTo>
                    <a:lnTo>
                      <a:pt x="836" y="354"/>
                    </a:lnTo>
                    <a:lnTo>
                      <a:pt x="1179" y="69"/>
                    </a:lnTo>
                    <a:lnTo>
                      <a:pt x="1509" y="0"/>
                    </a:lnTo>
                    <a:lnTo>
                      <a:pt x="1463" y="122"/>
                    </a:lnTo>
                    <a:lnTo>
                      <a:pt x="1339" y="305"/>
                    </a:lnTo>
                    <a:lnTo>
                      <a:pt x="1228" y="659"/>
                    </a:lnTo>
                    <a:lnTo>
                      <a:pt x="1106" y="739"/>
                    </a:lnTo>
                    <a:lnTo>
                      <a:pt x="1138" y="961"/>
                    </a:lnTo>
                    <a:lnTo>
                      <a:pt x="1353" y="1203"/>
                    </a:lnTo>
                    <a:lnTo>
                      <a:pt x="1533" y="1040"/>
                    </a:lnTo>
                    <a:lnTo>
                      <a:pt x="1789" y="659"/>
                    </a:lnTo>
                    <a:lnTo>
                      <a:pt x="1931" y="701"/>
                    </a:lnTo>
                    <a:lnTo>
                      <a:pt x="1647" y="992"/>
                    </a:lnTo>
                    <a:lnTo>
                      <a:pt x="1817" y="1314"/>
                    </a:lnTo>
                    <a:lnTo>
                      <a:pt x="2247" y="1231"/>
                    </a:lnTo>
                    <a:lnTo>
                      <a:pt x="2434" y="1120"/>
                    </a:lnTo>
                    <a:lnTo>
                      <a:pt x="2940" y="1200"/>
                    </a:lnTo>
                    <a:lnTo>
                      <a:pt x="3096" y="1526"/>
                    </a:lnTo>
                    <a:lnTo>
                      <a:pt x="3453" y="1592"/>
                    </a:lnTo>
                    <a:lnTo>
                      <a:pt x="3700" y="1561"/>
                    </a:lnTo>
                    <a:lnTo>
                      <a:pt x="3921" y="1401"/>
                    </a:lnTo>
                    <a:lnTo>
                      <a:pt x="4123" y="1432"/>
                    </a:lnTo>
                    <a:lnTo>
                      <a:pt x="4587" y="1231"/>
                    </a:lnTo>
                    <a:lnTo>
                      <a:pt x="5194" y="1363"/>
                    </a:lnTo>
                    <a:lnTo>
                      <a:pt x="5104" y="1567"/>
                    </a:lnTo>
                    <a:lnTo>
                      <a:pt x="5007" y="1446"/>
                    </a:lnTo>
                    <a:lnTo>
                      <a:pt x="4864" y="1446"/>
                    </a:lnTo>
                    <a:lnTo>
                      <a:pt x="4840" y="1661"/>
                    </a:lnTo>
                    <a:lnTo>
                      <a:pt x="4788" y="1737"/>
                    </a:lnTo>
                    <a:lnTo>
                      <a:pt x="4896" y="1723"/>
                    </a:lnTo>
                    <a:lnTo>
                      <a:pt x="5222" y="2004"/>
                    </a:lnTo>
                    <a:lnTo>
                      <a:pt x="5031" y="2081"/>
                    </a:lnTo>
                    <a:lnTo>
                      <a:pt x="5246" y="2098"/>
                    </a:lnTo>
                    <a:lnTo>
                      <a:pt x="5381" y="2240"/>
                    </a:lnTo>
                    <a:lnTo>
                      <a:pt x="5374" y="2323"/>
                    </a:lnTo>
                    <a:lnTo>
                      <a:pt x="5561" y="2292"/>
                    </a:lnTo>
                    <a:lnTo>
                      <a:pt x="5728" y="2160"/>
                    </a:lnTo>
                    <a:lnTo>
                      <a:pt x="5790" y="2466"/>
                    </a:lnTo>
                    <a:lnTo>
                      <a:pt x="5855" y="2556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4" name="Freeform 1366">
                <a:extLst>
                  <a:ext uri="{FF2B5EF4-FFF2-40B4-BE49-F238E27FC236}">
                    <a16:creationId xmlns:a16="http://schemas.microsoft.com/office/drawing/2014/main" id="{479AC555-83A3-58C8-810D-0ABA80A2E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3" y="1286"/>
                <a:ext cx="473" cy="190"/>
              </a:xfrm>
              <a:custGeom>
                <a:avLst/>
                <a:gdLst>
                  <a:gd name="T0" fmla="*/ 1706 w 2365"/>
                  <a:gd name="T1" fmla="*/ 537 h 947"/>
                  <a:gd name="T2" fmla="*/ 2365 w 2365"/>
                  <a:gd name="T3" fmla="*/ 21 h 947"/>
                  <a:gd name="T4" fmla="*/ 2313 w 2365"/>
                  <a:gd name="T5" fmla="*/ 0 h 947"/>
                  <a:gd name="T6" fmla="*/ 2243 w 2365"/>
                  <a:gd name="T7" fmla="*/ 83 h 947"/>
                  <a:gd name="T8" fmla="*/ 1716 w 2365"/>
                  <a:gd name="T9" fmla="*/ 437 h 947"/>
                  <a:gd name="T10" fmla="*/ 1508 w 2365"/>
                  <a:gd name="T11" fmla="*/ 472 h 947"/>
                  <a:gd name="T12" fmla="*/ 1221 w 2365"/>
                  <a:gd name="T13" fmla="*/ 641 h 947"/>
                  <a:gd name="T14" fmla="*/ 947 w 2365"/>
                  <a:gd name="T15" fmla="*/ 652 h 947"/>
                  <a:gd name="T16" fmla="*/ 881 w 2365"/>
                  <a:gd name="T17" fmla="*/ 773 h 947"/>
                  <a:gd name="T18" fmla="*/ 811 w 2365"/>
                  <a:gd name="T19" fmla="*/ 780 h 947"/>
                  <a:gd name="T20" fmla="*/ 742 w 2365"/>
                  <a:gd name="T21" fmla="*/ 829 h 947"/>
                  <a:gd name="T22" fmla="*/ 617 w 2365"/>
                  <a:gd name="T23" fmla="*/ 818 h 947"/>
                  <a:gd name="T24" fmla="*/ 368 w 2365"/>
                  <a:gd name="T25" fmla="*/ 947 h 947"/>
                  <a:gd name="T26" fmla="*/ 149 w 2365"/>
                  <a:gd name="T27" fmla="*/ 784 h 947"/>
                  <a:gd name="T28" fmla="*/ 0 w 2365"/>
                  <a:gd name="T29" fmla="*/ 787 h 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65" h="947">
                    <a:moveTo>
                      <a:pt x="1706" y="537"/>
                    </a:moveTo>
                    <a:lnTo>
                      <a:pt x="2365" y="21"/>
                    </a:lnTo>
                    <a:lnTo>
                      <a:pt x="2313" y="0"/>
                    </a:lnTo>
                    <a:lnTo>
                      <a:pt x="2243" y="83"/>
                    </a:lnTo>
                    <a:lnTo>
                      <a:pt x="1716" y="437"/>
                    </a:lnTo>
                    <a:lnTo>
                      <a:pt x="1508" y="472"/>
                    </a:lnTo>
                    <a:lnTo>
                      <a:pt x="1221" y="641"/>
                    </a:lnTo>
                    <a:lnTo>
                      <a:pt x="947" y="652"/>
                    </a:lnTo>
                    <a:lnTo>
                      <a:pt x="881" y="773"/>
                    </a:lnTo>
                    <a:lnTo>
                      <a:pt x="811" y="780"/>
                    </a:lnTo>
                    <a:lnTo>
                      <a:pt x="742" y="829"/>
                    </a:lnTo>
                    <a:lnTo>
                      <a:pt x="617" y="818"/>
                    </a:lnTo>
                    <a:lnTo>
                      <a:pt x="368" y="947"/>
                    </a:lnTo>
                    <a:lnTo>
                      <a:pt x="149" y="784"/>
                    </a:lnTo>
                    <a:lnTo>
                      <a:pt x="0" y="787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5" name="Freeform 1367">
                <a:extLst>
                  <a:ext uri="{FF2B5EF4-FFF2-40B4-BE49-F238E27FC236}">
                    <a16:creationId xmlns:a16="http://schemas.microsoft.com/office/drawing/2014/main" id="{3D62D453-90B9-990C-8710-3ED3AF6A3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5" y="1444"/>
                <a:ext cx="178" cy="59"/>
              </a:xfrm>
              <a:custGeom>
                <a:avLst/>
                <a:gdLst>
                  <a:gd name="T0" fmla="*/ 888 w 888"/>
                  <a:gd name="T1" fmla="*/ 0 h 298"/>
                  <a:gd name="T2" fmla="*/ 808 w 888"/>
                  <a:gd name="T3" fmla="*/ 274 h 298"/>
                  <a:gd name="T4" fmla="*/ 538 w 888"/>
                  <a:gd name="T5" fmla="*/ 187 h 298"/>
                  <a:gd name="T6" fmla="*/ 334 w 888"/>
                  <a:gd name="T7" fmla="*/ 264 h 298"/>
                  <a:gd name="T8" fmla="*/ 188 w 888"/>
                  <a:gd name="T9" fmla="*/ 243 h 298"/>
                  <a:gd name="T10" fmla="*/ 0 w 888"/>
                  <a:gd name="T11" fmla="*/ 298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8" h="298">
                    <a:moveTo>
                      <a:pt x="888" y="0"/>
                    </a:moveTo>
                    <a:lnTo>
                      <a:pt x="808" y="274"/>
                    </a:lnTo>
                    <a:lnTo>
                      <a:pt x="538" y="187"/>
                    </a:lnTo>
                    <a:lnTo>
                      <a:pt x="334" y="264"/>
                    </a:lnTo>
                    <a:lnTo>
                      <a:pt x="188" y="243"/>
                    </a:lnTo>
                    <a:lnTo>
                      <a:pt x="0" y="298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6" name="Freeform 1368">
                <a:extLst>
                  <a:ext uri="{FF2B5EF4-FFF2-40B4-BE49-F238E27FC236}">
                    <a16:creationId xmlns:a16="http://schemas.microsoft.com/office/drawing/2014/main" id="{6148FEA1-0D7C-BA3F-946C-23BC5A821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8" y="1394"/>
                <a:ext cx="440" cy="360"/>
              </a:xfrm>
              <a:custGeom>
                <a:avLst/>
                <a:gdLst>
                  <a:gd name="T0" fmla="*/ 2174 w 2198"/>
                  <a:gd name="T1" fmla="*/ 1273 h 1800"/>
                  <a:gd name="T2" fmla="*/ 2105 w 2198"/>
                  <a:gd name="T3" fmla="*/ 1405 h 1800"/>
                  <a:gd name="T4" fmla="*/ 2198 w 2198"/>
                  <a:gd name="T5" fmla="*/ 1516 h 1800"/>
                  <a:gd name="T6" fmla="*/ 1741 w 2198"/>
                  <a:gd name="T7" fmla="*/ 1547 h 1800"/>
                  <a:gd name="T8" fmla="*/ 1959 w 2198"/>
                  <a:gd name="T9" fmla="*/ 1114 h 1800"/>
                  <a:gd name="T10" fmla="*/ 1879 w 2198"/>
                  <a:gd name="T11" fmla="*/ 1193 h 1800"/>
                  <a:gd name="T12" fmla="*/ 1529 w 2198"/>
                  <a:gd name="T13" fmla="*/ 1471 h 1800"/>
                  <a:gd name="T14" fmla="*/ 1425 w 2198"/>
                  <a:gd name="T15" fmla="*/ 1457 h 1800"/>
                  <a:gd name="T16" fmla="*/ 1626 w 2198"/>
                  <a:gd name="T17" fmla="*/ 1197 h 1800"/>
                  <a:gd name="T18" fmla="*/ 1241 w 2198"/>
                  <a:gd name="T19" fmla="*/ 1408 h 1800"/>
                  <a:gd name="T20" fmla="*/ 1238 w 2198"/>
                  <a:gd name="T21" fmla="*/ 1620 h 1800"/>
                  <a:gd name="T22" fmla="*/ 1123 w 2198"/>
                  <a:gd name="T23" fmla="*/ 1800 h 1800"/>
                  <a:gd name="T24" fmla="*/ 513 w 2198"/>
                  <a:gd name="T25" fmla="*/ 1776 h 1800"/>
                  <a:gd name="T26" fmla="*/ 746 w 2198"/>
                  <a:gd name="T27" fmla="*/ 1509 h 1800"/>
                  <a:gd name="T28" fmla="*/ 905 w 2198"/>
                  <a:gd name="T29" fmla="*/ 1443 h 1800"/>
                  <a:gd name="T30" fmla="*/ 766 w 2198"/>
                  <a:gd name="T31" fmla="*/ 1426 h 1800"/>
                  <a:gd name="T32" fmla="*/ 104 w 2198"/>
                  <a:gd name="T33" fmla="*/ 1717 h 1800"/>
                  <a:gd name="T34" fmla="*/ 0 w 2198"/>
                  <a:gd name="T35" fmla="*/ 1686 h 1800"/>
                  <a:gd name="T36" fmla="*/ 337 w 2198"/>
                  <a:gd name="T37" fmla="*/ 968 h 1800"/>
                  <a:gd name="T38" fmla="*/ 597 w 2198"/>
                  <a:gd name="T39" fmla="*/ 826 h 1800"/>
                  <a:gd name="T40" fmla="*/ 808 w 2198"/>
                  <a:gd name="T41" fmla="*/ 586 h 1800"/>
                  <a:gd name="T42" fmla="*/ 1342 w 2198"/>
                  <a:gd name="T43" fmla="*/ 368 h 1800"/>
                  <a:gd name="T44" fmla="*/ 1446 w 2198"/>
                  <a:gd name="T45" fmla="*/ 250 h 1800"/>
                  <a:gd name="T46" fmla="*/ 1515 w 2198"/>
                  <a:gd name="T47" fmla="*/ 219 h 1800"/>
                  <a:gd name="T48" fmla="*/ 1623 w 2198"/>
                  <a:gd name="T49" fmla="*/ 240 h 1800"/>
                  <a:gd name="T50" fmla="*/ 2129 w 2198"/>
                  <a:gd name="T51" fmla="*/ 0 h 1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8" h="1800">
                    <a:moveTo>
                      <a:pt x="2174" y="1273"/>
                    </a:moveTo>
                    <a:lnTo>
                      <a:pt x="2105" y="1405"/>
                    </a:lnTo>
                    <a:lnTo>
                      <a:pt x="2198" y="1516"/>
                    </a:lnTo>
                    <a:lnTo>
                      <a:pt x="1741" y="1547"/>
                    </a:lnTo>
                    <a:lnTo>
                      <a:pt x="1959" y="1114"/>
                    </a:lnTo>
                    <a:lnTo>
                      <a:pt x="1879" y="1193"/>
                    </a:lnTo>
                    <a:lnTo>
                      <a:pt x="1529" y="1471"/>
                    </a:lnTo>
                    <a:lnTo>
                      <a:pt x="1425" y="1457"/>
                    </a:lnTo>
                    <a:lnTo>
                      <a:pt x="1626" y="1197"/>
                    </a:lnTo>
                    <a:lnTo>
                      <a:pt x="1241" y="1408"/>
                    </a:lnTo>
                    <a:lnTo>
                      <a:pt x="1238" y="1620"/>
                    </a:lnTo>
                    <a:lnTo>
                      <a:pt x="1123" y="1800"/>
                    </a:lnTo>
                    <a:lnTo>
                      <a:pt x="513" y="1776"/>
                    </a:lnTo>
                    <a:lnTo>
                      <a:pt x="746" y="1509"/>
                    </a:lnTo>
                    <a:lnTo>
                      <a:pt x="905" y="1443"/>
                    </a:lnTo>
                    <a:lnTo>
                      <a:pt x="766" y="1426"/>
                    </a:lnTo>
                    <a:lnTo>
                      <a:pt x="104" y="1717"/>
                    </a:lnTo>
                    <a:lnTo>
                      <a:pt x="0" y="1686"/>
                    </a:lnTo>
                    <a:lnTo>
                      <a:pt x="337" y="968"/>
                    </a:lnTo>
                    <a:lnTo>
                      <a:pt x="597" y="826"/>
                    </a:lnTo>
                    <a:lnTo>
                      <a:pt x="808" y="586"/>
                    </a:lnTo>
                    <a:lnTo>
                      <a:pt x="1342" y="368"/>
                    </a:lnTo>
                    <a:lnTo>
                      <a:pt x="1446" y="250"/>
                    </a:lnTo>
                    <a:lnTo>
                      <a:pt x="1515" y="219"/>
                    </a:lnTo>
                    <a:lnTo>
                      <a:pt x="1623" y="240"/>
                    </a:lnTo>
                    <a:lnTo>
                      <a:pt x="2129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7" name="Line 1369">
                <a:extLst>
                  <a:ext uri="{FF2B5EF4-FFF2-40B4-BE49-F238E27FC236}">
                    <a16:creationId xmlns:a16="http://schemas.microsoft.com/office/drawing/2014/main" id="{842F1B8C-382E-C863-D342-ABAAA31D1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1266"/>
                <a:ext cx="5" cy="29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8" name="Freeform 1370">
                <a:extLst>
                  <a:ext uri="{FF2B5EF4-FFF2-40B4-BE49-F238E27FC236}">
                    <a16:creationId xmlns:a16="http://schemas.microsoft.com/office/drawing/2014/main" id="{65E45A27-A1E9-F1F8-57AF-58A75E022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206"/>
                <a:ext cx="7" cy="4"/>
              </a:xfrm>
              <a:custGeom>
                <a:avLst/>
                <a:gdLst>
                  <a:gd name="T0" fmla="*/ 18 w 34"/>
                  <a:gd name="T1" fmla="*/ 10 h 21"/>
                  <a:gd name="T2" fmla="*/ 0 w 34"/>
                  <a:gd name="T3" fmla="*/ 21 h 21"/>
                  <a:gd name="T4" fmla="*/ 34 w 34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1">
                    <a:moveTo>
                      <a:pt x="18" y="10"/>
                    </a:moveTo>
                    <a:lnTo>
                      <a:pt x="0" y="21"/>
                    </a:lnTo>
                    <a:lnTo>
                      <a:pt x="34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9" name="Line 1371">
                <a:extLst>
                  <a:ext uri="{FF2B5EF4-FFF2-40B4-BE49-F238E27FC236}">
                    <a16:creationId xmlns:a16="http://schemas.microsoft.com/office/drawing/2014/main" id="{2BB1581B-0F2D-BD01-93B8-E4D7C1A07C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61" y="1206"/>
                <a:ext cx="3" cy="2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0" name="Freeform 1372">
                <a:extLst>
                  <a:ext uri="{FF2B5EF4-FFF2-40B4-BE49-F238E27FC236}">
                    <a16:creationId xmlns:a16="http://schemas.microsoft.com/office/drawing/2014/main" id="{8C389E1F-C228-7F2C-1A54-B581C458B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1208"/>
                <a:ext cx="60" cy="178"/>
              </a:xfrm>
              <a:custGeom>
                <a:avLst/>
                <a:gdLst>
                  <a:gd name="T0" fmla="*/ 92 w 300"/>
                  <a:gd name="T1" fmla="*/ 889 h 889"/>
                  <a:gd name="T2" fmla="*/ 300 w 300"/>
                  <a:gd name="T3" fmla="*/ 619 h 889"/>
                  <a:gd name="T4" fmla="*/ 224 w 300"/>
                  <a:gd name="T5" fmla="*/ 504 h 889"/>
                  <a:gd name="T6" fmla="*/ 241 w 300"/>
                  <a:gd name="T7" fmla="*/ 227 h 889"/>
                  <a:gd name="T8" fmla="*/ 16 w 300"/>
                  <a:gd name="T9" fmla="*/ 68 h 889"/>
                  <a:gd name="T10" fmla="*/ 0 w 300"/>
                  <a:gd name="T11" fmla="*/ 0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0" h="889">
                    <a:moveTo>
                      <a:pt x="92" y="889"/>
                    </a:moveTo>
                    <a:lnTo>
                      <a:pt x="300" y="619"/>
                    </a:lnTo>
                    <a:lnTo>
                      <a:pt x="224" y="504"/>
                    </a:lnTo>
                    <a:lnTo>
                      <a:pt x="241" y="227"/>
                    </a:lnTo>
                    <a:lnTo>
                      <a:pt x="16" y="68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1" name="Freeform 1373">
                <a:extLst>
                  <a:ext uri="{FF2B5EF4-FFF2-40B4-BE49-F238E27FC236}">
                    <a16:creationId xmlns:a16="http://schemas.microsoft.com/office/drawing/2014/main" id="{A7184618-7B90-FCC2-B9BF-690E51908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" y="1171"/>
                <a:ext cx="53" cy="42"/>
              </a:xfrm>
              <a:custGeom>
                <a:avLst/>
                <a:gdLst>
                  <a:gd name="T0" fmla="*/ 264 w 264"/>
                  <a:gd name="T1" fmla="*/ 212 h 212"/>
                  <a:gd name="T2" fmla="*/ 118 w 264"/>
                  <a:gd name="T3" fmla="*/ 84 h 212"/>
                  <a:gd name="T4" fmla="*/ 0 w 264"/>
                  <a:gd name="T5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4" h="212">
                    <a:moveTo>
                      <a:pt x="264" y="212"/>
                    </a:moveTo>
                    <a:lnTo>
                      <a:pt x="118" y="84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2" name="Line 1374">
                <a:extLst>
                  <a:ext uri="{FF2B5EF4-FFF2-40B4-BE49-F238E27FC236}">
                    <a16:creationId xmlns:a16="http://schemas.microsoft.com/office/drawing/2014/main" id="{AEA7FA2A-0711-0448-94E2-BCE933779E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2" y="1171"/>
                <a:ext cx="53" cy="42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3" name="Freeform 1375">
                <a:extLst>
                  <a:ext uri="{FF2B5EF4-FFF2-40B4-BE49-F238E27FC236}">
                    <a16:creationId xmlns:a16="http://schemas.microsoft.com/office/drawing/2014/main" id="{980CADBA-C6A7-8B97-2B61-20D3A6B30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1394"/>
                <a:ext cx="78" cy="254"/>
              </a:xfrm>
              <a:custGeom>
                <a:avLst/>
                <a:gdLst>
                  <a:gd name="T0" fmla="*/ 0 w 392"/>
                  <a:gd name="T1" fmla="*/ 0 h 1273"/>
                  <a:gd name="T2" fmla="*/ 135 w 392"/>
                  <a:gd name="T3" fmla="*/ 49 h 1273"/>
                  <a:gd name="T4" fmla="*/ 291 w 392"/>
                  <a:gd name="T5" fmla="*/ 299 h 1273"/>
                  <a:gd name="T6" fmla="*/ 392 w 392"/>
                  <a:gd name="T7" fmla="*/ 649 h 1273"/>
                  <a:gd name="T8" fmla="*/ 371 w 392"/>
                  <a:gd name="T9" fmla="*/ 718 h 1273"/>
                  <a:gd name="T10" fmla="*/ 69 w 392"/>
                  <a:gd name="T11" fmla="*/ 926 h 1273"/>
                  <a:gd name="T12" fmla="*/ 3 w 392"/>
                  <a:gd name="T13" fmla="*/ 1058 h 1273"/>
                  <a:gd name="T14" fmla="*/ 45 w 392"/>
                  <a:gd name="T15" fmla="*/ 1273 h 1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2" h="1273">
                    <a:moveTo>
                      <a:pt x="0" y="0"/>
                    </a:moveTo>
                    <a:lnTo>
                      <a:pt x="135" y="49"/>
                    </a:lnTo>
                    <a:lnTo>
                      <a:pt x="291" y="299"/>
                    </a:lnTo>
                    <a:lnTo>
                      <a:pt x="392" y="649"/>
                    </a:lnTo>
                    <a:lnTo>
                      <a:pt x="371" y="718"/>
                    </a:lnTo>
                    <a:lnTo>
                      <a:pt x="69" y="926"/>
                    </a:lnTo>
                    <a:lnTo>
                      <a:pt x="3" y="1058"/>
                    </a:lnTo>
                    <a:lnTo>
                      <a:pt x="45" y="1273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4" name="Freeform 1376">
                <a:extLst>
                  <a:ext uri="{FF2B5EF4-FFF2-40B4-BE49-F238E27FC236}">
                    <a16:creationId xmlns:a16="http://schemas.microsoft.com/office/drawing/2014/main" id="{BA2578C5-DE03-6B15-8A8E-F565BB901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" y="1386"/>
                <a:ext cx="193" cy="262"/>
              </a:xfrm>
              <a:custGeom>
                <a:avLst/>
                <a:gdLst>
                  <a:gd name="T0" fmla="*/ 55 w 967"/>
                  <a:gd name="T1" fmla="*/ 1311 h 1311"/>
                  <a:gd name="T2" fmla="*/ 0 w 967"/>
                  <a:gd name="T3" fmla="*/ 1044 h 1311"/>
                  <a:gd name="T4" fmla="*/ 205 w 967"/>
                  <a:gd name="T5" fmla="*/ 1051 h 1311"/>
                  <a:gd name="T6" fmla="*/ 222 w 967"/>
                  <a:gd name="T7" fmla="*/ 985 h 1311"/>
                  <a:gd name="T8" fmla="*/ 305 w 967"/>
                  <a:gd name="T9" fmla="*/ 787 h 1311"/>
                  <a:gd name="T10" fmla="*/ 555 w 967"/>
                  <a:gd name="T11" fmla="*/ 656 h 1311"/>
                  <a:gd name="T12" fmla="*/ 624 w 967"/>
                  <a:gd name="T13" fmla="*/ 448 h 1311"/>
                  <a:gd name="T14" fmla="*/ 603 w 967"/>
                  <a:gd name="T15" fmla="*/ 229 h 1311"/>
                  <a:gd name="T16" fmla="*/ 697 w 967"/>
                  <a:gd name="T17" fmla="*/ 35 h 1311"/>
                  <a:gd name="T18" fmla="*/ 835 w 967"/>
                  <a:gd name="T19" fmla="*/ 66 h 1311"/>
                  <a:gd name="T20" fmla="*/ 964 w 967"/>
                  <a:gd name="T21" fmla="*/ 0 h 1311"/>
                  <a:gd name="T22" fmla="*/ 967 w 967"/>
                  <a:gd name="T23" fmla="*/ 0 h 1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7" h="1311">
                    <a:moveTo>
                      <a:pt x="55" y="1311"/>
                    </a:moveTo>
                    <a:lnTo>
                      <a:pt x="0" y="1044"/>
                    </a:lnTo>
                    <a:lnTo>
                      <a:pt x="205" y="1051"/>
                    </a:lnTo>
                    <a:lnTo>
                      <a:pt x="222" y="985"/>
                    </a:lnTo>
                    <a:lnTo>
                      <a:pt x="305" y="787"/>
                    </a:lnTo>
                    <a:lnTo>
                      <a:pt x="555" y="656"/>
                    </a:lnTo>
                    <a:lnTo>
                      <a:pt x="624" y="448"/>
                    </a:lnTo>
                    <a:lnTo>
                      <a:pt x="603" y="229"/>
                    </a:lnTo>
                    <a:lnTo>
                      <a:pt x="697" y="35"/>
                    </a:lnTo>
                    <a:lnTo>
                      <a:pt x="835" y="66"/>
                    </a:lnTo>
                    <a:lnTo>
                      <a:pt x="964" y="0"/>
                    </a:lnTo>
                    <a:lnTo>
                      <a:pt x="967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5" name="Freeform 1377">
                <a:extLst>
                  <a:ext uri="{FF2B5EF4-FFF2-40B4-BE49-F238E27FC236}">
                    <a16:creationId xmlns:a16="http://schemas.microsoft.com/office/drawing/2014/main" id="{024666A1-EECA-F901-5DBE-DE05F1DC7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3" y="1648"/>
                <a:ext cx="94" cy="11"/>
              </a:xfrm>
              <a:custGeom>
                <a:avLst/>
                <a:gdLst>
                  <a:gd name="T0" fmla="*/ 0 w 471"/>
                  <a:gd name="T1" fmla="*/ 0 h 55"/>
                  <a:gd name="T2" fmla="*/ 125 w 471"/>
                  <a:gd name="T3" fmla="*/ 55 h 55"/>
                  <a:gd name="T4" fmla="*/ 471 w 471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1" h="55">
                    <a:moveTo>
                      <a:pt x="0" y="0"/>
                    </a:moveTo>
                    <a:lnTo>
                      <a:pt x="125" y="55"/>
                    </a:lnTo>
                    <a:lnTo>
                      <a:pt x="471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6" name="Freeform 1378">
                <a:extLst>
                  <a:ext uri="{FF2B5EF4-FFF2-40B4-BE49-F238E27FC236}">
                    <a16:creationId xmlns:a16="http://schemas.microsoft.com/office/drawing/2014/main" id="{77C52E60-F8CB-BC02-F761-998A9FB2B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9" y="1648"/>
                <a:ext cx="651" cy="622"/>
              </a:xfrm>
              <a:custGeom>
                <a:avLst/>
                <a:gdLst>
                  <a:gd name="T0" fmla="*/ 1669 w 3256"/>
                  <a:gd name="T1" fmla="*/ 2543 h 3110"/>
                  <a:gd name="T2" fmla="*/ 1644 w 3256"/>
                  <a:gd name="T3" fmla="*/ 2393 h 3110"/>
                  <a:gd name="T4" fmla="*/ 2379 w 3256"/>
                  <a:gd name="T5" fmla="*/ 2500 h 3110"/>
                  <a:gd name="T6" fmla="*/ 2632 w 3256"/>
                  <a:gd name="T7" fmla="*/ 2701 h 3110"/>
                  <a:gd name="T8" fmla="*/ 3006 w 3256"/>
                  <a:gd name="T9" fmla="*/ 2573 h 3110"/>
                  <a:gd name="T10" fmla="*/ 2885 w 3256"/>
                  <a:gd name="T11" fmla="*/ 3110 h 3110"/>
                  <a:gd name="T12" fmla="*/ 3048 w 3256"/>
                  <a:gd name="T13" fmla="*/ 2656 h 3110"/>
                  <a:gd name="T14" fmla="*/ 3079 w 3256"/>
                  <a:gd name="T15" fmla="*/ 2504 h 3110"/>
                  <a:gd name="T16" fmla="*/ 3256 w 3256"/>
                  <a:gd name="T17" fmla="*/ 2351 h 3110"/>
                  <a:gd name="T18" fmla="*/ 2698 w 3256"/>
                  <a:gd name="T19" fmla="*/ 2604 h 3110"/>
                  <a:gd name="T20" fmla="*/ 2455 w 3256"/>
                  <a:gd name="T21" fmla="*/ 2479 h 3110"/>
                  <a:gd name="T22" fmla="*/ 2483 w 3256"/>
                  <a:gd name="T23" fmla="*/ 2413 h 3110"/>
                  <a:gd name="T24" fmla="*/ 2403 w 3256"/>
                  <a:gd name="T25" fmla="*/ 2441 h 3110"/>
                  <a:gd name="T26" fmla="*/ 1710 w 3256"/>
                  <a:gd name="T27" fmla="*/ 2323 h 3110"/>
                  <a:gd name="T28" fmla="*/ 1585 w 3256"/>
                  <a:gd name="T29" fmla="*/ 2087 h 3110"/>
                  <a:gd name="T30" fmla="*/ 1259 w 3256"/>
                  <a:gd name="T31" fmla="*/ 2205 h 3110"/>
                  <a:gd name="T32" fmla="*/ 1124 w 3256"/>
                  <a:gd name="T33" fmla="*/ 1935 h 3110"/>
                  <a:gd name="T34" fmla="*/ 715 w 3256"/>
                  <a:gd name="T35" fmla="*/ 1647 h 3110"/>
                  <a:gd name="T36" fmla="*/ 763 w 3256"/>
                  <a:gd name="T37" fmla="*/ 1581 h 3110"/>
                  <a:gd name="T38" fmla="*/ 947 w 3256"/>
                  <a:gd name="T39" fmla="*/ 1647 h 3110"/>
                  <a:gd name="T40" fmla="*/ 1446 w 3256"/>
                  <a:gd name="T41" fmla="*/ 1401 h 3110"/>
                  <a:gd name="T42" fmla="*/ 1508 w 3256"/>
                  <a:gd name="T43" fmla="*/ 1508 h 3110"/>
                  <a:gd name="T44" fmla="*/ 1838 w 3256"/>
                  <a:gd name="T45" fmla="*/ 1397 h 3110"/>
                  <a:gd name="T46" fmla="*/ 1928 w 3256"/>
                  <a:gd name="T47" fmla="*/ 1474 h 3110"/>
                  <a:gd name="T48" fmla="*/ 2143 w 3256"/>
                  <a:gd name="T49" fmla="*/ 1397 h 3110"/>
                  <a:gd name="T50" fmla="*/ 1966 w 3256"/>
                  <a:gd name="T51" fmla="*/ 1349 h 3110"/>
                  <a:gd name="T52" fmla="*/ 1408 w 3256"/>
                  <a:gd name="T53" fmla="*/ 1283 h 3110"/>
                  <a:gd name="T54" fmla="*/ 1359 w 3256"/>
                  <a:gd name="T55" fmla="*/ 1089 h 3110"/>
                  <a:gd name="T56" fmla="*/ 1619 w 3256"/>
                  <a:gd name="T57" fmla="*/ 978 h 3110"/>
                  <a:gd name="T58" fmla="*/ 1294 w 3256"/>
                  <a:gd name="T59" fmla="*/ 1009 h 3110"/>
                  <a:gd name="T60" fmla="*/ 1221 w 3256"/>
                  <a:gd name="T61" fmla="*/ 1238 h 3110"/>
                  <a:gd name="T62" fmla="*/ 1089 w 3256"/>
                  <a:gd name="T63" fmla="*/ 1023 h 3110"/>
                  <a:gd name="T64" fmla="*/ 905 w 3256"/>
                  <a:gd name="T65" fmla="*/ 1030 h 3110"/>
                  <a:gd name="T66" fmla="*/ 756 w 3256"/>
                  <a:gd name="T67" fmla="*/ 898 h 3110"/>
                  <a:gd name="T68" fmla="*/ 1196 w 3256"/>
                  <a:gd name="T69" fmla="*/ 732 h 3110"/>
                  <a:gd name="T70" fmla="*/ 1307 w 3256"/>
                  <a:gd name="T71" fmla="*/ 655 h 3110"/>
                  <a:gd name="T72" fmla="*/ 1169 w 3256"/>
                  <a:gd name="T73" fmla="*/ 652 h 3110"/>
                  <a:gd name="T74" fmla="*/ 916 w 3256"/>
                  <a:gd name="T75" fmla="*/ 780 h 3110"/>
                  <a:gd name="T76" fmla="*/ 770 w 3256"/>
                  <a:gd name="T77" fmla="*/ 784 h 3110"/>
                  <a:gd name="T78" fmla="*/ 607 w 3256"/>
                  <a:gd name="T79" fmla="*/ 950 h 3110"/>
                  <a:gd name="T80" fmla="*/ 389 w 3256"/>
                  <a:gd name="T81" fmla="*/ 804 h 3110"/>
                  <a:gd name="T82" fmla="*/ 0 w 3256"/>
                  <a:gd name="T83" fmla="*/ 843 h 3110"/>
                  <a:gd name="T84" fmla="*/ 264 w 3256"/>
                  <a:gd name="T85" fmla="*/ 579 h 3110"/>
                  <a:gd name="T86" fmla="*/ 510 w 3256"/>
                  <a:gd name="T87" fmla="*/ 544 h 3110"/>
                  <a:gd name="T88" fmla="*/ 312 w 3256"/>
                  <a:gd name="T89" fmla="*/ 430 h 3110"/>
                  <a:gd name="T90" fmla="*/ 888 w 3256"/>
                  <a:gd name="T91" fmla="*/ 264 h 3110"/>
                  <a:gd name="T92" fmla="*/ 708 w 3256"/>
                  <a:gd name="T93" fmla="*/ 153 h 3110"/>
                  <a:gd name="T94" fmla="*/ 999 w 3256"/>
                  <a:gd name="T95" fmla="*/ 97 h 3110"/>
                  <a:gd name="T96" fmla="*/ 1148 w 3256"/>
                  <a:gd name="T97" fmla="*/ 10 h 3110"/>
                  <a:gd name="T98" fmla="*/ 1040 w 3256"/>
                  <a:gd name="T99" fmla="*/ 0 h 3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256" h="3110">
                    <a:moveTo>
                      <a:pt x="1669" y="2543"/>
                    </a:moveTo>
                    <a:lnTo>
                      <a:pt x="1644" y="2393"/>
                    </a:lnTo>
                    <a:lnTo>
                      <a:pt x="2379" y="2500"/>
                    </a:lnTo>
                    <a:lnTo>
                      <a:pt x="2632" y="2701"/>
                    </a:lnTo>
                    <a:lnTo>
                      <a:pt x="3006" y="2573"/>
                    </a:lnTo>
                    <a:lnTo>
                      <a:pt x="2885" y="3110"/>
                    </a:lnTo>
                    <a:lnTo>
                      <a:pt x="3048" y="2656"/>
                    </a:lnTo>
                    <a:lnTo>
                      <a:pt x="3079" y="2504"/>
                    </a:lnTo>
                    <a:lnTo>
                      <a:pt x="3256" y="2351"/>
                    </a:lnTo>
                    <a:lnTo>
                      <a:pt x="2698" y="2604"/>
                    </a:lnTo>
                    <a:lnTo>
                      <a:pt x="2455" y="2479"/>
                    </a:lnTo>
                    <a:lnTo>
                      <a:pt x="2483" y="2413"/>
                    </a:lnTo>
                    <a:lnTo>
                      <a:pt x="2403" y="2441"/>
                    </a:lnTo>
                    <a:lnTo>
                      <a:pt x="1710" y="2323"/>
                    </a:lnTo>
                    <a:lnTo>
                      <a:pt x="1585" y="2087"/>
                    </a:lnTo>
                    <a:lnTo>
                      <a:pt x="1259" y="2205"/>
                    </a:lnTo>
                    <a:lnTo>
                      <a:pt x="1124" y="1935"/>
                    </a:lnTo>
                    <a:lnTo>
                      <a:pt x="715" y="1647"/>
                    </a:lnTo>
                    <a:lnTo>
                      <a:pt x="763" y="1581"/>
                    </a:lnTo>
                    <a:lnTo>
                      <a:pt x="947" y="1647"/>
                    </a:lnTo>
                    <a:lnTo>
                      <a:pt x="1446" y="1401"/>
                    </a:lnTo>
                    <a:lnTo>
                      <a:pt x="1508" y="1508"/>
                    </a:lnTo>
                    <a:lnTo>
                      <a:pt x="1838" y="1397"/>
                    </a:lnTo>
                    <a:lnTo>
                      <a:pt x="1928" y="1474"/>
                    </a:lnTo>
                    <a:lnTo>
                      <a:pt x="2143" y="1397"/>
                    </a:lnTo>
                    <a:lnTo>
                      <a:pt x="1966" y="1349"/>
                    </a:lnTo>
                    <a:lnTo>
                      <a:pt x="1408" y="1283"/>
                    </a:lnTo>
                    <a:lnTo>
                      <a:pt x="1359" y="1089"/>
                    </a:lnTo>
                    <a:lnTo>
                      <a:pt x="1619" y="978"/>
                    </a:lnTo>
                    <a:lnTo>
                      <a:pt x="1294" y="1009"/>
                    </a:lnTo>
                    <a:lnTo>
                      <a:pt x="1221" y="1238"/>
                    </a:lnTo>
                    <a:lnTo>
                      <a:pt x="1089" y="1023"/>
                    </a:lnTo>
                    <a:lnTo>
                      <a:pt x="905" y="1030"/>
                    </a:lnTo>
                    <a:lnTo>
                      <a:pt x="756" y="898"/>
                    </a:lnTo>
                    <a:lnTo>
                      <a:pt x="1196" y="732"/>
                    </a:lnTo>
                    <a:lnTo>
                      <a:pt x="1307" y="655"/>
                    </a:lnTo>
                    <a:lnTo>
                      <a:pt x="1169" y="652"/>
                    </a:lnTo>
                    <a:lnTo>
                      <a:pt x="916" y="780"/>
                    </a:lnTo>
                    <a:lnTo>
                      <a:pt x="770" y="784"/>
                    </a:lnTo>
                    <a:lnTo>
                      <a:pt x="607" y="950"/>
                    </a:lnTo>
                    <a:lnTo>
                      <a:pt x="389" y="804"/>
                    </a:lnTo>
                    <a:lnTo>
                      <a:pt x="0" y="843"/>
                    </a:lnTo>
                    <a:lnTo>
                      <a:pt x="264" y="579"/>
                    </a:lnTo>
                    <a:lnTo>
                      <a:pt x="510" y="544"/>
                    </a:lnTo>
                    <a:lnTo>
                      <a:pt x="312" y="430"/>
                    </a:lnTo>
                    <a:lnTo>
                      <a:pt x="888" y="264"/>
                    </a:lnTo>
                    <a:lnTo>
                      <a:pt x="708" y="153"/>
                    </a:lnTo>
                    <a:lnTo>
                      <a:pt x="999" y="97"/>
                    </a:lnTo>
                    <a:lnTo>
                      <a:pt x="1148" y="10"/>
                    </a:lnTo>
                    <a:lnTo>
                      <a:pt x="104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7" name="Line 1379">
                <a:extLst>
                  <a:ext uri="{FF2B5EF4-FFF2-40B4-BE49-F238E27FC236}">
                    <a16:creationId xmlns:a16="http://schemas.microsoft.com/office/drawing/2014/main" id="{42993E35-E0A6-AC2B-A49E-D3AE2DFB85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85" y="1171"/>
                <a:ext cx="97" cy="13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8" name="Line 1380">
                <a:extLst>
                  <a:ext uri="{FF2B5EF4-FFF2-40B4-BE49-F238E27FC236}">
                    <a16:creationId xmlns:a16="http://schemas.microsoft.com/office/drawing/2014/main" id="{F952BA52-159D-23EC-6996-C6235E9C0F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43" y="780"/>
                <a:ext cx="9" cy="39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9" name="Freeform 1381">
                <a:extLst>
                  <a:ext uri="{FF2B5EF4-FFF2-40B4-BE49-F238E27FC236}">
                    <a16:creationId xmlns:a16="http://schemas.microsoft.com/office/drawing/2014/main" id="{80CCE24C-517F-CE8D-AE7C-D7154B1F0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" y="908"/>
                <a:ext cx="292" cy="185"/>
              </a:xfrm>
              <a:custGeom>
                <a:avLst/>
                <a:gdLst>
                  <a:gd name="T0" fmla="*/ 992 w 1460"/>
                  <a:gd name="T1" fmla="*/ 0 h 929"/>
                  <a:gd name="T2" fmla="*/ 957 w 1460"/>
                  <a:gd name="T3" fmla="*/ 14 h 929"/>
                  <a:gd name="T4" fmla="*/ 988 w 1460"/>
                  <a:gd name="T5" fmla="*/ 76 h 929"/>
                  <a:gd name="T6" fmla="*/ 974 w 1460"/>
                  <a:gd name="T7" fmla="*/ 111 h 929"/>
                  <a:gd name="T8" fmla="*/ 915 w 1460"/>
                  <a:gd name="T9" fmla="*/ 159 h 929"/>
                  <a:gd name="T10" fmla="*/ 842 w 1460"/>
                  <a:gd name="T11" fmla="*/ 180 h 929"/>
                  <a:gd name="T12" fmla="*/ 700 w 1460"/>
                  <a:gd name="T13" fmla="*/ 142 h 929"/>
                  <a:gd name="T14" fmla="*/ 517 w 1460"/>
                  <a:gd name="T15" fmla="*/ 184 h 929"/>
                  <a:gd name="T16" fmla="*/ 430 w 1460"/>
                  <a:gd name="T17" fmla="*/ 301 h 929"/>
                  <a:gd name="T18" fmla="*/ 114 w 1460"/>
                  <a:gd name="T19" fmla="*/ 423 h 929"/>
                  <a:gd name="T20" fmla="*/ 0 w 1460"/>
                  <a:gd name="T21" fmla="*/ 568 h 929"/>
                  <a:gd name="T22" fmla="*/ 3 w 1460"/>
                  <a:gd name="T23" fmla="*/ 600 h 929"/>
                  <a:gd name="T24" fmla="*/ 38 w 1460"/>
                  <a:gd name="T25" fmla="*/ 610 h 929"/>
                  <a:gd name="T26" fmla="*/ 114 w 1460"/>
                  <a:gd name="T27" fmla="*/ 617 h 929"/>
                  <a:gd name="T28" fmla="*/ 478 w 1460"/>
                  <a:gd name="T29" fmla="*/ 530 h 929"/>
                  <a:gd name="T30" fmla="*/ 517 w 1460"/>
                  <a:gd name="T31" fmla="*/ 527 h 929"/>
                  <a:gd name="T32" fmla="*/ 582 w 1460"/>
                  <a:gd name="T33" fmla="*/ 558 h 929"/>
                  <a:gd name="T34" fmla="*/ 628 w 1460"/>
                  <a:gd name="T35" fmla="*/ 613 h 929"/>
                  <a:gd name="T36" fmla="*/ 607 w 1460"/>
                  <a:gd name="T37" fmla="*/ 683 h 929"/>
                  <a:gd name="T38" fmla="*/ 409 w 1460"/>
                  <a:gd name="T39" fmla="*/ 780 h 929"/>
                  <a:gd name="T40" fmla="*/ 302 w 1460"/>
                  <a:gd name="T41" fmla="*/ 880 h 929"/>
                  <a:gd name="T42" fmla="*/ 472 w 1460"/>
                  <a:gd name="T43" fmla="*/ 929 h 929"/>
                  <a:gd name="T44" fmla="*/ 520 w 1460"/>
                  <a:gd name="T45" fmla="*/ 874 h 929"/>
                  <a:gd name="T46" fmla="*/ 666 w 1460"/>
                  <a:gd name="T47" fmla="*/ 849 h 929"/>
                  <a:gd name="T48" fmla="*/ 808 w 1460"/>
                  <a:gd name="T49" fmla="*/ 683 h 929"/>
                  <a:gd name="T50" fmla="*/ 1099 w 1460"/>
                  <a:gd name="T51" fmla="*/ 697 h 929"/>
                  <a:gd name="T52" fmla="*/ 1262 w 1460"/>
                  <a:gd name="T53" fmla="*/ 548 h 929"/>
                  <a:gd name="T54" fmla="*/ 1408 w 1460"/>
                  <a:gd name="T55" fmla="*/ 548 h 929"/>
                  <a:gd name="T56" fmla="*/ 1460 w 1460"/>
                  <a:gd name="T57" fmla="*/ 499 h 929"/>
                  <a:gd name="T58" fmla="*/ 1460 w 1460"/>
                  <a:gd name="T59" fmla="*/ 461 h 929"/>
                  <a:gd name="T60" fmla="*/ 1432 w 1460"/>
                  <a:gd name="T61" fmla="*/ 440 h 929"/>
                  <a:gd name="T62" fmla="*/ 1286 w 1460"/>
                  <a:gd name="T63" fmla="*/ 416 h 929"/>
                  <a:gd name="T64" fmla="*/ 1193 w 1460"/>
                  <a:gd name="T65" fmla="*/ 357 h 929"/>
                  <a:gd name="T66" fmla="*/ 1255 w 1460"/>
                  <a:gd name="T67" fmla="*/ 152 h 929"/>
                  <a:gd name="T68" fmla="*/ 1148 w 1460"/>
                  <a:gd name="T69" fmla="*/ 138 h 929"/>
                  <a:gd name="T70" fmla="*/ 1092 w 1460"/>
                  <a:gd name="T71" fmla="*/ 41 h 929"/>
                  <a:gd name="T72" fmla="*/ 992 w 1460"/>
                  <a:gd name="T73" fmla="*/ 0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0" h="929">
                    <a:moveTo>
                      <a:pt x="992" y="0"/>
                    </a:moveTo>
                    <a:lnTo>
                      <a:pt x="957" y="14"/>
                    </a:lnTo>
                    <a:lnTo>
                      <a:pt x="988" y="76"/>
                    </a:lnTo>
                    <a:lnTo>
                      <a:pt x="974" y="111"/>
                    </a:lnTo>
                    <a:lnTo>
                      <a:pt x="915" y="159"/>
                    </a:lnTo>
                    <a:lnTo>
                      <a:pt x="842" y="180"/>
                    </a:lnTo>
                    <a:lnTo>
                      <a:pt x="700" y="142"/>
                    </a:lnTo>
                    <a:lnTo>
                      <a:pt x="517" y="184"/>
                    </a:lnTo>
                    <a:lnTo>
                      <a:pt x="430" y="301"/>
                    </a:lnTo>
                    <a:lnTo>
                      <a:pt x="114" y="423"/>
                    </a:lnTo>
                    <a:lnTo>
                      <a:pt x="0" y="568"/>
                    </a:lnTo>
                    <a:lnTo>
                      <a:pt x="3" y="600"/>
                    </a:lnTo>
                    <a:lnTo>
                      <a:pt x="38" y="610"/>
                    </a:lnTo>
                    <a:lnTo>
                      <a:pt x="114" y="617"/>
                    </a:lnTo>
                    <a:lnTo>
                      <a:pt x="478" y="530"/>
                    </a:lnTo>
                    <a:lnTo>
                      <a:pt x="517" y="527"/>
                    </a:lnTo>
                    <a:lnTo>
                      <a:pt x="582" y="558"/>
                    </a:lnTo>
                    <a:lnTo>
                      <a:pt x="628" y="613"/>
                    </a:lnTo>
                    <a:lnTo>
                      <a:pt x="607" y="683"/>
                    </a:lnTo>
                    <a:lnTo>
                      <a:pt x="409" y="780"/>
                    </a:lnTo>
                    <a:lnTo>
                      <a:pt x="302" y="880"/>
                    </a:lnTo>
                    <a:lnTo>
                      <a:pt x="472" y="929"/>
                    </a:lnTo>
                    <a:lnTo>
                      <a:pt x="520" y="874"/>
                    </a:lnTo>
                    <a:lnTo>
                      <a:pt x="666" y="849"/>
                    </a:lnTo>
                    <a:lnTo>
                      <a:pt x="808" y="683"/>
                    </a:lnTo>
                    <a:lnTo>
                      <a:pt x="1099" y="697"/>
                    </a:lnTo>
                    <a:lnTo>
                      <a:pt x="1262" y="548"/>
                    </a:lnTo>
                    <a:lnTo>
                      <a:pt x="1408" y="548"/>
                    </a:lnTo>
                    <a:lnTo>
                      <a:pt x="1460" y="499"/>
                    </a:lnTo>
                    <a:lnTo>
                      <a:pt x="1460" y="461"/>
                    </a:lnTo>
                    <a:lnTo>
                      <a:pt x="1432" y="440"/>
                    </a:lnTo>
                    <a:lnTo>
                      <a:pt x="1286" y="416"/>
                    </a:lnTo>
                    <a:lnTo>
                      <a:pt x="1193" y="357"/>
                    </a:lnTo>
                    <a:lnTo>
                      <a:pt x="1255" y="152"/>
                    </a:lnTo>
                    <a:lnTo>
                      <a:pt x="1148" y="138"/>
                    </a:lnTo>
                    <a:lnTo>
                      <a:pt x="1092" y="41"/>
                    </a:lnTo>
                    <a:lnTo>
                      <a:pt x="992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0" name="Freeform 1382">
                <a:extLst>
                  <a:ext uri="{FF2B5EF4-FFF2-40B4-BE49-F238E27FC236}">
                    <a16:creationId xmlns:a16="http://schemas.microsoft.com/office/drawing/2014/main" id="{DBFE2FF9-4CA9-3112-0EA9-50540EE3B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" y="1279"/>
                <a:ext cx="34" cy="50"/>
              </a:xfrm>
              <a:custGeom>
                <a:avLst/>
                <a:gdLst>
                  <a:gd name="T0" fmla="*/ 170 w 170"/>
                  <a:gd name="T1" fmla="*/ 145 h 253"/>
                  <a:gd name="T2" fmla="*/ 73 w 170"/>
                  <a:gd name="T3" fmla="*/ 0 h 253"/>
                  <a:gd name="T4" fmla="*/ 0 w 170"/>
                  <a:gd name="T5" fmla="*/ 73 h 253"/>
                  <a:gd name="T6" fmla="*/ 24 w 170"/>
                  <a:gd name="T7" fmla="*/ 211 h 253"/>
                  <a:gd name="T8" fmla="*/ 80 w 170"/>
                  <a:gd name="T9" fmla="*/ 253 h 253"/>
                  <a:gd name="T10" fmla="*/ 170 w 170"/>
                  <a:gd name="T11" fmla="*/ 145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53">
                    <a:moveTo>
                      <a:pt x="170" y="145"/>
                    </a:moveTo>
                    <a:lnTo>
                      <a:pt x="73" y="0"/>
                    </a:lnTo>
                    <a:lnTo>
                      <a:pt x="0" y="73"/>
                    </a:lnTo>
                    <a:lnTo>
                      <a:pt x="24" y="211"/>
                    </a:lnTo>
                    <a:lnTo>
                      <a:pt x="80" y="253"/>
                    </a:lnTo>
                    <a:lnTo>
                      <a:pt x="170" y="145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1" name="Freeform 1383">
                <a:extLst>
                  <a:ext uri="{FF2B5EF4-FFF2-40B4-BE49-F238E27FC236}">
                    <a16:creationId xmlns:a16="http://schemas.microsoft.com/office/drawing/2014/main" id="{7378D3DE-8CD7-E914-CBCB-D8DC63655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2658"/>
                <a:ext cx="1548" cy="1364"/>
              </a:xfrm>
              <a:custGeom>
                <a:avLst/>
                <a:gdLst>
                  <a:gd name="T0" fmla="*/ 6185 w 7742"/>
                  <a:gd name="T1" fmla="*/ 509 h 6820"/>
                  <a:gd name="T2" fmla="*/ 5831 w 7742"/>
                  <a:gd name="T3" fmla="*/ 308 h 6820"/>
                  <a:gd name="T4" fmla="*/ 5717 w 7742"/>
                  <a:gd name="T5" fmla="*/ 263 h 6820"/>
                  <a:gd name="T6" fmla="*/ 5211 w 7742"/>
                  <a:gd name="T7" fmla="*/ 31 h 6820"/>
                  <a:gd name="T8" fmla="*/ 4705 w 7742"/>
                  <a:gd name="T9" fmla="*/ 20 h 6820"/>
                  <a:gd name="T10" fmla="*/ 4088 w 7742"/>
                  <a:gd name="T11" fmla="*/ 166 h 6820"/>
                  <a:gd name="T12" fmla="*/ 3626 w 7742"/>
                  <a:gd name="T13" fmla="*/ 319 h 6820"/>
                  <a:gd name="T14" fmla="*/ 2989 w 7742"/>
                  <a:gd name="T15" fmla="*/ 235 h 6820"/>
                  <a:gd name="T16" fmla="*/ 2503 w 7742"/>
                  <a:gd name="T17" fmla="*/ 326 h 6820"/>
                  <a:gd name="T18" fmla="*/ 1734 w 7742"/>
                  <a:gd name="T19" fmla="*/ 534 h 6820"/>
                  <a:gd name="T20" fmla="*/ 1585 w 7742"/>
                  <a:gd name="T21" fmla="*/ 523 h 6820"/>
                  <a:gd name="T22" fmla="*/ 1026 w 7742"/>
                  <a:gd name="T23" fmla="*/ 627 h 6820"/>
                  <a:gd name="T24" fmla="*/ 420 w 7742"/>
                  <a:gd name="T25" fmla="*/ 541 h 6820"/>
                  <a:gd name="T26" fmla="*/ 503 w 7742"/>
                  <a:gd name="T27" fmla="*/ 877 h 6820"/>
                  <a:gd name="T28" fmla="*/ 0 w 7742"/>
                  <a:gd name="T29" fmla="*/ 960 h 6820"/>
                  <a:gd name="T30" fmla="*/ 590 w 7742"/>
                  <a:gd name="T31" fmla="*/ 1303 h 6820"/>
                  <a:gd name="T32" fmla="*/ 1193 w 7742"/>
                  <a:gd name="T33" fmla="*/ 1449 h 6820"/>
                  <a:gd name="T34" fmla="*/ 1623 w 7742"/>
                  <a:gd name="T35" fmla="*/ 1584 h 6820"/>
                  <a:gd name="T36" fmla="*/ 1959 w 7742"/>
                  <a:gd name="T37" fmla="*/ 1674 h 6820"/>
                  <a:gd name="T38" fmla="*/ 2371 w 7742"/>
                  <a:gd name="T39" fmla="*/ 2032 h 6820"/>
                  <a:gd name="T40" fmla="*/ 2722 w 7742"/>
                  <a:gd name="T41" fmla="*/ 1844 h 6820"/>
                  <a:gd name="T42" fmla="*/ 2881 w 7742"/>
                  <a:gd name="T43" fmla="*/ 1342 h 6820"/>
                  <a:gd name="T44" fmla="*/ 2902 w 7742"/>
                  <a:gd name="T45" fmla="*/ 1324 h 6820"/>
                  <a:gd name="T46" fmla="*/ 3058 w 7742"/>
                  <a:gd name="T47" fmla="*/ 1258 h 6820"/>
                  <a:gd name="T48" fmla="*/ 3512 w 7742"/>
                  <a:gd name="T49" fmla="*/ 1352 h 6820"/>
                  <a:gd name="T50" fmla="*/ 2815 w 7742"/>
                  <a:gd name="T51" fmla="*/ 1848 h 6820"/>
                  <a:gd name="T52" fmla="*/ 3654 w 7742"/>
                  <a:gd name="T53" fmla="*/ 2468 h 6820"/>
                  <a:gd name="T54" fmla="*/ 4334 w 7742"/>
                  <a:gd name="T55" fmla="*/ 3058 h 6820"/>
                  <a:gd name="T56" fmla="*/ 4594 w 7742"/>
                  <a:gd name="T57" fmla="*/ 3571 h 6820"/>
                  <a:gd name="T58" fmla="*/ 4965 w 7742"/>
                  <a:gd name="T59" fmla="*/ 4545 h 6820"/>
                  <a:gd name="T60" fmla="*/ 5356 w 7742"/>
                  <a:gd name="T61" fmla="*/ 4438 h 6820"/>
                  <a:gd name="T62" fmla="*/ 5031 w 7742"/>
                  <a:gd name="T63" fmla="*/ 4844 h 6820"/>
                  <a:gd name="T64" fmla="*/ 5141 w 7742"/>
                  <a:gd name="T65" fmla="*/ 5489 h 6820"/>
                  <a:gd name="T66" fmla="*/ 4632 w 7742"/>
                  <a:gd name="T67" fmla="*/ 6054 h 6820"/>
                  <a:gd name="T68" fmla="*/ 4708 w 7742"/>
                  <a:gd name="T69" fmla="*/ 6234 h 6820"/>
                  <a:gd name="T70" fmla="*/ 5349 w 7742"/>
                  <a:gd name="T71" fmla="*/ 6588 h 6820"/>
                  <a:gd name="T72" fmla="*/ 5887 w 7742"/>
                  <a:gd name="T73" fmla="*/ 6747 h 6820"/>
                  <a:gd name="T74" fmla="*/ 6112 w 7742"/>
                  <a:gd name="T75" fmla="*/ 6661 h 6820"/>
                  <a:gd name="T76" fmla="*/ 6178 w 7742"/>
                  <a:gd name="T77" fmla="*/ 6820 h 6820"/>
                  <a:gd name="T78" fmla="*/ 6944 w 7742"/>
                  <a:gd name="T79" fmla="*/ 6768 h 6820"/>
                  <a:gd name="T80" fmla="*/ 6920 w 7742"/>
                  <a:gd name="T81" fmla="*/ 6418 h 6820"/>
                  <a:gd name="T82" fmla="*/ 7232 w 7742"/>
                  <a:gd name="T83" fmla="*/ 6806 h 6820"/>
                  <a:gd name="T84" fmla="*/ 7523 w 7742"/>
                  <a:gd name="T85" fmla="*/ 6460 h 6820"/>
                  <a:gd name="T86" fmla="*/ 7742 w 7742"/>
                  <a:gd name="T87" fmla="*/ 6036 h 6820"/>
                  <a:gd name="T88" fmla="*/ 7315 w 7742"/>
                  <a:gd name="T89" fmla="*/ 5600 h 6820"/>
                  <a:gd name="T90" fmla="*/ 7253 w 7742"/>
                  <a:gd name="T91" fmla="*/ 5423 h 6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742" h="6820">
                    <a:moveTo>
                      <a:pt x="6327" y="468"/>
                    </a:moveTo>
                    <a:lnTo>
                      <a:pt x="6185" y="509"/>
                    </a:lnTo>
                    <a:lnTo>
                      <a:pt x="5922" y="305"/>
                    </a:lnTo>
                    <a:lnTo>
                      <a:pt x="5831" y="308"/>
                    </a:lnTo>
                    <a:lnTo>
                      <a:pt x="5845" y="672"/>
                    </a:lnTo>
                    <a:lnTo>
                      <a:pt x="5717" y="263"/>
                    </a:lnTo>
                    <a:lnTo>
                      <a:pt x="5440" y="0"/>
                    </a:lnTo>
                    <a:lnTo>
                      <a:pt x="5211" y="31"/>
                    </a:lnTo>
                    <a:lnTo>
                      <a:pt x="4996" y="76"/>
                    </a:lnTo>
                    <a:lnTo>
                      <a:pt x="4705" y="20"/>
                    </a:lnTo>
                    <a:lnTo>
                      <a:pt x="4452" y="163"/>
                    </a:lnTo>
                    <a:lnTo>
                      <a:pt x="4088" y="166"/>
                    </a:lnTo>
                    <a:lnTo>
                      <a:pt x="3949" y="138"/>
                    </a:lnTo>
                    <a:lnTo>
                      <a:pt x="3626" y="319"/>
                    </a:lnTo>
                    <a:lnTo>
                      <a:pt x="3418" y="253"/>
                    </a:lnTo>
                    <a:lnTo>
                      <a:pt x="2989" y="235"/>
                    </a:lnTo>
                    <a:lnTo>
                      <a:pt x="2774" y="430"/>
                    </a:lnTo>
                    <a:lnTo>
                      <a:pt x="2503" y="326"/>
                    </a:lnTo>
                    <a:lnTo>
                      <a:pt x="2295" y="346"/>
                    </a:lnTo>
                    <a:lnTo>
                      <a:pt x="1734" y="534"/>
                    </a:lnTo>
                    <a:lnTo>
                      <a:pt x="1640" y="457"/>
                    </a:lnTo>
                    <a:lnTo>
                      <a:pt x="1585" y="523"/>
                    </a:lnTo>
                    <a:lnTo>
                      <a:pt x="1099" y="409"/>
                    </a:lnTo>
                    <a:lnTo>
                      <a:pt x="1026" y="627"/>
                    </a:lnTo>
                    <a:lnTo>
                      <a:pt x="440" y="478"/>
                    </a:lnTo>
                    <a:lnTo>
                      <a:pt x="420" y="541"/>
                    </a:lnTo>
                    <a:lnTo>
                      <a:pt x="420" y="613"/>
                    </a:lnTo>
                    <a:lnTo>
                      <a:pt x="503" y="877"/>
                    </a:lnTo>
                    <a:lnTo>
                      <a:pt x="447" y="925"/>
                    </a:lnTo>
                    <a:lnTo>
                      <a:pt x="0" y="960"/>
                    </a:lnTo>
                    <a:lnTo>
                      <a:pt x="191" y="1092"/>
                    </a:lnTo>
                    <a:lnTo>
                      <a:pt x="590" y="1303"/>
                    </a:lnTo>
                    <a:lnTo>
                      <a:pt x="1037" y="1362"/>
                    </a:lnTo>
                    <a:lnTo>
                      <a:pt x="1193" y="1449"/>
                    </a:lnTo>
                    <a:lnTo>
                      <a:pt x="1494" y="1335"/>
                    </a:lnTo>
                    <a:lnTo>
                      <a:pt x="1623" y="1584"/>
                    </a:lnTo>
                    <a:lnTo>
                      <a:pt x="1886" y="1674"/>
                    </a:lnTo>
                    <a:lnTo>
                      <a:pt x="1959" y="1674"/>
                    </a:lnTo>
                    <a:lnTo>
                      <a:pt x="2059" y="1862"/>
                    </a:lnTo>
                    <a:lnTo>
                      <a:pt x="2371" y="2032"/>
                    </a:lnTo>
                    <a:lnTo>
                      <a:pt x="2631" y="1810"/>
                    </a:lnTo>
                    <a:lnTo>
                      <a:pt x="2722" y="1844"/>
                    </a:lnTo>
                    <a:lnTo>
                      <a:pt x="2812" y="1740"/>
                    </a:lnTo>
                    <a:lnTo>
                      <a:pt x="2881" y="1342"/>
                    </a:lnTo>
                    <a:lnTo>
                      <a:pt x="2798" y="1300"/>
                    </a:lnTo>
                    <a:lnTo>
                      <a:pt x="2902" y="1324"/>
                    </a:lnTo>
                    <a:lnTo>
                      <a:pt x="2992" y="1279"/>
                    </a:lnTo>
                    <a:lnTo>
                      <a:pt x="3058" y="1258"/>
                    </a:lnTo>
                    <a:lnTo>
                      <a:pt x="3505" y="1317"/>
                    </a:lnTo>
                    <a:lnTo>
                      <a:pt x="3512" y="1352"/>
                    </a:lnTo>
                    <a:lnTo>
                      <a:pt x="2937" y="1352"/>
                    </a:lnTo>
                    <a:lnTo>
                      <a:pt x="2815" y="1848"/>
                    </a:lnTo>
                    <a:lnTo>
                      <a:pt x="3308" y="2097"/>
                    </a:lnTo>
                    <a:lnTo>
                      <a:pt x="3654" y="2468"/>
                    </a:lnTo>
                    <a:lnTo>
                      <a:pt x="3800" y="2475"/>
                    </a:lnTo>
                    <a:lnTo>
                      <a:pt x="4334" y="3058"/>
                    </a:lnTo>
                    <a:lnTo>
                      <a:pt x="4448" y="3325"/>
                    </a:lnTo>
                    <a:lnTo>
                      <a:pt x="4594" y="3571"/>
                    </a:lnTo>
                    <a:lnTo>
                      <a:pt x="4885" y="4278"/>
                    </a:lnTo>
                    <a:lnTo>
                      <a:pt x="4965" y="4545"/>
                    </a:lnTo>
                    <a:lnTo>
                      <a:pt x="5533" y="4383"/>
                    </a:lnTo>
                    <a:lnTo>
                      <a:pt x="5356" y="4438"/>
                    </a:lnTo>
                    <a:lnTo>
                      <a:pt x="5083" y="4643"/>
                    </a:lnTo>
                    <a:lnTo>
                      <a:pt x="5031" y="4844"/>
                    </a:lnTo>
                    <a:lnTo>
                      <a:pt x="5100" y="5190"/>
                    </a:lnTo>
                    <a:lnTo>
                      <a:pt x="5141" y="5489"/>
                    </a:lnTo>
                    <a:lnTo>
                      <a:pt x="5076" y="5870"/>
                    </a:lnTo>
                    <a:lnTo>
                      <a:pt x="4632" y="6054"/>
                    </a:lnTo>
                    <a:lnTo>
                      <a:pt x="4618" y="6127"/>
                    </a:lnTo>
                    <a:lnTo>
                      <a:pt x="4708" y="6234"/>
                    </a:lnTo>
                    <a:lnTo>
                      <a:pt x="4708" y="6522"/>
                    </a:lnTo>
                    <a:lnTo>
                      <a:pt x="5349" y="6588"/>
                    </a:lnTo>
                    <a:lnTo>
                      <a:pt x="5710" y="6560"/>
                    </a:lnTo>
                    <a:lnTo>
                      <a:pt x="5887" y="6747"/>
                    </a:lnTo>
                    <a:lnTo>
                      <a:pt x="6112" y="6595"/>
                    </a:lnTo>
                    <a:lnTo>
                      <a:pt x="6112" y="6661"/>
                    </a:lnTo>
                    <a:lnTo>
                      <a:pt x="5991" y="6758"/>
                    </a:lnTo>
                    <a:lnTo>
                      <a:pt x="6178" y="6820"/>
                    </a:lnTo>
                    <a:lnTo>
                      <a:pt x="6736" y="6806"/>
                    </a:lnTo>
                    <a:lnTo>
                      <a:pt x="6944" y="6768"/>
                    </a:lnTo>
                    <a:lnTo>
                      <a:pt x="6868" y="6453"/>
                    </a:lnTo>
                    <a:lnTo>
                      <a:pt x="6920" y="6418"/>
                    </a:lnTo>
                    <a:lnTo>
                      <a:pt x="7014" y="6661"/>
                    </a:lnTo>
                    <a:lnTo>
                      <a:pt x="7232" y="6806"/>
                    </a:lnTo>
                    <a:lnTo>
                      <a:pt x="7534" y="6591"/>
                    </a:lnTo>
                    <a:lnTo>
                      <a:pt x="7523" y="6460"/>
                    </a:lnTo>
                    <a:lnTo>
                      <a:pt x="7641" y="6456"/>
                    </a:lnTo>
                    <a:lnTo>
                      <a:pt x="7742" y="6036"/>
                    </a:lnTo>
                    <a:lnTo>
                      <a:pt x="7433" y="5919"/>
                    </a:lnTo>
                    <a:lnTo>
                      <a:pt x="7315" y="5600"/>
                    </a:lnTo>
                    <a:lnTo>
                      <a:pt x="7062" y="5246"/>
                    </a:lnTo>
                    <a:lnTo>
                      <a:pt x="7253" y="5423"/>
                    </a:lnTo>
                    <a:lnTo>
                      <a:pt x="7497" y="5039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2" name="Freeform 1384">
                <a:extLst>
                  <a:ext uri="{FF2B5EF4-FFF2-40B4-BE49-F238E27FC236}">
                    <a16:creationId xmlns:a16="http://schemas.microsoft.com/office/drawing/2014/main" id="{5FB7A477-BFBC-1763-6D5E-5C571061B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" y="2799"/>
                <a:ext cx="78" cy="58"/>
              </a:xfrm>
              <a:custGeom>
                <a:avLst/>
                <a:gdLst>
                  <a:gd name="T0" fmla="*/ 49 w 388"/>
                  <a:gd name="T1" fmla="*/ 0 h 291"/>
                  <a:gd name="T2" fmla="*/ 0 w 388"/>
                  <a:gd name="T3" fmla="*/ 69 h 291"/>
                  <a:gd name="T4" fmla="*/ 49 w 388"/>
                  <a:gd name="T5" fmla="*/ 131 h 291"/>
                  <a:gd name="T6" fmla="*/ 90 w 388"/>
                  <a:gd name="T7" fmla="*/ 86 h 291"/>
                  <a:gd name="T8" fmla="*/ 194 w 388"/>
                  <a:gd name="T9" fmla="*/ 131 h 291"/>
                  <a:gd name="T10" fmla="*/ 267 w 388"/>
                  <a:gd name="T11" fmla="*/ 280 h 291"/>
                  <a:gd name="T12" fmla="*/ 326 w 388"/>
                  <a:gd name="T13" fmla="*/ 291 h 291"/>
                  <a:gd name="T14" fmla="*/ 388 w 388"/>
                  <a:gd name="T15" fmla="*/ 284 h 291"/>
                  <a:gd name="T16" fmla="*/ 284 w 388"/>
                  <a:gd name="T17" fmla="*/ 253 h 291"/>
                  <a:gd name="T18" fmla="*/ 281 w 388"/>
                  <a:gd name="T19" fmla="*/ 97 h 291"/>
                  <a:gd name="T20" fmla="*/ 229 w 388"/>
                  <a:gd name="T21" fmla="*/ 114 h 291"/>
                  <a:gd name="T22" fmla="*/ 177 w 388"/>
                  <a:gd name="T23" fmla="*/ 62 h 291"/>
                  <a:gd name="T24" fmla="*/ 114 w 388"/>
                  <a:gd name="T25" fmla="*/ 55 h 291"/>
                  <a:gd name="T26" fmla="*/ 49 w 388"/>
                  <a:gd name="T27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8" h="291">
                    <a:moveTo>
                      <a:pt x="49" y="0"/>
                    </a:moveTo>
                    <a:lnTo>
                      <a:pt x="0" y="69"/>
                    </a:lnTo>
                    <a:lnTo>
                      <a:pt x="49" y="131"/>
                    </a:lnTo>
                    <a:lnTo>
                      <a:pt x="90" y="86"/>
                    </a:lnTo>
                    <a:lnTo>
                      <a:pt x="194" y="131"/>
                    </a:lnTo>
                    <a:lnTo>
                      <a:pt x="267" y="280"/>
                    </a:lnTo>
                    <a:lnTo>
                      <a:pt x="326" y="291"/>
                    </a:lnTo>
                    <a:lnTo>
                      <a:pt x="388" y="284"/>
                    </a:lnTo>
                    <a:lnTo>
                      <a:pt x="284" y="253"/>
                    </a:lnTo>
                    <a:lnTo>
                      <a:pt x="281" y="97"/>
                    </a:lnTo>
                    <a:lnTo>
                      <a:pt x="229" y="114"/>
                    </a:lnTo>
                    <a:lnTo>
                      <a:pt x="177" y="62"/>
                    </a:lnTo>
                    <a:lnTo>
                      <a:pt x="114" y="55"/>
                    </a:lnTo>
                    <a:lnTo>
                      <a:pt x="49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3" name="Freeform 1385">
                <a:extLst>
                  <a:ext uri="{FF2B5EF4-FFF2-40B4-BE49-F238E27FC236}">
                    <a16:creationId xmlns:a16="http://schemas.microsoft.com/office/drawing/2014/main" id="{4904C945-40EF-0016-408E-749042989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1" y="2155"/>
                <a:ext cx="2" cy="2"/>
              </a:xfrm>
              <a:custGeom>
                <a:avLst/>
                <a:gdLst>
                  <a:gd name="T0" fmla="*/ 9 w 9"/>
                  <a:gd name="T1" fmla="*/ 9 h 9"/>
                  <a:gd name="T2" fmla="*/ 0 w 9"/>
                  <a:gd name="T3" fmla="*/ 0 h 9"/>
                  <a:gd name="T4" fmla="*/ 7 w 9"/>
                  <a:gd name="T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lnTo>
                      <a:pt x="0" y="0"/>
                    </a:lnTo>
                    <a:lnTo>
                      <a:pt x="7" y="6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4" name="Line 1386">
                <a:extLst>
                  <a:ext uri="{FF2B5EF4-FFF2-40B4-BE49-F238E27FC236}">
                    <a16:creationId xmlns:a16="http://schemas.microsoft.com/office/drawing/2014/main" id="{F189A364-3199-D60B-C199-FA6ECF5E33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2" y="2157"/>
                <a:ext cx="1" cy="0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5" name="Freeform 1387">
                <a:extLst>
                  <a:ext uri="{FF2B5EF4-FFF2-40B4-BE49-F238E27FC236}">
                    <a16:creationId xmlns:a16="http://schemas.microsoft.com/office/drawing/2014/main" id="{9CF96100-208E-DBD9-6191-EBB12808D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3" y="2157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6" name="Line 1388">
                <a:extLst>
                  <a:ext uri="{FF2B5EF4-FFF2-40B4-BE49-F238E27FC236}">
                    <a16:creationId xmlns:a16="http://schemas.microsoft.com/office/drawing/2014/main" id="{E53C6227-76BA-8880-A9B3-4BB7B84359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2" y="2157"/>
                <a:ext cx="1" cy="0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7" name="Line 1389">
                <a:extLst>
                  <a:ext uri="{FF2B5EF4-FFF2-40B4-BE49-F238E27FC236}">
                    <a16:creationId xmlns:a16="http://schemas.microsoft.com/office/drawing/2014/main" id="{A047C751-C83F-35DB-E5B4-FF4DD62940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3" y="2157"/>
                <a:ext cx="0" cy="0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8" name="Freeform 1390">
                <a:extLst>
                  <a:ext uri="{FF2B5EF4-FFF2-40B4-BE49-F238E27FC236}">
                    <a16:creationId xmlns:a16="http://schemas.microsoft.com/office/drawing/2014/main" id="{B322B3A0-F18E-FCED-92F6-27847A6CA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7" y="2745"/>
                <a:ext cx="442" cy="812"/>
              </a:xfrm>
              <a:custGeom>
                <a:avLst/>
                <a:gdLst>
                  <a:gd name="T0" fmla="*/ 2146 w 2209"/>
                  <a:gd name="T1" fmla="*/ 0 h 4056"/>
                  <a:gd name="T2" fmla="*/ 2209 w 2209"/>
                  <a:gd name="T3" fmla="*/ 128 h 4056"/>
                  <a:gd name="T4" fmla="*/ 2160 w 2209"/>
                  <a:gd name="T5" fmla="*/ 544 h 4056"/>
                  <a:gd name="T6" fmla="*/ 2008 w 2209"/>
                  <a:gd name="T7" fmla="*/ 853 h 4056"/>
                  <a:gd name="T8" fmla="*/ 1914 w 2209"/>
                  <a:gd name="T9" fmla="*/ 1269 h 4056"/>
                  <a:gd name="T10" fmla="*/ 1855 w 2209"/>
                  <a:gd name="T11" fmla="*/ 1310 h 4056"/>
                  <a:gd name="T12" fmla="*/ 1647 w 2209"/>
                  <a:gd name="T13" fmla="*/ 1276 h 4056"/>
                  <a:gd name="T14" fmla="*/ 1366 w 2209"/>
                  <a:gd name="T15" fmla="*/ 1484 h 4056"/>
                  <a:gd name="T16" fmla="*/ 1529 w 2209"/>
                  <a:gd name="T17" fmla="*/ 1764 h 4056"/>
                  <a:gd name="T18" fmla="*/ 1176 w 2209"/>
                  <a:gd name="T19" fmla="*/ 1778 h 4056"/>
                  <a:gd name="T20" fmla="*/ 1006 w 2209"/>
                  <a:gd name="T21" fmla="*/ 1667 h 4056"/>
                  <a:gd name="T22" fmla="*/ 867 w 2209"/>
                  <a:gd name="T23" fmla="*/ 1664 h 4056"/>
                  <a:gd name="T24" fmla="*/ 1141 w 2209"/>
                  <a:gd name="T25" fmla="*/ 1990 h 4056"/>
                  <a:gd name="T26" fmla="*/ 1217 w 2209"/>
                  <a:gd name="T27" fmla="*/ 2416 h 4056"/>
                  <a:gd name="T28" fmla="*/ 1092 w 2209"/>
                  <a:gd name="T29" fmla="*/ 2371 h 4056"/>
                  <a:gd name="T30" fmla="*/ 839 w 2209"/>
                  <a:gd name="T31" fmla="*/ 2031 h 4056"/>
                  <a:gd name="T32" fmla="*/ 552 w 2209"/>
                  <a:gd name="T33" fmla="*/ 2226 h 4056"/>
                  <a:gd name="T34" fmla="*/ 444 w 2209"/>
                  <a:gd name="T35" fmla="*/ 2125 h 4056"/>
                  <a:gd name="T36" fmla="*/ 250 w 2209"/>
                  <a:gd name="T37" fmla="*/ 2198 h 4056"/>
                  <a:gd name="T38" fmla="*/ 184 w 2209"/>
                  <a:gd name="T39" fmla="*/ 2077 h 4056"/>
                  <a:gd name="T40" fmla="*/ 83 w 2209"/>
                  <a:gd name="T41" fmla="*/ 2174 h 4056"/>
                  <a:gd name="T42" fmla="*/ 0 w 2209"/>
                  <a:gd name="T43" fmla="*/ 2441 h 4056"/>
                  <a:gd name="T44" fmla="*/ 285 w 2209"/>
                  <a:gd name="T45" fmla="*/ 2638 h 4056"/>
                  <a:gd name="T46" fmla="*/ 257 w 2209"/>
                  <a:gd name="T47" fmla="*/ 2846 h 4056"/>
                  <a:gd name="T48" fmla="*/ 309 w 2209"/>
                  <a:gd name="T49" fmla="*/ 2978 h 4056"/>
                  <a:gd name="T50" fmla="*/ 204 w 2209"/>
                  <a:gd name="T51" fmla="*/ 3213 h 4056"/>
                  <a:gd name="T52" fmla="*/ 465 w 2209"/>
                  <a:gd name="T53" fmla="*/ 3314 h 4056"/>
                  <a:gd name="T54" fmla="*/ 607 w 2209"/>
                  <a:gd name="T55" fmla="*/ 3561 h 4056"/>
                  <a:gd name="T56" fmla="*/ 600 w 2209"/>
                  <a:gd name="T57" fmla="*/ 3574 h 4056"/>
                  <a:gd name="T58" fmla="*/ 777 w 2209"/>
                  <a:gd name="T59" fmla="*/ 3866 h 4056"/>
                  <a:gd name="T60" fmla="*/ 732 w 2209"/>
                  <a:gd name="T61" fmla="*/ 4056 h 40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09" h="4056">
                    <a:moveTo>
                      <a:pt x="2146" y="0"/>
                    </a:moveTo>
                    <a:lnTo>
                      <a:pt x="2209" y="128"/>
                    </a:lnTo>
                    <a:lnTo>
                      <a:pt x="2160" y="544"/>
                    </a:lnTo>
                    <a:lnTo>
                      <a:pt x="2008" y="853"/>
                    </a:lnTo>
                    <a:lnTo>
                      <a:pt x="1914" y="1269"/>
                    </a:lnTo>
                    <a:lnTo>
                      <a:pt x="1855" y="1310"/>
                    </a:lnTo>
                    <a:lnTo>
                      <a:pt x="1647" y="1276"/>
                    </a:lnTo>
                    <a:lnTo>
                      <a:pt x="1366" y="1484"/>
                    </a:lnTo>
                    <a:lnTo>
                      <a:pt x="1529" y="1764"/>
                    </a:lnTo>
                    <a:lnTo>
                      <a:pt x="1176" y="1778"/>
                    </a:lnTo>
                    <a:lnTo>
                      <a:pt x="1006" y="1667"/>
                    </a:lnTo>
                    <a:lnTo>
                      <a:pt x="867" y="1664"/>
                    </a:lnTo>
                    <a:lnTo>
                      <a:pt x="1141" y="1990"/>
                    </a:lnTo>
                    <a:lnTo>
                      <a:pt x="1217" y="2416"/>
                    </a:lnTo>
                    <a:lnTo>
                      <a:pt x="1092" y="2371"/>
                    </a:lnTo>
                    <a:lnTo>
                      <a:pt x="839" y="2031"/>
                    </a:lnTo>
                    <a:lnTo>
                      <a:pt x="552" y="2226"/>
                    </a:lnTo>
                    <a:lnTo>
                      <a:pt x="444" y="2125"/>
                    </a:lnTo>
                    <a:lnTo>
                      <a:pt x="250" y="2198"/>
                    </a:lnTo>
                    <a:lnTo>
                      <a:pt x="184" y="2077"/>
                    </a:lnTo>
                    <a:lnTo>
                      <a:pt x="83" y="2174"/>
                    </a:lnTo>
                    <a:lnTo>
                      <a:pt x="0" y="2441"/>
                    </a:lnTo>
                    <a:lnTo>
                      <a:pt x="285" y="2638"/>
                    </a:lnTo>
                    <a:lnTo>
                      <a:pt x="257" y="2846"/>
                    </a:lnTo>
                    <a:lnTo>
                      <a:pt x="309" y="2978"/>
                    </a:lnTo>
                    <a:lnTo>
                      <a:pt x="204" y="3213"/>
                    </a:lnTo>
                    <a:lnTo>
                      <a:pt x="465" y="3314"/>
                    </a:lnTo>
                    <a:lnTo>
                      <a:pt x="607" y="3561"/>
                    </a:lnTo>
                    <a:lnTo>
                      <a:pt x="600" y="3574"/>
                    </a:lnTo>
                    <a:lnTo>
                      <a:pt x="777" y="3866"/>
                    </a:lnTo>
                    <a:lnTo>
                      <a:pt x="732" y="4056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9" name="Freeform 1391">
                <a:extLst>
                  <a:ext uri="{FF2B5EF4-FFF2-40B4-BE49-F238E27FC236}">
                    <a16:creationId xmlns:a16="http://schemas.microsoft.com/office/drawing/2014/main" id="{54F784D3-7F7D-69D3-ADCB-05E4CFCE9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8" y="2745"/>
                <a:ext cx="349" cy="65"/>
              </a:xfrm>
              <a:custGeom>
                <a:avLst/>
                <a:gdLst>
                  <a:gd name="T0" fmla="*/ 1744 w 1744"/>
                  <a:gd name="T1" fmla="*/ 0 h 325"/>
                  <a:gd name="T2" fmla="*/ 1349 w 1744"/>
                  <a:gd name="T3" fmla="*/ 156 h 325"/>
                  <a:gd name="T4" fmla="*/ 1134 w 1744"/>
                  <a:gd name="T5" fmla="*/ 3 h 325"/>
                  <a:gd name="T6" fmla="*/ 642 w 1744"/>
                  <a:gd name="T7" fmla="*/ 45 h 325"/>
                  <a:gd name="T8" fmla="*/ 250 w 1744"/>
                  <a:gd name="T9" fmla="*/ 187 h 325"/>
                  <a:gd name="T10" fmla="*/ 42 w 1744"/>
                  <a:gd name="T11" fmla="*/ 194 h 325"/>
                  <a:gd name="T12" fmla="*/ 0 w 1744"/>
                  <a:gd name="T13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4" h="325">
                    <a:moveTo>
                      <a:pt x="1744" y="0"/>
                    </a:moveTo>
                    <a:lnTo>
                      <a:pt x="1349" y="156"/>
                    </a:lnTo>
                    <a:lnTo>
                      <a:pt x="1134" y="3"/>
                    </a:lnTo>
                    <a:lnTo>
                      <a:pt x="642" y="45"/>
                    </a:lnTo>
                    <a:lnTo>
                      <a:pt x="250" y="187"/>
                    </a:lnTo>
                    <a:lnTo>
                      <a:pt x="42" y="194"/>
                    </a:lnTo>
                    <a:lnTo>
                      <a:pt x="0" y="325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0" name="Freeform 1392">
                <a:extLst>
                  <a:ext uri="{FF2B5EF4-FFF2-40B4-BE49-F238E27FC236}">
                    <a16:creationId xmlns:a16="http://schemas.microsoft.com/office/drawing/2014/main" id="{1016307F-D685-2A25-D722-6E0027AB2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2752"/>
                <a:ext cx="126" cy="97"/>
              </a:xfrm>
              <a:custGeom>
                <a:avLst/>
                <a:gdLst>
                  <a:gd name="T0" fmla="*/ 626 w 626"/>
                  <a:gd name="T1" fmla="*/ 454 h 489"/>
                  <a:gd name="T2" fmla="*/ 537 w 626"/>
                  <a:gd name="T3" fmla="*/ 489 h 489"/>
                  <a:gd name="T4" fmla="*/ 354 w 626"/>
                  <a:gd name="T5" fmla="*/ 326 h 489"/>
                  <a:gd name="T6" fmla="*/ 312 w 626"/>
                  <a:gd name="T7" fmla="*/ 187 h 489"/>
                  <a:gd name="T8" fmla="*/ 0 w 626"/>
                  <a:gd name="T9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6" h="489">
                    <a:moveTo>
                      <a:pt x="626" y="454"/>
                    </a:moveTo>
                    <a:lnTo>
                      <a:pt x="537" y="489"/>
                    </a:lnTo>
                    <a:lnTo>
                      <a:pt x="354" y="326"/>
                    </a:lnTo>
                    <a:lnTo>
                      <a:pt x="312" y="187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1" name="Freeform 1393">
                <a:extLst>
                  <a:ext uri="{FF2B5EF4-FFF2-40B4-BE49-F238E27FC236}">
                    <a16:creationId xmlns:a16="http://schemas.microsoft.com/office/drawing/2014/main" id="{0E024165-6A78-C2FF-BF90-F2BCAAC5A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810"/>
                <a:ext cx="77" cy="32"/>
              </a:xfrm>
              <a:custGeom>
                <a:avLst/>
                <a:gdLst>
                  <a:gd name="T0" fmla="*/ 0 w 386"/>
                  <a:gd name="T1" fmla="*/ 160 h 160"/>
                  <a:gd name="T2" fmla="*/ 269 w 386"/>
                  <a:gd name="T3" fmla="*/ 56 h 160"/>
                  <a:gd name="T4" fmla="*/ 386 w 386"/>
                  <a:gd name="T5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6" h="160">
                    <a:moveTo>
                      <a:pt x="0" y="160"/>
                    </a:moveTo>
                    <a:lnTo>
                      <a:pt x="269" y="56"/>
                    </a:lnTo>
                    <a:lnTo>
                      <a:pt x="386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2" name="Line 1394">
                <a:extLst>
                  <a:ext uri="{FF2B5EF4-FFF2-40B4-BE49-F238E27FC236}">
                    <a16:creationId xmlns:a16="http://schemas.microsoft.com/office/drawing/2014/main" id="{4D94F2FE-3CF2-4BAA-E72D-D1C89781E6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41" y="2810"/>
                <a:ext cx="77" cy="32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3" name="Freeform 1395">
                <a:extLst>
                  <a:ext uri="{FF2B5EF4-FFF2-40B4-BE49-F238E27FC236}">
                    <a16:creationId xmlns:a16="http://schemas.microsoft.com/office/drawing/2014/main" id="{1A418C1C-C036-5729-4FDB-42F5D5DF6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" y="3250"/>
                <a:ext cx="646" cy="592"/>
              </a:xfrm>
              <a:custGeom>
                <a:avLst/>
                <a:gdLst>
                  <a:gd name="T0" fmla="*/ 3092 w 3231"/>
                  <a:gd name="T1" fmla="*/ 2060 h 2961"/>
                  <a:gd name="T2" fmla="*/ 2798 w 3231"/>
                  <a:gd name="T3" fmla="*/ 1761 h 2961"/>
                  <a:gd name="T4" fmla="*/ 2579 w 3231"/>
                  <a:gd name="T5" fmla="*/ 1976 h 2961"/>
                  <a:gd name="T6" fmla="*/ 2815 w 3231"/>
                  <a:gd name="T7" fmla="*/ 2132 h 2961"/>
                  <a:gd name="T8" fmla="*/ 2645 w 3231"/>
                  <a:gd name="T9" fmla="*/ 2732 h 2961"/>
                  <a:gd name="T10" fmla="*/ 1792 w 3231"/>
                  <a:gd name="T11" fmla="*/ 2961 h 2961"/>
                  <a:gd name="T12" fmla="*/ 1702 w 3231"/>
                  <a:gd name="T13" fmla="*/ 2829 h 2961"/>
                  <a:gd name="T14" fmla="*/ 1570 w 3231"/>
                  <a:gd name="T15" fmla="*/ 2320 h 2961"/>
                  <a:gd name="T16" fmla="*/ 1341 w 3231"/>
                  <a:gd name="T17" fmla="*/ 2500 h 2961"/>
                  <a:gd name="T18" fmla="*/ 1300 w 3231"/>
                  <a:gd name="T19" fmla="*/ 2545 h 2961"/>
                  <a:gd name="T20" fmla="*/ 1085 w 3231"/>
                  <a:gd name="T21" fmla="*/ 2600 h 2961"/>
                  <a:gd name="T22" fmla="*/ 967 w 3231"/>
                  <a:gd name="T23" fmla="*/ 2389 h 2961"/>
                  <a:gd name="T24" fmla="*/ 752 w 3231"/>
                  <a:gd name="T25" fmla="*/ 2219 h 2961"/>
                  <a:gd name="T26" fmla="*/ 939 w 3231"/>
                  <a:gd name="T27" fmla="*/ 2174 h 2961"/>
                  <a:gd name="T28" fmla="*/ 686 w 3231"/>
                  <a:gd name="T29" fmla="*/ 1924 h 2961"/>
                  <a:gd name="T30" fmla="*/ 648 w 3231"/>
                  <a:gd name="T31" fmla="*/ 1890 h 2961"/>
                  <a:gd name="T32" fmla="*/ 468 w 3231"/>
                  <a:gd name="T33" fmla="*/ 1467 h 2961"/>
                  <a:gd name="T34" fmla="*/ 658 w 3231"/>
                  <a:gd name="T35" fmla="*/ 1227 h 2961"/>
                  <a:gd name="T36" fmla="*/ 863 w 3231"/>
                  <a:gd name="T37" fmla="*/ 1137 h 2961"/>
                  <a:gd name="T38" fmla="*/ 1019 w 3231"/>
                  <a:gd name="T39" fmla="*/ 922 h 2961"/>
                  <a:gd name="T40" fmla="*/ 1411 w 3231"/>
                  <a:gd name="T41" fmla="*/ 1068 h 2961"/>
                  <a:gd name="T42" fmla="*/ 1549 w 3231"/>
                  <a:gd name="T43" fmla="*/ 1130 h 2961"/>
                  <a:gd name="T44" fmla="*/ 1383 w 3231"/>
                  <a:gd name="T45" fmla="*/ 707 h 2961"/>
                  <a:gd name="T46" fmla="*/ 1009 w 3231"/>
                  <a:gd name="T47" fmla="*/ 874 h 2961"/>
                  <a:gd name="T48" fmla="*/ 1185 w 3231"/>
                  <a:gd name="T49" fmla="*/ 679 h 2961"/>
                  <a:gd name="T50" fmla="*/ 1234 w 3231"/>
                  <a:gd name="T51" fmla="*/ 291 h 2961"/>
                  <a:gd name="T52" fmla="*/ 974 w 3231"/>
                  <a:gd name="T53" fmla="*/ 0 h 2961"/>
                  <a:gd name="T54" fmla="*/ 1137 w 3231"/>
                  <a:gd name="T55" fmla="*/ 354 h 2961"/>
                  <a:gd name="T56" fmla="*/ 912 w 3231"/>
                  <a:gd name="T57" fmla="*/ 392 h 2961"/>
                  <a:gd name="T58" fmla="*/ 991 w 3231"/>
                  <a:gd name="T59" fmla="*/ 600 h 2961"/>
                  <a:gd name="T60" fmla="*/ 977 w 3231"/>
                  <a:gd name="T61" fmla="*/ 690 h 2961"/>
                  <a:gd name="T62" fmla="*/ 846 w 3231"/>
                  <a:gd name="T63" fmla="*/ 1103 h 2961"/>
                  <a:gd name="T64" fmla="*/ 645 w 3231"/>
                  <a:gd name="T65" fmla="*/ 1196 h 2961"/>
                  <a:gd name="T66" fmla="*/ 398 w 3231"/>
                  <a:gd name="T67" fmla="*/ 1494 h 2961"/>
                  <a:gd name="T68" fmla="*/ 118 w 3231"/>
                  <a:gd name="T69" fmla="*/ 1782 h 2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31" h="2961">
                    <a:moveTo>
                      <a:pt x="3231" y="1879"/>
                    </a:moveTo>
                    <a:lnTo>
                      <a:pt x="3092" y="2060"/>
                    </a:lnTo>
                    <a:lnTo>
                      <a:pt x="2832" y="2046"/>
                    </a:lnTo>
                    <a:lnTo>
                      <a:pt x="2798" y="1761"/>
                    </a:lnTo>
                    <a:lnTo>
                      <a:pt x="2714" y="2053"/>
                    </a:lnTo>
                    <a:lnTo>
                      <a:pt x="2579" y="1976"/>
                    </a:lnTo>
                    <a:lnTo>
                      <a:pt x="2645" y="2139"/>
                    </a:lnTo>
                    <a:lnTo>
                      <a:pt x="2815" y="2132"/>
                    </a:lnTo>
                    <a:lnTo>
                      <a:pt x="2572" y="2278"/>
                    </a:lnTo>
                    <a:lnTo>
                      <a:pt x="2645" y="2732"/>
                    </a:lnTo>
                    <a:lnTo>
                      <a:pt x="2735" y="2885"/>
                    </a:lnTo>
                    <a:lnTo>
                      <a:pt x="1792" y="2961"/>
                    </a:lnTo>
                    <a:lnTo>
                      <a:pt x="1182" y="2597"/>
                    </a:lnTo>
                    <a:lnTo>
                      <a:pt x="1702" y="2829"/>
                    </a:lnTo>
                    <a:lnTo>
                      <a:pt x="1376" y="2524"/>
                    </a:lnTo>
                    <a:lnTo>
                      <a:pt x="1570" y="2320"/>
                    </a:lnTo>
                    <a:lnTo>
                      <a:pt x="1463" y="2424"/>
                    </a:lnTo>
                    <a:lnTo>
                      <a:pt x="1341" y="2500"/>
                    </a:lnTo>
                    <a:lnTo>
                      <a:pt x="1272" y="2337"/>
                    </a:lnTo>
                    <a:lnTo>
                      <a:pt x="1300" y="2545"/>
                    </a:lnTo>
                    <a:lnTo>
                      <a:pt x="1179" y="2528"/>
                    </a:lnTo>
                    <a:lnTo>
                      <a:pt x="1085" y="2600"/>
                    </a:lnTo>
                    <a:lnTo>
                      <a:pt x="967" y="2573"/>
                    </a:lnTo>
                    <a:lnTo>
                      <a:pt x="967" y="2389"/>
                    </a:lnTo>
                    <a:lnTo>
                      <a:pt x="835" y="2372"/>
                    </a:lnTo>
                    <a:lnTo>
                      <a:pt x="752" y="2219"/>
                    </a:lnTo>
                    <a:lnTo>
                      <a:pt x="818" y="2122"/>
                    </a:lnTo>
                    <a:lnTo>
                      <a:pt x="939" y="2174"/>
                    </a:lnTo>
                    <a:lnTo>
                      <a:pt x="714" y="2018"/>
                    </a:lnTo>
                    <a:lnTo>
                      <a:pt x="686" y="1924"/>
                    </a:lnTo>
                    <a:lnTo>
                      <a:pt x="825" y="1827"/>
                    </a:lnTo>
                    <a:lnTo>
                      <a:pt x="648" y="1890"/>
                    </a:lnTo>
                    <a:lnTo>
                      <a:pt x="471" y="1734"/>
                    </a:lnTo>
                    <a:lnTo>
                      <a:pt x="468" y="1467"/>
                    </a:lnTo>
                    <a:lnTo>
                      <a:pt x="554" y="1213"/>
                    </a:lnTo>
                    <a:lnTo>
                      <a:pt x="658" y="1227"/>
                    </a:lnTo>
                    <a:lnTo>
                      <a:pt x="686" y="1127"/>
                    </a:lnTo>
                    <a:lnTo>
                      <a:pt x="863" y="1137"/>
                    </a:lnTo>
                    <a:lnTo>
                      <a:pt x="995" y="1016"/>
                    </a:lnTo>
                    <a:lnTo>
                      <a:pt x="1019" y="922"/>
                    </a:lnTo>
                    <a:lnTo>
                      <a:pt x="1161" y="926"/>
                    </a:lnTo>
                    <a:lnTo>
                      <a:pt x="1411" y="1068"/>
                    </a:lnTo>
                    <a:lnTo>
                      <a:pt x="1497" y="1127"/>
                    </a:lnTo>
                    <a:lnTo>
                      <a:pt x="1549" y="1130"/>
                    </a:lnTo>
                    <a:lnTo>
                      <a:pt x="1210" y="926"/>
                    </a:lnTo>
                    <a:lnTo>
                      <a:pt x="1383" y="707"/>
                    </a:lnTo>
                    <a:lnTo>
                      <a:pt x="1185" y="894"/>
                    </a:lnTo>
                    <a:lnTo>
                      <a:pt x="1009" y="874"/>
                    </a:lnTo>
                    <a:lnTo>
                      <a:pt x="1023" y="725"/>
                    </a:lnTo>
                    <a:lnTo>
                      <a:pt x="1185" y="679"/>
                    </a:lnTo>
                    <a:lnTo>
                      <a:pt x="1244" y="475"/>
                    </a:lnTo>
                    <a:lnTo>
                      <a:pt x="1234" y="291"/>
                    </a:lnTo>
                    <a:lnTo>
                      <a:pt x="1026" y="149"/>
                    </a:lnTo>
                    <a:lnTo>
                      <a:pt x="974" y="0"/>
                    </a:lnTo>
                    <a:lnTo>
                      <a:pt x="946" y="149"/>
                    </a:lnTo>
                    <a:lnTo>
                      <a:pt x="1137" y="354"/>
                    </a:lnTo>
                    <a:lnTo>
                      <a:pt x="1029" y="437"/>
                    </a:lnTo>
                    <a:lnTo>
                      <a:pt x="912" y="392"/>
                    </a:lnTo>
                    <a:lnTo>
                      <a:pt x="991" y="437"/>
                    </a:lnTo>
                    <a:lnTo>
                      <a:pt x="991" y="600"/>
                    </a:lnTo>
                    <a:lnTo>
                      <a:pt x="846" y="627"/>
                    </a:lnTo>
                    <a:lnTo>
                      <a:pt x="977" y="690"/>
                    </a:lnTo>
                    <a:lnTo>
                      <a:pt x="950" y="995"/>
                    </a:lnTo>
                    <a:lnTo>
                      <a:pt x="846" y="1103"/>
                    </a:lnTo>
                    <a:lnTo>
                      <a:pt x="652" y="1103"/>
                    </a:lnTo>
                    <a:lnTo>
                      <a:pt x="645" y="1196"/>
                    </a:lnTo>
                    <a:lnTo>
                      <a:pt x="527" y="1175"/>
                    </a:lnTo>
                    <a:lnTo>
                      <a:pt x="398" y="1494"/>
                    </a:lnTo>
                    <a:lnTo>
                      <a:pt x="398" y="1775"/>
                    </a:lnTo>
                    <a:lnTo>
                      <a:pt x="118" y="1782"/>
                    </a:lnTo>
                    <a:lnTo>
                      <a:pt x="0" y="1532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4" name="Freeform 1396">
                <a:extLst>
                  <a:ext uri="{FF2B5EF4-FFF2-40B4-BE49-F238E27FC236}">
                    <a16:creationId xmlns:a16="http://schemas.microsoft.com/office/drawing/2014/main" id="{E6A71D13-CE13-BA07-9FCA-1B264B5E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" y="3557"/>
                <a:ext cx="196" cy="283"/>
              </a:xfrm>
              <a:custGeom>
                <a:avLst/>
                <a:gdLst>
                  <a:gd name="T0" fmla="*/ 0 w 976"/>
                  <a:gd name="T1" fmla="*/ 546 h 1419"/>
                  <a:gd name="T2" fmla="*/ 154 w 976"/>
                  <a:gd name="T3" fmla="*/ 677 h 1419"/>
                  <a:gd name="T4" fmla="*/ 200 w 976"/>
                  <a:gd name="T5" fmla="*/ 1065 h 1419"/>
                  <a:gd name="T6" fmla="*/ 123 w 976"/>
                  <a:gd name="T7" fmla="*/ 1419 h 1419"/>
                  <a:gd name="T8" fmla="*/ 168 w 976"/>
                  <a:gd name="T9" fmla="*/ 1412 h 1419"/>
                  <a:gd name="T10" fmla="*/ 255 w 976"/>
                  <a:gd name="T11" fmla="*/ 1224 h 1419"/>
                  <a:gd name="T12" fmla="*/ 421 w 976"/>
                  <a:gd name="T13" fmla="*/ 1127 h 1419"/>
                  <a:gd name="T14" fmla="*/ 817 w 976"/>
                  <a:gd name="T15" fmla="*/ 947 h 1419"/>
                  <a:gd name="T16" fmla="*/ 962 w 976"/>
                  <a:gd name="T17" fmla="*/ 1030 h 1419"/>
                  <a:gd name="T18" fmla="*/ 976 w 976"/>
                  <a:gd name="T19" fmla="*/ 805 h 1419"/>
                  <a:gd name="T20" fmla="*/ 855 w 976"/>
                  <a:gd name="T21" fmla="*/ 684 h 1419"/>
                  <a:gd name="T22" fmla="*/ 869 w 976"/>
                  <a:gd name="T23" fmla="*/ 555 h 1419"/>
                  <a:gd name="T24" fmla="*/ 643 w 976"/>
                  <a:gd name="T25" fmla="*/ 295 h 1419"/>
                  <a:gd name="T26" fmla="*/ 446 w 976"/>
                  <a:gd name="T27" fmla="*/ 347 h 1419"/>
                  <a:gd name="T28" fmla="*/ 231 w 976"/>
                  <a:gd name="T29" fmla="*/ 271 h 1419"/>
                  <a:gd name="T30" fmla="*/ 172 w 976"/>
                  <a:gd name="T31" fmla="*/ 0 h 1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76" h="1419">
                    <a:moveTo>
                      <a:pt x="0" y="546"/>
                    </a:moveTo>
                    <a:lnTo>
                      <a:pt x="154" y="677"/>
                    </a:lnTo>
                    <a:lnTo>
                      <a:pt x="200" y="1065"/>
                    </a:lnTo>
                    <a:lnTo>
                      <a:pt x="123" y="1419"/>
                    </a:lnTo>
                    <a:lnTo>
                      <a:pt x="168" y="1412"/>
                    </a:lnTo>
                    <a:lnTo>
                      <a:pt x="255" y="1224"/>
                    </a:lnTo>
                    <a:lnTo>
                      <a:pt x="421" y="1127"/>
                    </a:lnTo>
                    <a:lnTo>
                      <a:pt x="817" y="947"/>
                    </a:lnTo>
                    <a:lnTo>
                      <a:pt x="962" y="1030"/>
                    </a:lnTo>
                    <a:lnTo>
                      <a:pt x="976" y="805"/>
                    </a:lnTo>
                    <a:lnTo>
                      <a:pt x="855" y="684"/>
                    </a:lnTo>
                    <a:lnTo>
                      <a:pt x="869" y="555"/>
                    </a:lnTo>
                    <a:lnTo>
                      <a:pt x="643" y="295"/>
                    </a:lnTo>
                    <a:lnTo>
                      <a:pt x="446" y="347"/>
                    </a:lnTo>
                    <a:lnTo>
                      <a:pt x="231" y="271"/>
                    </a:lnTo>
                    <a:lnTo>
                      <a:pt x="172" y="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5" name="Freeform 1397">
                <a:extLst>
                  <a:ext uri="{FF2B5EF4-FFF2-40B4-BE49-F238E27FC236}">
                    <a16:creationId xmlns:a16="http://schemas.microsoft.com/office/drawing/2014/main" id="{0968B240-6AC5-7D99-F3C0-9842E6F70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1" y="3642"/>
                <a:ext cx="29" cy="24"/>
              </a:xfrm>
              <a:custGeom>
                <a:avLst/>
                <a:gdLst>
                  <a:gd name="T0" fmla="*/ 143 w 145"/>
                  <a:gd name="T1" fmla="*/ 120 h 120"/>
                  <a:gd name="T2" fmla="*/ 145 w 145"/>
                  <a:gd name="T3" fmla="*/ 115 h 120"/>
                  <a:gd name="T4" fmla="*/ 0 w 145"/>
                  <a:gd name="T5" fmla="*/ 0 h 120"/>
                  <a:gd name="T6" fmla="*/ 143 w 145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120">
                    <a:moveTo>
                      <a:pt x="143" y="120"/>
                    </a:moveTo>
                    <a:lnTo>
                      <a:pt x="145" y="115"/>
                    </a:lnTo>
                    <a:lnTo>
                      <a:pt x="0" y="0"/>
                    </a:lnTo>
                    <a:lnTo>
                      <a:pt x="143" y="120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6" name="Freeform 1398">
                <a:extLst>
                  <a:ext uri="{FF2B5EF4-FFF2-40B4-BE49-F238E27FC236}">
                    <a16:creationId xmlns:a16="http://schemas.microsoft.com/office/drawing/2014/main" id="{A28876D0-E3FB-20A5-A2D0-8D0938AEE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3626"/>
                <a:ext cx="1167" cy="689"/>
              </a:xfrm>
              <a:custGeom>
                <a:avLst/>
                <a:gdLst>
                  <a:gd name="T0" fmla="*/ 0 w 5832"/>
                  <a:gd name="T1" fmla="*/ 215 h 3447"/>
                  <a:gd name="T2" fmla="*/ 174 w 5832"/>
                  <a:gd name="T3" fmla="*/ 510 h 3447"/>
                  <a:gd name="T4" fmla="*/ 444 w 5832"/>
                  <a:gd name="T5" fmla="*/ 801 h 3447"/>
                  <a:gd name="T6" fmla="*/ 534 w 5832"/>
                  <a:gd name="T7" fmla="*/ 995 h 3447"/>
                  <a:gd name="T8" fmla="*/ 454 w 5832"/>
                  <a:gd name="T9" fmla="*/ 1134 h 3447"/>
                  <a:gd name="T10" fmla="*/ 916 w 5832"/>
                  <a:gd name="T11" fmla="*/ 1016 h 3447"/>
                  <a:gd name="T12" fmla="*/ 694 w 5832"/>
                  <a:gd name="T13" fmla="*/ 1287 h 3447"/>
                  <a:gd name="T14" fmla="*/ 590 w 5832"/>
                  <a:gd name="T15" fmla="*/ 1522 h 3447"/>
                  <a:gd name="T16" fmla="*/ 1189 w 5832"/>
                  <a:gd name="T17" fmla="*/ 2441 h 3447"/>
                  <a:gd name="T18" fmla="*/ 1751 w 5832"/>
                  <a:gd name="T19" fmla="*/ 2473 h 3447"/>
                  <a:gd name="T20" fmla="*/ 1900 w 5832"/>
                  <a:gd name="T21" fmla="*/ 2618 h 3447"/>
                  <a:gd name="T22" fmla="*/ 2451 w 5832"/>
                  <a:gd name="T23" fmla="*/ 2632 h 3447"/>
                  <a:gd name="T24" fmla="*/ 2708 w 5832"/>
                  <a:gd name="T25" fmla="*/ 2105 h 3447"/>
                  <a:gd name="T26" fmla="*/ 2718 w 5832"/>
                  <a:gd name="T27" fmla="*/ 2036 h 3447"/>
                  <a:gd name="T28" fmla="*/ 2566 w 5832"/>
                  <a:gd name="T29" fmla="*/ 1661 h 3447"/>
                  <a:gd name="T30" fmla="*/ 2632 w 5832"/>
                  <a:gd name="T31" fmla="*/ 1495 h 3447"/>
                  <a:gd name="T32" fmla="*/ 2698 w 5832"/>
                  <a:gd name="T33" fmla="*/ 1491 h 3447"/>
                  <a:gd name="T34" fmla="*/ 2666 w 5832"/>
                  <a:gd name="T35" fmla="*/ 1699 h 3447"/>
                  <a:gd name="T36" fmla="*/ 2756 w 5832"/>
                  <a:gd name="T37" fmla="*/ 2074 h 3447"/>
                  <a:gd name="T38" fmla="*/ 3290 w 5832"/>
                  <a:gd name="T39" fmla="*/ 2150 h 3447"/>
                  <a:gd name="T40" fmla="*/ 3443 w 5832"/>
                  <a:gd name="T41" fmla="*/ 2060 h 3447"/>
                  <a:gd name="T42" fmla="*/ 4032 w 5832"/>
                  <a:gd name="T43" fmla="*/ 2053 h 3447"/>
                  <a:gd name="T44" fmla="*/ 4070 w 5832"/>
                  <a:gd name="T45" fmla="*/ 2102 h 3447"/>
                  <a:gd name="T46" fmla="*/ 3772 w 5832"/>
                  <a:gd name="T47" fmla="*/ 2029 h 3447"/>
                  <a:gd name="T48" fmla="*/ 3339 w 5832"/>
                  <a:gd name="T49" fmla="*/ 2296 h 3447"/>
                  <a:gd name="T50" fmla="*/ 3016 w 5832"/>
                  <a:gd name="T51" fmla="*/ 2403 h 3447"/>
                  <a:gd name="T52" fmla="*/ 3602 w 5832"/>
                  <a:gd name="T53" fmla="*/ 3020 h 3447"/>
                  <a:gd name="T54" fmla="*/ 3959 w 5832"/>
                  <a:gd name="T55" fmla="*/ 2979 h 3447"/>
                  <a:gd name="T56" fmla="*/ 4022 w 5832"/>
                  <a:gd name="T57" fmla="*/ 3052 h 3447"/>
                  <a:gd name="T58" fmla="*/ 4528 w 5832"/>
                  <a:gd name="T59" fmla="*/ 3218 h 3447"/>
                  <a:gd name="T60" fmla="*/ 5547 w 5832"/>
                  <a:gd name="T61" fmla="*/ 3447 h 3447"/>
                  <a:gd name="T62" fmla="*/ 5624 w 5832"/>
                  <a:gd name="T63" fmla="*/ 3187 h 3447"/>
                  <a:gd name="T64" fmla="*/ 5689 w 5832"/>
                  <a:gd name="T65" fmla="*/ 2882 h 3447"/>
                  <a:gd name="T66" fmla="*/ 5724 w 5832"/>
                  <a:gd name="T67" fmla="*/ 2590 h 3447"/>
                  <a:gd name="T68" fmla="*/ 5658 w 5832"/>
                  <a:gd name="T69" fmla="*/ 2389 h 3447"/>
                  <a:gd name="T70" fmla="*/ 5575 w 5832"/>
                  <a:gd name="T71" fmla="*/ 2209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832" h="3447">
                    <a:moveTo>
                      <a:pt x="49" y="0"/>
                    </a:moveTo>
                    <a:lnTo>
                      <a:pt x="0" y="215"/>
                    </a:lnTo>
                    <a:lnTo>
                      <a:pt x="66" y="409"/>
                    </a:lnTo>
                    <a:lnTo>
                      <a:pt x="174" y="510"/>
                    </a:lnTo>
                    <a:lnTo>
                      <a:pt x="246" y="715"/>
                    </a:lnTo>
                    <a:lnTo>
                      <a:pt x="444" y="801"/>
                    </a:lnTo>
                    <a:lnTo>
                      <a:pt x="527" y="923"/>
                    </a:lnTo>
                    <a:lnTo>
                      <a:pt x="534" y="995"/>
                    </a:lnTo>
                    <a:lnTo>
                      <a:pt x="416" y="1072"/>
                    </a:lnTo>
                    <a:lnTo>
                      <a:pt x="454" y="1134"/>
                    </a:lnTo>
                    <a:lnTo>
                      <a:pt x="590" y="1179"/>
                    </a:lnTo>
                    <a:lnTo>
                      <a:pt x="916" y="1016"/>
                    </a:lnTo>
                    <a:lnTo>
                      <a:pt x="732" y="1144"/>
                    </a:lnTo>
                    <a:lnTo>
                      <a:pt x="694" y="1287"/>
                    </a:lnTo>
                    <a:lnTo>
                      <a:pt x="583" y="1380"/>
                    </a:lnTo>
                    <a:lnTo>
                      <a:pt x="590" y="1522"/>
                    </a:lnTo>
                    <a:lnTo>
                      <a:pt x="1137" y="2226"/>
                    </a:lnTo>
                    <a:lnTo>
                      <a:pt x="1189" y="2441"/>
                    </a:lnTo>
                    <a:lnTo>
                      <a:pt x="1397" y="2396"/>
                    </a:lnTo>
                    <a:lnTo>
                      <a:pt x="1751" y="2473"/>
                    </a:lnTo>
                    <a:lnTo>
                      <a:pt x="1793" y="2583"/>
                    </a:lnTo>
                    <a:lnTo>
                      <a:pt x="1900" y="2618"/>
                    </a:lnTo>
                    <a:lnTo>
                      <a:pt x="2094" y="2559"/>
                    </a:lnTo>
                    <a:lnTo>
                      <a:pt x="2451" y="2632"/>
                    </a:lnTo>
                    <a:lnTo>
                      <a:pt x="2784" y="2476"/>
                    </a:lnTo>
                    <a:lnTo>
                      <a:pt x="2708" y="2105"/>
                    </a:lnTo>
                    <a:lnTo>
                      <a:pt x="2559" y="2053"/>
                    </a:lnTo>
                    <a:lnTo>
                      <a:pt x="2718" y="2036"/>
                    </a:lnTo>
                    <a:lnTo>
                      <a:pt x="2715" y="1869"/>
                    </a:lnTo>
                    <a:lnTo>
                      <a:pt x="2566" y="1661"/>
                    </a:lnTo>
                    <a:lnTo>
                      <a:pt x="2694" y="1536"/>
                    </a:lnTo>
                    <a:lnTo>
                      <a:pt x="2632" y="1495"/>
                    </a:lnTo>
                    <a:lnTo>
                      <a:pt x="2736" y="1425"/>
                    </a:lnTo>
                    <a:lnTo>
                      <a:pt x="2698" y="1491"/>
                    </a:lnTo>
                    <a:lnTo>
                      <a:pt x="2746" y="1533"/>
                    </a:lnTo>
                    <a:lnTo>
                      <a:pt x="2666" y="1699"/>
                    </a:lnTo>
                    <a:lnTo>
                      <a:pt x="2756" y="1845"/>
                    </a:lnTo>
                    <a:lnTo>
                      <a:pt x="2756" y="2074"/>
                    </a:lnTo>
                    <a:lnTo>
                      <a:pt x="2864" y="2414"/>
                    </a:lnTo>
                    <a:lnTo>
                      <a:pt x="3290" y="2150"/>
                    </a:lnTo>
                    <a:lnTo>
                      <a:pt x="3457" y="1855"/>
                    </a:lnTo>
                    <a:lnTo>
                      <a:pt x="3443" y="2060"/>
                    </a:lnTo>
                    <a:lnTo>
                      <a:pt x="3748" y="1970"/>
                    </a:lnTo>
                    <a:lnTo>
                      <a:pt x="4032" y="2053"/>
                    </a:lnTo>
                    <a:lnTo>
                      <a:pt x="4226" y="1952"/>
                    </a:lnTo>
                    <a:lnTo>
                      <a:pt x="4070" y="2102"/>
                    </a:lnTo>
                    <a:lnTo>
                      <a:pt x="3984" y="2091"/>
                    </a:lnTo>
                    <a:lnTo>
                      <a:pt x="3772" y="2029"/>
                    </a:lnTo>
                    <a:lnTo>
                      <a:pt x="3353" y="2115"/>
                    </a:lnTo>
                    <a:lnTo>
                      <a:pt x="3339" y="2296"/>
                    </a:lnTo>
                    <a:lnTo>
                      <a:pt x="3245" y="2209"/>
                    </a:lnTo>
                    <a:lnTo>
                      <a:pt x="3016" y="2403"/>
                    </a:lnTo>
                    <a:lnTo>
                      <a:pt x="3016" y="2511"/>
                    </a:lnTo>
                    <a:lnTo>
                      <a:pt x="3602" y="3020"/>
                    </a:lnTo>
                    <a:lnTo>
                      <a:pt x="3741" y="2923"/>
                    </a:lnTo>
                    <a:lnTo>
                      <a:pt x="3959" y="2979"/>
                    </a:lnTo>
                    <a:lnTo>
                      <a:pt x="4157" y="2736"/>
                    </a:lnTo>
                    <a:lnTo>
                      <a:pt x="4022" y="3052"/>
                    </a:lnTo>
                    <a:lnTo>
                      <a:pt x="4452" y="3221"/>
                    </a:lnTo>
                    <a:lnTo>
                      <a:pt x="4528" y="3218"/>
                    </a:lnTo>
                    <a:lnTo>
                      <a:pt x="5145" y="3301"/>
                    </a:lnTo>
                    <a:lnTo>
                      <a:pt x="5547" y="3447"/>
                    </a:lnTo>
                    <a:lnTo>
                      <a:pt x="5655" y="3312"/>
                    </a:lnTo>
                    <a:lnTo>
                      <a:pt x="5624" y="3187"/>
                    </a:lnTo>
                    <a:lnTo>
                      <a:pt x="5717" y="2965"/>
                    </a:lnTo>
                    <a:lnTo>
                      <a:pt x="5689" y="2882"/>
                    </a:lnTo>
                    <a:lnTo>
                      <a:pt x="5832" y="2642"/>
                    </a:lnTo>
                    <a:lnTo>
                      <a:pt x="5724" y="2590"/>
                    </a:lnTo>
                    <a:lnTo>
                      <a:pt x="5804" y="2507"/>
                    </a:lnTo>
                    <a:lnTo>
                      <a:pt x="5658" y="2389"/>
                    </a:lnTo>
                    <a:lnTo>
                      <a:pt x="5648" y="2230"/>
                    </a:lnTo>
                    <a:lnTo>
                      <a:pt x="5575" y="2209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7" name="Freeform 1399">
                <a:extLst>
                  <a:ext uri="{FF2B5EF4-FFF2-40B4-BE49-F238E27FC236}">
                    <a16:creationId xmlns:a16="http://schemas.microsoft.com/office/drawing/2014/main" id="{01B79A4A-B0BC-3C38-095C-5FC38350C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0" y="4066"/>
                <a:ext cx="5" cy="2"/>
              </a:xfrm>
              <a:custGeom>
                <a:avLst/>
                <a:gdLst>
                  <a:gd name="T0" fmla="*/ 25 w 25"/>
                  <a:gd name="T1" fmla="*/ 7 h 7"/>
                  <a:gd name="T2" fmla="*/ 0 w 25"/>
                  <a:gd name="T3" fmla="*/ 0 h 7"/>
                  <a:gd name="T4" fmla="*/ 25 w 2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7">
                    <a:moveTo>
                      <a:pt x="25" y="7"/>
                    </a:moveTo>
                    <a:lnTo>
                      <a:pt x="0" y="0"/>
                    </a:lnTo>
                    <a:lnTo>
                      <a:pt x="25" y="7"/>
                    </a:lnTo>
                  </a:path>
                </a:pathLst>
              </a:cu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8" name="Line 1400">
                <a:extLst>
                  <a:ext uri="{FF2B5EF4-FFF2-40B4-BE49-F238E27FC236}">
                    <a16:creationId xmlns:a16="http://schemas.microsoft.com/office/drawing/2014/main" id="{3424BDAB-2192-325B-3F8B-F5A27A0E18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67" y="2718"/>
                <a:ext cx="47" cy="27"/>
              </a:xfrm>
              <a:prstGeom prst="line">
                <a:avLst/>
              </a:prstGeom>
              <a:noFill/>
              <a:ln w="14288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9" name="Freeform 1401">
                <a:extLst>
                  <a:ext uri="{FF2B5EF4-FFF2-40B4-BE49-F238E27FC236}">
                    <a16:creationId xmlns:a16="http://schemas.microsoft.com/office/drawing/2014/main" id="{8FA63678-2F7F-8B62-F117-18E9927B5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58"/>
                <a:ext cx="134" cy="75"/>
              </a:xfrm>
              <a:custGeom>
                <a:avLst/>
                <a:gdLst>
                  <a:gd name="T0" fmla="*/ 250 w 669"/>
                  <a:gd name="T1" fmla="*/ 0 h 375"/>
                  <a:gd name="T2" fmla="*/ 14 w 669"/>
                  <a:gd name="T3" fmla="*/ 108 h 375"/>
                  <a:gd name="T4" fmla="*/ 0 w 669"/>
                  <a:gd name="T5" fmla="*/ 142 h 375"/>
                  <a:gd name="T6" fmla="*/ 18 w 669"/>
                  <a:gd name="T7" fmla="*/ 177 h 375"/>
                  <a:gd name="T8" fmla="*/ 45 w 669"/>
                  <a:gd name="T9" fmla="*/ 198 h 375"/>
                  <a:gd name="T10" fmla="*/ 180 w 669"/>
                  <a:gd name="T11" fmla="*/ 260 h 375"/>
                  <a:gd name="T12" fmla="*/ 250 w 669"/>
                  <a:gd name="T13" fmla="*/ 267 h 375"/>
                  <a:gd name="T14" fmla="*/ 305 w 669"/>
                  <a:gd name="T15" fmla="*/ 215 h 375"/>
                  <a:gd name="T16" fmla="*/ 375 w 669"/>
                  <a:gd name="T17" fmla="*/ 208 h 375"/>
                  <a:gd name="T18" fmla="*/ 427 w 669"/>
                  <a:gd name="T19" fmla="*/ 264 h 375"/>
                  <a:gd name="T20" fmla="*/ 576 w 669"/>
                  <a:gd name="T21" fmla="*/ 284 h 375"/>
                  <a:gd name="T22" fmla="*/ 624 w 669"/>
                  <a:gd name="T23" fmla="*/ 375 h 375"/>
                  <a:gd name="T24" fmla="*/ 669 w 669"/>
                  <a:gd name="T25" fmla="*/ 316 h 375"/>
                  <a:gd name="T26" fmla="*/ 652 w 669"/>
                  <a:gd name="T27" fmla="*/ 208 h 375"/>
                  <a:gd name="T28" fmla="*/ 524 w 669"/>
                  <a:gd name="T29" fmla="*/ 142 h 375"/>
                  <a:gd name="T30" fmla="*/ 430 w 669"/>
                  <a:gd name="T31" fmla="*/ 24 h 375"/>
                  <a:gd name="T32" fmla="*/ 250 w 669"/>
                  <a:gd name="T33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9" h="375">
                    <a:moveTo>
                      <a:pt x="250" y="0"/>
                    </a:moveTo>
                    <a:lnTo>
                      <a:pt x="14" y="108"/>
                    </a:lnTo>
                    <a:lnTo>
                      <a:pt x="0" y="142"/>
                    </a:lnTo>
                    <a:lnTo>
                      <a:pt x="18" y="177"/>
                    </a:lnTo>
                    <a:lnTo>
                      <a:pt x="45" y="198"/>
                    </a:lnTo>
                    <a:lnTo>
                      <a:pt x="180" y="260"/>
                    </a:lnTo>
                    <a:lnTo>
                      <a:pt x="250" y="267"/>
                    </a:lnTo>
                    <a:lnTo>
                      <a:pt x="305" y="215"/>
                    </a:lnTo>
                    <a:lnTo>
                      <a:pt x="375" y="208"/>
                    </a:lnTo>
                    <a:lnTo>
                      <a:pt x="427" y="264"/>
                    </a:lnTo>
                    <a:lnTo>
                      <a:pt x="576" y="284"/>
                    </a:lnTo>
                    <a:lnTo>
                      <a:pt x="624" y="375"/>
                    </a:lnTo>
                    <a:lnTo>
                      <a:pt x="669" y="316"/>
                    </a:lnTo>
                    <a:lnTo>
                      <a:pt x="652" y="208"/>
                    </a:lnTo>
                    <a:lnTo>
                      <a:pt x="524" y="142"/>
                    </a:lnTo>
                    <a:lnTo>
                      <a:pt x="430" y="24"/>
                    </a:lnTo>
                    <a:lnTo>
                      <a:pt x="250" y="0"/>
                    </a:lnTo>
                  </a:path>
                </a:pathLst>
              </a:custGeom>
              <a:noFill/>
              <a:ln w="11113">
                <a:solidFill>
                  <a:srgbClr val="0099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0" name="Freeform 1402">
                <a:extLst>
                  <a:ext uri="{FF2B5EF4-FFF2-40B4-BE49-F238E27FC236}">
                    <a16:creationId xmlns:a16="http://schemas.microsoft.com/office/drawing/2014/main" id="{F228874C-2340-7A0C-1718-AFB93DCC5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" y="908"/>
                <a:ext cx="292" cy="185"/>
              </a:xfrm>
              <a:custGeom>
                <a:avLst/>
                <a:gdLst>
                  <a:gd name="T0" fmla="*/ 988 w 1460"/>
                  <a:gd name="T1" fmla="*/ 76 h 929"/>
                  <a:gd name="T2" fmla="*/ 974 w 1460"/>
                  <a:gd name="T3" fmla="*/ 111 h 929"/>
                  <a:gd name="T4" fmla="*/ 915 w 1460"/>
                  <a:gd name="T5" fmla="*/ 159 h 929"/>
                  <a:gd name="T6" fmla="*/ 842 w 1460"/>
                  <a:gd name="T7" fmla="*/ 180 h 929"/>
                  <a:gd name="T8" fmla="*/ 700 w 1460"/>
                  <a:gd name="T9" fmla="*/ 142 h 929"/>
                  <a:gd name="T10" fmla="*/ 517 w 1460"/>
                  <a:gd name="T11" fmla="*/ 184 h 929"/>
                  <a:gd name="T12" fmla="*/ 430 w 1460"/>
                  <a:gd name="T13" fmla="*/ 301 h 929"/>
                  <a:gd name="T14" fmla="*/ 114 w 1460"/>
                  <a:gd name="T15" fmla="*/ 423 h 929"/>
                  <a:gd name="T16" fmla="*/ 0 w 1460"/>
                  <a:gd name="T17" fmla="*/ 568 h 929"/>
                  <a:gd name="T18" fmla="*/ 3 w 1460"/>
                  <a:gd name="T19" fmla="*/ 600 h 929"/>
                  <a:gd name="T20" fmla="*/ 38 w 1460"/>
                  <a:gd name="T21" fmla="*/ 610 h 929"/>
                  <a:gd name="T22" fmla="*/ 114 w 1460"/>
                  <a:gd name="T23" fmla="*/ 617 h 929"/>
                  <a:gd name="T24" fmla="*/ 478 w 1460"/>
                  <a:gd name="T25" fmla="*/ 530 h 929"/>
                  <a:gd name="T26" fmla="*/ 517 w 1460"/>
                  <a:gd name="T27" fmla="*/ 527 h 929"/>
                  <a:gd name="T28" fmla="*/ 582 w 1460"/>
                  <a:gd name="T29" fmla="*/ 558 h 929"/>
                  <a:gd name="T30" fmla="*/ 628 w 1460"/>
                  <a:gd name="T31" fmla="*/ 613 h 929"/>
                  <a:gd name="T32" fmla="*/ 607 w 1460"/>
                  <a:gd name="T33" fmla="*/ 683 h 929"/>
                  <a:gd name="T34" fmla="*/ 409 w 1460"/>
                  <a:gd name="T35" fmla="*/ 780 h 929"/>
                  <a:gd name="T36" fmla="*/ 302 w 1460"/>
                  <a:gd name="T37" fmla="*/ 880 h 929"/>
                  <a:gd name="T38" fmla="*/ 472 w 1460"/>
                  <a:gd name="T39" fmla="*/ 929 h 929"/>
                  <a:gd name="T40" fmla="*/ 520 w 1460"/>
                  <a:gd name="T41" fmla="*/ 874 h 929"/>
                  <a:gd name="T42" fmla="*/ 666 w 1460"/>
                  <a:gd name="T43" fmla="*/ 849 h 929"/>
                  <a:gd name="T44" fmla="*/ 808 w 1460"/>
                  <a:gd name="T45" fmla="*/ 683 h 929"/>
                  <a:gd name="T46" fmla="*/ 1099 w 1460"/>
                  <a:gd name="T47" fmla="*/ 697 h 929"/>
                  <a:gd name="T48" fmla="*/ 1262 w 1460"/>
                  <a:gd name="T49" fmla="*/ 548 h 929"/>
                  <a:gd name="T50" fmla="*/ 1408 w 1460"/>
                  <a:gd name="T51" fmla="*/ 548 h 929"/>
                  <a:gd name="T52" fmla="*/ 1460 w 1460"/>
                  <a:gd name="T53" fmla="*/ 499 h 929"/>
                  <a:gd name="T54" fmla="*/ 1460 w 1460"/>
                  <a:gd name="T55" fmla="*/ 461 h 929"/>
                  <a:gd name="T56" fmla="*/ 1432 w 1460"/>
                  <a:gd name="T57" fmla="*/ 440 h 929"/>
                  <a:gd name="T58" fmla="*/ 1286 w 1460"/>
                  <a:gd name="T59" fmla="*/ 416 h 929"/>
                  <a:gd name="T60" fmla="*/ 1193 w 1460"/>
                  <a:gd name="T61" fmla="*/ 357 h 929"/>
                  <a:gd name="T62" fmla="*/ 1255 w 1460"/>
                  <a:gd name="T63" fmla="*/ 152 h 929"/>
                  <a:gd name="T64" fmla="*/ 1148 w 1460"/>
                  <a:gd name="T65" fmla="*/ 138 h 929"/>
                  <a:gd name="T66" fmla="*/ 1092 w 1460"/>
                  <a:gd name="T67" fmla="*/ 41 h 929"/>
                  <a:gd name="T68" fmla="*/ 992 w 1460"/>
                  <a:gd name="T69" fmla="*/ 0 h 929"/>
                  <a:gd name="T70" fmla="*/ 957 w 1460"/>
                  <a:gd name="T71" fmla="*/ 14 h 929"/>
                  <a:gd name="T72" fmla="*/ 988 w 1460"/>
                  <a:gd name="T73" fmla="*/ 76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0" h="929">
                    <a:moveTo>
                      <a:pt x="988" y="76"/>
                    </a:moveTo>
                    <a:lnTo>
                      <a:pt x="974" y="111"/>
                    </a:lnTo>
                    <a:lnTo>
                      <a:pt x="915" y="159"/>
                    </a:lnTo>
                    <a:lnTo>
                      <a:pt x="842" y="180"/>
                    </a:lnTo>
                    <a:lnTo>
                      <a:pt x="700" y="142"/>
                    </a:lnTo>
                    <a:lnTo>
                      <a:pt x="517" y="184"/>
                    </a:lnTo>
                    <a:lnTo>
                      <a:pt x="430" y="301"/>
                    </a:lnTo>
                    <a:lnTo>
                      <a:pt x="114" y="423"/>
                    </a:lnTo>
                    <a:lnTo>
                      <a:pt x="0" y="568"/>
                    </a:lnTo>
                    <a:lnTo>
                      <a:pt x="3" y="600"/>
                    </a:lnTo>
                    <a:lnTo>
                      <a:pt x="38" y="610"/>
                    </a:lnTo>
                    <a:lnTo>
                      <a:pt x="114" y="617"/>
                    </a:lnTo>
                    <a:lnTo>
                      <a:pt x="478" y="530"/>
                    </a:lnTo>
                    <a:lnTo>
                      <a:pt x="517" y="527"/>
                    </a:lnTo>
                    <a:lnTo>
                      <a:pt x="582" y="558"/>
                    </a:lnTo>
                    <a:lnTo>
                      <a:pt x="628" y="613"/>
                    </a:lnTo>
                    <a:lnTo>
                      <a:pt x="607" y="683"/>
                    </a:lnTo>
                    <a:lnTo>
                      <a:pt x="409" y="780"/>
                    </a:lnTo>
                    <a:lnTo>
                      <a:pt x="302" y="880"/>
                    </a:lnTo>
                    <a:lnTo>
                      <a:pt x="472" y="929"/>
                    </a:lnTo>
                    <a:lnTo>
                      <a:pt x="520" y="874"/>
                    </a:lnTo>
                    <a:lnTo>
                      <a:pt x="666" y="849"/>
                    </a:lnTo>
                    <a:lnTo>
                      <a:pt x="808" y="683"/>
                    </a:lnTo>
                    <a:lnTo>
                      <a:pt x="1099" y="697"/>
                    </a:lnTo>
                    <a:lnTo>
                      <a:pt x="1262" y="548"/>
                    </a:lnTo>
                    <a:lnTo>
                      <a:pt x="1408" y="548"/>
                    </a:lnTo>
                    <a:lnTo>
                      <a:pt x="1460" y="499"/>
                    </a:lnTo>
                    <a:lnTo>
                      <a:pt x="1460" y="461"/>
                    </a:lnTo>
                    <a:lnTo>
                      <a:pt x="1432" y="440"/>
                    </a:lnTo>
                    <a:lnTo>
                      <a:pt x="1286" y="416"/>
                    </a:lnTo>
                    <a:lnTo>
                      <a:pt x="1193" y="357"/>
                    </a:lnTo>
                    <a:lnTo>
                      <a:pt x="1255" y="152"/>
                    </a:lnTo>
                    <a:lnTo>
                      <a:pt x="1148" y="138"/>
                    </a:lnTo>
                    <a:lnTo>
                      <a:pt x="1092" y="41"/>
                    </a:lnTo>
                    <a:lnTo>
                      <a:pt x="992" y="0"/>
                    </a:lnTo>
                    <a:lnTo>
                      <a:pt x="957" y="14"/>
                    </a:lnTo>
                    <a:lnTo>
                      <a:pt x="988" y="76"/>
                    </a:lnTo>
                  </a:path>
                </a:pathLst>
              </a:custGeom>
              <a:noFill/>
              <a:ln w="11113">
                <a:solidFill>
                  <a:srgbClr val="0099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1" name="Freeform 1403">
                <a:extLst>
                  <a:ext uri="{FF2B5EF4-FFF2-40B4-BE49-F238E27FC236}">
                    <a16:creationId xmlns:a16="http://schemas.microsoft.com/office/drawing/2014/main" id="{6A09EFC6-7721-0FAC-A4EF-6BF03465E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" y="1279"/>
                <a:ext cx="34" cy="50"/>
              </a:xfrm>
              <a:custGeom>
                <a:avLst/>
                <a:gdLst>
                  <a:gd name="T0" fmla="*/ 170 w 170"/>
                  <a:gd name="T1" fmla="*/ 145 h 253"/>
                  <a:gd name="T2" fmla="*/ 73 w 170"/>
                  <a:gd name="T3" fmla="*/ 0 h 253"/>
                  <a:gd name="T4" fmla="*/ 0 w 170"/>
                  <a:gd name="T5" fmla="*/ 73 h 253"/>
                  <a:gd name="T6" fmla="*/ 24 w 170"/>
                  <a:gd name="T7" fmla="*/ 211 h 253"/>
                  <a:gd name="T8" fmla="*/ 80 w 170"/>
                  <a:gd name="T9" fmla="*/ 253 h 253"/>
                  <a:gd name="T10" fmla="*/ 170 w 170"/>
                  <a:gd name="T11" fmla="*/ 145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53">
                    <a:moveTo>
                      <a:pt x="170" y="145"/>
                    </a:moveTo>
                    <a:lnTo>
                      <a:pt x="73" y="0"/>
                    </a:lnTo>
                    <a:lnTo>
                      <a:pt x="0" y="73"/>
                    </a:lnTo>
                    <a:lnTo>
                      <a:pt x="24" y="211"/>
                    </a:lnTo>
                    <a:lnTo>
                      <a:pt x="80" y="253"/>
                    </a:lnTo>
                    <a:lnTo>
                      <a:pt x="170" y="145"/>
                    </a:lnTo>
                  </a:path>
                </a:pathLst>
              </a:custGeom>
              <a:noFill/>
              <a:ln w="11113">
                <a:solidFill>
                  <a:srgbClr val="0099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2" name="Freeform 1404">
                <a:extLst>
                  <a:ext uri="{FF2B5EF4-FFF2-40B4-BE49-F238E27FC236}">
                    <a16:creationId xmlns:a16="http://schemas.microsoft.com/office/drawing/2014/main" id="{E236FD6F-8373-3EBB-9FFD-1F35D8926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" y="2799"/>
                <a:ext cx="78" cy="58"/>
              </a:xfrm>
              <a:custGeom>
                <a:avLst/>
                <a:gdLst>
                  <a:gd name="T0" fmla="*/ 49 w 388"/>
                  <a:gd name="T1" fmla="*/ 0 h 291"/>
                  <a:gd name="T2" fmla="*/ 0 w 388"/>
                  <a:gd name="T3" fmla="*/ 69 h 291"/>
                  <a:gd name="T4" fmla="*/ 49 w 388"/>
                  <a:gd name="T5" fmla="*/ 131 h 291"/>
                  <a:gd name="T6" fmla="*/ 90 w 388"/>
                  <a:gd name="T7" fmla="*/ 86 h 291"/>
                  <a:gd name="T8" fmla="*/ 194 w 388"/>
                  <a:gd name="T9" fmla="*/ 131 h 291"/>
                  <a:gd name="T10" fmla="*/ 267 w 388"/>
                  <a:gd name="T11" fmla="*/ 280 h 291"/>
                  <a:gd name="T12" fmla="*/ 326 w 388"/>
                  <a:gd name="T13" fmla="*/ 291 h 291"/>
                  <a:gd name="T14" fmla="*/ 388 w 388"/>
                  <a:gd name="T15" fmla="*/ 284 h 291"/>
                  <a:gd name="T16" fmla="*/ 284 w 388"/>
                  <a:gd name="T17" fmla="*/ 253 h 291"/>
                  <a:gd name="T18" fmla="*/ 281 w 388"/>
                  <a:gd name="T19" fmla="*/ 97 h 291"/>
                  <a:gd name="T20" fmla="*/ 229 w 388"/>
                  <a:gd name="T21" fmla="*/ 114 h 291"/>
                  <a:gd name="T22" fmla="*/ 177 w 388"/>
                  <a:gd name="T23" fmla="*/ 62 h 291"/>
                  <a:gd name="T24" fmla="*/ 114 w 388"/>
                  <a:gd name="T25" fmla="*/ 55 h 291"/>
                  <a:gd name="T26" fmla="*/ 49 w 388"/>
                  <a:gd name="T27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8" h="291">
                    <a:moveTo>
                      <a:pt x="49" y="0"/>
                    </a:moveTo>
                    <a:lnTo>
                      <a:pt x="0" y="69"/>
                    </a:lnTo>
                    <a:lnTo>
                      <a:pt x="49" y="131"/>
                    </a:lnTo>
                    <a:lnTo>
                      <a:pt x="90" y="86"/>
                    </a:lnTo>
                    <a:lnTo>
                      <a:pt x="194" y="131"/>
                    </a:lnTo>
                    <a:lnTo>
                      <a:pt x="267" y="280"/>
                    </a:lnTo>
                    <a:lnTo>
                      <a:pt x="326" y="291"/>
                    </a:lnTo>
                    <a:lnTo>
                      <a:pt x="388" y="284"/>
                    </a:lnTo>
                    <a:lnTo>
                      <a:pt x="284" y="253"/>
                    </a:lnTo>
                    <a:lnTo>
                      <a:pt x="281" y="97"/>
                    </a:lnTo>
                    <a:lnTo>
                      <a:pt x="229" y="114"/>
                    </a:lnTo>
                    <a:lnTo>
                      <a:pt x="177" y="62"/>
                    </a:lnTo>
                    <a:lnTo>
                      <a:pt x="114" y="55"/>
                    </a:lnTo>
                    <a:lnTo>
                      <a:pt x="49" y="0"/>
                    </a:lnTo>
                  </a:path>
                </a:pathLst>
              </a:custGeom>
              <a:noFill/>
              <a:ln w="11113">
                <a:solidFill>
                  <a:srgbClr val="0099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3" name="Freeform 1405">
                <a:extLst>
                  <a:ext uri="{FF2B5EF4-FFF2-40B4-BE49-F238E27FC236}">
                    <a16:creationId xmlns:a16="http://schemas.microsoft.com/office/drawing/2014/main" id="{04FBE3A3-91C3-9252-3151-26957929C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0" y="168"/>
                <a:ext cx="3757" cy="4147"/>
              </a:xfrm>
              <a:custGeom>
                <a:avLst/>
                <a:gdLst>
                  <a:gd name="T0" fmla="*/ 16367 w 18787"/>
                  <a:gd name="T1" fmla="*/ 1380 h 20739"/>
                  <a:gd name="T2" fmla="*/ 14148 w 18787"/>
                  <a:gd name="T3" fmla="*/ 784 h 20739"/>
                  <a:gd name="T4" fmla="*/ 13237 w 18787"/>
                  <a:gd name="T5" fmla="*/ 2746 h 20739"/>
                  <a:gd name="T6" fmla="*/ 12533 w 18787"/>
                  <a:gd name="T7" fmla="*/ 1533 h 20739"/>
                  <a:gd name="T8" fmla="*/ 12217 w 18787"/>
                  <a:gd name="T9" fmla="*/ 1227 h 20739"/>
                  <a:gd name="T10" fmla="*/ 10879 w 18787"/>
                  <a:gd name="T11" fmla="*/ 465 h 20739"/>
                  <a:gd name="T12" fmla="*/ 10286 w 18787"/>
                  <a:gd name="T13" fmla="*/ 721 h 20739"/>
                  <a:gd name="T14" fmla="*/ 7669 w 18787"/>
                  <a:gd name="T15" fmla="*/ 1390 h 20739"/>
                  <a:gd name="T16" fmla="*/ 7190 w 18787"/>
                  <a:gd name="T17" fmla="*/ 752 h 20739"/>
                  <a:gd name="T18" fmla="*/ 4410 w 18787"/>
                  <a:gd name="T19" fmla="*/ 1550 h 20739"/>
                  <a:gd name="T20" fmla="*/ 4739 w 18787"/>
                  <a:gd name="T21" fmla="*/ 2646 h 20739"/>
                  <a:gd name="T22" fmla="*/ 3009 w 18787"/>
                  <a:gd name="T23" fmla="*/ 2181 h 20739"/>
                  <a:gd name="T24" fmla="*/ 3339 w 18787"/>
                  <a:gd name="T25" fmla="*/ 2764 h 20739"/>
                  <a:gd name="T26" fmla="*/ 1851 w 18787"/>
                  <a:gd name="T27" fmla="*/ 2365 h 20739"/>
                  <a:gd name="T28" fmla="*/ 475 w 18787"/>
                  <a:gd name="T29" fmla="*/ 4060 h 20739"/>
                  <a:gd name="T30" fmla="*/ 284 w 18787"/>
                  <a:gd name="T31" fmla="*/ 4889 h 20739"/>
                  <a:gd name="T32" fmla="*/ 600 w 18787"/>
                  <a:gd name="T33" fmla="*/ 6578 h 20739"/>
                  <a:gd name="T34" fmla="*/ 999 w 18787"/>
                  <a:gd name="T35" fmla="*/ 7368 h 20739"/>
                  <a:gd name="T36" fmla="*/ 4313 w 18787"/>
                  <a:gd name="T37" fmla="*/ 6623 h 20739"/>
                  <a:gd name="T38" fmla="*/ 6521 w 18787"/>
                  <a:gd name="T39" fmla="*/ 6065 h 20739"/>
                  <a:gd name="T40" fmla="*/ 4590 w 18787"/>
                  <a:gd name="T41" fmla="*/ 7816 h 20739"/>
                  <a:gd name="T42" fmla="*/ 6549 w 18787"/>
                  <a:gd name="T43" fmla="*/ 7244 h 20739"/>
                  <a:gd name="T44" fmla="*/ 6459 w 18787"/>
                  <a:gd name="T45" fmla="*/ 7982 h 20739"/>
                  <a:gd name="T46" fmla="*/ 7489 w 18787"/>
                  <a:gd name="T47" fmla="*/ 8412 h 20739"/>
                  <a:gd name="T48" fmla="*/ 7319 w 18787"/>
                  <a:gd name="T49" fmla="*/ 9338 h 20739"/>
                  <a:gd name="T50" fmla="*/ 8827 w 18787"/>
                  <a:gd name="T51" fmla="*/ 10104 h 20739"/>
                  <a:gd name="T52" fmla="*/ 6795 w 18787"/>
                  <a:gd name="T53" fmla="*/ 9126 h 20739"/>
                  <a:gd name="T54" fmla="*/ 4441 w 18787"/>
                  <a:gd name="T55" fmla="*/ 8509 h 20739"/>
                  <a:gd name="T56" fmla="*/ 3516 w 18787"/>
                  <a:gd name="T57" fmla="*/ 7389 h 20739"/>
                  <a:gd name="T58" fmla="*/ 2462 w 18787"/>
                  <a:gd name="T59" fmla="*/ 9137 h 20739"/>
                  <a:gd name="T60" fmla="*/ 3363 w 18787"/>
                  <a:gd name="T61" fmla="*/ 10572 h 20739"/>
                  <a:gd name="T62" fmla="*/ 6057 w 18787"/>
                  <a:gd name="T63" fmla="*/ 10489 h 20739"/>
                  <a:gd name="T64" fmla="*/ 6570 w 18787"/>
                  <a:gd name="T65" fmla="*/ 12261 h 20739"/>
                  <a:gd name="T66" fmla="*/ 4705 w 18787"/>
                  <a:gd name="T67" fmla="*/ 12472 h 20739"/>
                  <a:gd name="T68" fmla="*/ 1099 w 18787"/>
                  <a:gd name="T69" fmla="*/ 12861 h 20739"/>
                  <a:gd name="T70" fmla="*/ 1623 w 18787"/>
                  <a:gd name="T71" fmla="*/ 14036 h 20739"/>
                  <a:gd name="T72" fmla="*/ 3505 w 18787"/>
                  <a:gd name="T73" fmla="*/ 13769 h 20739"/>
                  <a:gd name="T74" fmla="*/ 5356 w 18787"/>
                  <a:gd name="T75" fmla="*/ 16890 h 20739"/>
                  <a:gd name="T76" fmla="*/ 6112 w 18787"/>
                  <a:gd name="T77" fmla="*/ 19113 h 20739"/>
                  <a:gd name="T78" fmla="*/ 7433 w 18787"/>
                  <a:gd name="T79" fmla="*/ 18371 h 20739"/>
                  <a:gd name="T80" fmla="*/ 8459 w 18787"/>
                  <a:gd name="T81" fmla="*/ 17975 h 20739"/>
                  <a:gd name="T82" fmla="*/ 8321 w 18787"/>
                  <a:gd name="T83" fmla="*/ 16516 h 20739"/>
                  <a:gd name="T84" fmla="*/ 8903 w 18787"/>
                  <a:gd name="T85" fmla="*/ 15704 h 20739"/>
                  <a:gd name="T86" fmla="*/ 8532 w 18787"/>
                  <a:gd name="T87" fmla="*/ 16550 h 20739"/>
                  <a:gd name="T88" fmla="*/ 8504 w 18787"/>
                  <a:gd name="T89" fmla="*/ 17785 h 20739"/>
                  <a:gd name="T90" fmla="*/ 9461 w 18787"/>
                  <a:gd name="T91" fmla="*/ 18374 h 20739"/>
                  <a:gd name="T92" fmla="*/ 10917 w 18787"/>
                  <a:gd name="T93" fmla="*/ 17701 h 20739"/>
                  <a:gd name="T94" fmla="*/ 11441 w 18787"/>
                  <a:gd name="T95" fmla="*/ 18814 h 20739"/>
                  <a:gd name="T96" fmla="*/ 13566 w 18787"/>
                  <a:gd name="T97" fmla="*/ 19161 h 20739"/>
                  <a:gd name="T98" fmla="*/ 14294 w 18787"/>
                  <a:gd name="T99" fmla="*/ 19352 h 20739"/>
                  <a:gd name="T100" fmla="*/ 14592 w 18787"/>
                  <a:gd name="T101" fmla="*/ 20215 h 20739"/>
                  <a:gd name="T102" fmla="*/ 16575 w 18787"/>
                  <a:gd name="T103" fmla="*/ 19882 h 20739"/>
                  <a:gd name="T104" fmla="*/ 16807 w 18787"/>
                  <a:gd name="T105" fmla="*/ 18974 h 20739"/>
                  <a:gd name="T106" fmla="*/ 18513 w 18787"/>
                  <a:gd name="T107" fmla="*/ 18339 h 20739"/>
                  <a:gd name="T108" fmla="*/ 18090 w 18787"/>
                  <a:gd name="T109" fmla="*/ 16730 h 20739"/>
                  <a:gd name="T110" fmla="*/ 16055 w 18787"/>
                  <a:gd name="T111" fmla="*/ 15947 h 20739"/>
                  <a:gd name="T112" fmla="*/ 14592 w 18787"/>
                  <a:gd name="T113" fmla="*/ 13530 h 20739"/>
                  <a:gd name="T114" fmla="*/ 16752 w 18787"/>
                  <a:gd name="T115" fmla="*/ 11866 h 20739"/>
                  <a:gd name="T116" fmla="*/ 17445 w 18787"/>
                  <a:gd name="T117" fmla="*/ 10128 h 20739"/>
                  <a:gd name="T118" fmla="*/ 17060 w 18787"/>
                  <a:gd name="T119" fmla="*/ 8492 h 20739"/>
                  <a:gd name="T120" fmla="*/ 17033 w 18787"/>
                  <a:gd name="T121" fmla="*/ 6117 h 20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787" h="20739">
                    <a:moveTo>
                      <a:pt x="17137" y="3727"/>
                    </a:moveTo>
                    <a:lnTo>
                      <a:pt x="17036" y="3457"/>
                    </a:lnTo>
                    <a:lnTo>
                      <a:pt x="16963" y="3474"/>
                    </a:lnTo>
                    <a:lnTo>
                      <a:pt x="16776" y="3360"/>
                    </a:lnTo>
                    <a:lnTo>
                      <a:pt x="16558" y="3360"/>
                    </a:lnTo>
                    <a:lnTo>
                      <a:pt x="16416" y="3187"/>
                    </a:lnTo>
                    <a:lnTo>
                      <a:pt x="16447" y="2913"/>
                    </a:lnTo>
                    <a:lnTo>
                      <a:pt x="16325" y="2850"/>
                    </a:lnTo>
                    <a:lnTo>
                      <a:pt x="16263" y="2725"/>
                    </a:lnTo>
                    <a:lnTo>
                      <a:pt x="16201" y="1949"/>
                    </a:lnTo>
                    <a:lnTo>
                      <a:pt x="16357" y="1699"/>
                    </a:lnTo>
                    <a:lnTo>
                      <a:pt x="16579" y="1557"/>
                    </a:lnTo>
                    <a:lnTo>
                      <a:pt x="16367" y="1380"/>
                    </a:lnTo>
                    <a:lnTo>
                      <a:pt x="16568" y="1134"/>
                    </a:lnTo>
                    <a:lnTo>
                      <a:pt x="16377" y="1089"/>
                    </a:lnTo>
                    <a:lnTo>
                      <a:pt x="16045" y="1234"/>
                    </a:lnTo>
                    <a:lnTo>
                      <a:pt x="15913" y="1123"/>
                    </a:lnTo>
                    <a:lnTo>
                      <a:pt x="15740" y="1151"/>
                    </a:lnTo>
                    <a:lnTo>
                      <a:pt x="15483" y="797"/>
                    </a:lnTo>
                    <a:lnTo>
                      <a:pt x="14918" y="676"/>
                    </a:lnTo>
                    <a:lnTo>
                      <a:pt x="14675" y="808"/>
                    </a:lnTo>
                    <a:lnTo>
                      <a:pt x="14502" y="773"/>
                    </a:lnTo>
                    <a:lnTo>
                      <a:pt x="14419" y="551"/>
                    </a:lnTo>
                    <a:lnTo>
                      <a:pt x="14294" y="572"/>
                    </a:lnTo>
                    <a:lnTo>
                      <a:pt x="14096" y="378"/>
                    </a:lnTo>
                    <a:lnTo>
                      <a:pt x="14148" y="784"/>
                    </a:lnTo>
                    <a:lnTo>
                      <a:pt x="13954" y="517"/>
                    </a:lnTo>
                    <a:lnTo>
                      <a:pt x="13635" y="1012"/>
                    </a:lnTo>
                    <a:lnTo>
                      <a:pt x="13677" y="1598"/>
                    </a:lnTo>
                    <a:lnTo>
                      <a:pt x="13583" y="1546"/>
                    </a:lnTo>
                    <a:lnTo>
                      <a:pt x="13576" y="1307"/>
                    </a:lnTo>
                    <a:lnTo>
                      <a:pt x="13469" y="1331"/>
                    </a:lnTo>
                    <a:lnTo>
                      <a:pt x="13604" y="2233"/>
                    </a:lnTo>
                    <a:lnTo>
                      <a:pt x="14103" y="2295"/>
                    </a:lnTo>
                    <a:lnTo>
                      <a:pt x="13594" y="2309"/>
                    </a:lnTo>
                    <a:lnTo>
                      <a:pt x="13413" y="2542"/>
                    </a:lnTo>
                    <a:lnTo>
                      <a:pt x="13528" y="2777"/>
                    </a:lnTo>
                    <a:lnTo>
                      <a:pt x="13427" y="2691"/>
                    </a:lnTo>
                    <a:lnTo>
                      <a:pt x="13237" y="2746"/>
                    </a:lnTo>
                    <a:lnTo>
                      <a:pt x="13399" y="2642"/>
                    </a:lnTo>
                    <a:lnTo>
                      <a:pt x="13365" y="2573"/>
                    </a:lnTo>
                    <a:lnTo>
                      <a:pt x="13434" y="2465"/>
                    </a:lnTo>
                    <a:lnTo>
                      <a:pt x="13455" y="2243"/>
                    </a:lnTo>
                    <a:lnTo>
                      <a:pt x="13413" y="2174"/>
                    </a:lnTo>
                    <a:lnTo>
                      <a:pt x="13049" y="1924"/>
                    </a:lnTo>
                    <a:lnTo>
                      <a:pt x="12942" y="1820"/>
                    </a:lnTo>
                    <a:lnTo>
                      <a:pt x="12872" y="1605"/>
                    </a:lnTo>
                    <a:lnTo>
                      <a:pt x="12859" y="1470"/>
                    </a:lnTo>
                    <a:lnTo>
                      <a:pt x="13087" y="1404"/>
                    </a:lnTo>
                    <a:lnTo>
                      <a:pt x="13077" y="1307"/>
                    </a:lnTo>
                    <a:lnTo>
                      <a:pt x="12661" y="1217"/>
                    </a:lnTo>
                    <a:lnTo>
                      <a:pt x="12533" y="1533"/>
                    </a:lnTo>
                    <a:lnTo>
                      <a:pt x="12339" y="1585"/>
                    </a:lnTo>
                    <a:lnTo>
                      <a:pt x="12210" y="1657"/>
                    </a:lnTo>
                    <a:lnTo>
                      <a:pt x="12252" y="1859"/>
                    </a:lnTo>
                    <a:lnTo>
                      <a:pt x="12165" y="2209"/>
                    </a:lnTo>
                    <a:lnTo>
                      <a:pt x="12242" y="2410"/>
                    </a:lnTo>
                    <a:lnTo>
                      <a:pt x="12307" y="2441"/>
                    </a:lnTo>
                    <a:lnTo>
                      <a:pt x="12262" y="2497"/>
                    </a:lnTo>
                    <a:lnTo>
                      <a:pt x="12332" y="2777"/>
                    </a:lnTo>
                    <a:lnTo>
                      <a:pt x="12106" y="2344"/>
                    </a:lnTo>
                    <a:lnTo>
                      <a:pt x="12190" y="1921"/>
                    </a:lnTo>
                    <a:lnTo>
                      <a:pt x="12117" y="1723"/>
                    </a:lnTo>
                    <a:lnTo>
                      <a:pt x="12200" y="1519"/>
                    </a:lnTo>
                    <a:lnTo>
                      <a:pt x="12217" y="1227"/>
                    </a:lnTo>
                    <a:lnTo>
                      <a:pt x="12006" y="1047"/>
                    </a:lnTo>
                    <a:lnTo>
                      <a:pt x="12099" y="860"/>
                    </a:lnTo>
                    <a:lnTo>
                      <a:pt x="11985" y="673"/>
                    </a:lnTo>
                    <a:lnTo>
                      <a:pt x="11992" y="530"/>
                    </a:lnTo>
                    <a:lnTo>
                      <a:pt x="12148" y="170"/>
                    </a:lnTo>
                    <a:lnTo>
                      <a:pt x="11853" y="0"/>
                    </a:lnTo>
                    <a:lnTo>
                      <a:pt x="11635" y="326"/>
                    </a:lnTo>
                    <a:lnTo>
                      <a:pt x="11624" y="21"/>
                    </a:lnTo>
                    <a:lnTo>
                      <a:pt x="11572" y="28"/>
                    </a:lnTo>
                    <a:lnTo>
                      <a:pt x="11434" y="277"/>
                    </a:lnTo>
                    <a:lnTo>
                      <a:pt x="11149" y="295"/>
                    </a:lnTo>
                    <a:lnTo>
                      <a:pt x="11084" y="420"/>
                    </a:lnTo>
                    <a:lnTo>
                      <a:pt x="10879" y="465"/>
                    </a:lnTo>
                    <a:lnTo>
                      <a:pt x="10820" y="742"/>
                    </a:lnTo>
                    <a:lnTo>
                      <a:pt x="11087" y="796"/>
                    </a:lnTo>
                    <a:lnTo>
                      <a:pt x="11093" y="797"/>
                    </a:lnTo>
                    <a:lnTo>
                      <a:pt x="11094" y="797"/>
                    </a:lnTo>
                    <a:lnTo>
                      <a:pt x="11056" y="811"/>
                    </a:lnTo>
                    <a:lnTo>
                      <a:pt x="10751" y="770"/>
                    </a:lnTo>
                    <a:lnTo>
                      <a:pt x="10681" y="811"/>
                    </a:lnTo>
                    <a:lnTo>
                      <a:pt x="10796" y="1089"/>
                    </a:lnTo>
                    <a:lnTo>
                      <a:pt x="10772" y="1144"/>
                    </a:lnTo>
                    <a:lnTo>
                      <a:pt x="10733" y="1006"/>
                    </a:lnTo>
                    <a:lnTo>
                      <a:pt x="10467" y="652"/>
                    </a:lnTo>
                    <a:lnTo>
                      <a:pt x="10321" y="655"/>
                    </a:lnTo>
                    <a:lnTo>
                      <a:pt x="10286" y="721"/>
                    </a:lnTo>
                    <a:lnTo>
                      <a:pt x="10265" y="579"/>
                    </a:lnTo>
                    <a:lnTo>
                      <a:pt x="9766" y="513"/>
                    </a:lnTo>
                    <a:lnTo>
                      <a:pt x="8997" y="662"/>
                    </a:lnTo>
                    <a:lnTo>
                      <a:pt x="8612" y="999"/>
                    </a:lnTo>
                    <a:lnTo>
                      <a:pt x="8463" y="1179"/>
                    </a:lnTo>
                    <a:lnTo>
                      <a:pt x="8757" y="1245"/>
                    </a:lnTo>
                    <a:lnTo>
                      <a:pt x="8834" y="1338"/>
                    </a:lnTo>
                    <a:lnTo>
                      <a:pt x="8480" y="1373"/>
                    </a:lnTo>
                    <a:lnTo>
                      <a:pt x="8314" y="1338"/>
                    </a:lnTo>
                    <a:lnTo>
                      <a:pt x="8425" y="1214"/>
                    </a:lnTo>
                    <a:lnTo>
                      <a:pt x="8126" y="1321"/>
                    </a:lnTo>
                    <a:lnTo>
                      <a:pt x="7707" y="1300"/>
                    </a:lnTo>
                    <a:lnTo>
                      <a:pt x="7669" y="1390"/>
                    </a:lnTo>
                    <a:lnTo>
                      <a:pt x="7336" y="1453"/>
                    </a:lnTo>
                    <a:lnTo>
                      <a:pt x="7516" y="1630"/>
                    </a:lnTo>
                    <a:lnTo>
                      <a:pt x="7423" y="1543"/>
                    </a:lnTo>
                    <a:lnTo>
                      <a:pt x="7308" y="1598"/>
                    </a:lnTo>
                    <a:lnTo>
                      <a:pt x="7176" y="1543"/>
                    </a:lnTo>
                    <a:lnTo>
                      <a:pt x="7118" y="1484"/>
                    </a:lnTo>
                    <a:lnTo>
                      <a:pt x="7118" y="1422"/>
                    </a:lnTo>
                    <a:lnTo>
                      <a:pt x="7235" y="1373"/>
                    </a:lnTo>
                    <a:lnTo>
                      <a:pt x="7111" y="1304"/>
                    </a:lnTo>
                    <a:lnTo>
                      <a:pt x="7326" y="1207"/>
                    </a:lnTo>
                    <a:lnTo>
                      <a:pt x="7471" y="971"/>
                    </a:lnTo>
                    <a:lnTo>
                      <a:pt x="7260" y="860"/>
                    </a:lnTo>
                    <a:lnTo>
                      <a:pt x="7190" y="752"/>
                    </a:lnTo>
                    <a:lnTo>
                      <a:pt x="7090" y="877"/>
                    </a:lnTo>
                    <a:lnTo>
                      <a:pt x="7000" y="822"/>
                    </a:lnTo>
                    <a:lnTo>
                      <a:pt x="7024" y="680"/>
                    </a:lnTo>
                    <a:lnTo>
                      <a:pt x="6736" y="631"/>
                    </a:lnTo>
                    <a:lnTo>
                      <a:pt x="6032" y="992"/>
                    </a:lnTo>
                    <a:lnTo>
                      <a:pt x="5526" y="1002"/>
                    </a:lnTo>
                    <a:lnTo>
                      <a:pt x="5575" y="1130"/>
                    </a:lnTo>
                    <a:lnTo>
                      <a:pt x="5991" y="1404"/>
                    </a:lnTo>
                    <a:lnTo>
                      <a:pt x="5519" y="1279"/>
                    </a:lnTo>
                    <a:lnTo>
                      <a:pt x="5474" y="1397"/>
                    </a:lnTo>
                    <a:lnTo>
                      <a:pt x="5401" y="1241"/>
                    </a:lnTo>
                    <a:lnTo>
                      <a:pt x="5065" y="1515"/>
                    </a:lnTo>
                    <a:lnTo>
                      <a:pt x="4410" y="1550"/>
                    </a:lnTo>
                    <a:lnTo>
                      <a:pt x="4382" y="1331"/>
                    </a:lnTo>
                    <a:lnTo>
                      <a:pt x="4143" y="1397"/>
                    </a:lnTo>
                    <a:lnTo>
                      <a:pt x="3977" y="1221"/>
                    </a:lnTo>
                    <a:lnTo>
                      <a:pt x="3977" y="1484"/>
                    </a:lnTo>
                    <a:lnTo>
                      <a:pt x="3651" y="1432"/>
                    </a:lnTo>
                    <a:lnTo>
                      <a:pt x="3581" y="1734"/>
                    </a:lnTo>
                    <a:lnTo>
                      <a:pt x="3789" y="1741"/>
                    </a:lnTo>
                    <a:lnTo>
                      <a:pt x="3658" y="1869"/>
                    </a:lnTo>
                    <a:lnTo>
                      <a:pt x="3949" y="1983"/>
                    </a:lnTo>
                    <a:lnTo>
                      <a:pt x="4198" y="2119"/>
                    </a:lnTo>
                    <a:lnTo>
                      <a:pt x="4202" y="2247"/>
                    </a:lnTo>
                    <a:lnTo>
                      <a:pt x="4452" y="2261"/>
                    </a:lnTo>
                    <a:lnTo>
                      <a:pt x="4739" y="2646"/>
                    </a:lnTo>
                    <a:lnTo>
                      <a:pt x="4611" y="2590"/>
                    </a:lnTo>
                    <a:lnTo>
                      <a:pt x="4400" y="2316"/>
                    </a:lnTo>
                    <a:lnTo>
                      <a:pt x="4192" y="2299"/>
                    </a:lnTo>
                    <a:lnTo>
                      <a:pt x="4160" y="2157"/>
                    </a:lnTo>
                    <a:lnTo>
                      <a:pt x="4081" y="2143"/>
                    </a:lnTo>
                    <a:lnTo>
                      <a:pt x="3855" y="2004"/>
                    </a:lnTo>
                    <a:lnTo>
                      <a:pt x="3696" y="2077"/>
                    </a:lnTo>
                    <a:lnTo>
                      <a:pt x="3633" y="1976"/>
                    </a:lnTo>
                    <a:lnTo>
                      <a:pt x="3165" y="2039"/>
                    </a:lnTo>
                    <a:lnTo>
                      <a:pt x="3314" y="1886"/>
                    </a:lnTo>
                    <a:lnTo>
                      <a:pt x="3172" y="1751"/>
                    </a:lnTo>
                    <a:lnTo>
                      <a:pt x="3037" y="1796"/>
                    </a:lnTo>
                    <a:lnTo>
                      <a:pt x="3009" y="2181"/>
                    </a:lnTo>
                    <a:lnTo>
                      <a:pt x="2919" y="2365"/>
                    </a:lnTo>
                    <a:lnTo>
                      <a:pt x="3134" y="2434"/>
                    </a:lnTo>
                    <a:lnTo>
                      <a:pt x="3242" y="2698"/>
                    </a:lnTo>
                    <a:lnTo>
                      <a:pt x="3665" y="2753"/>
                    </a:lnTo>
                    <a:lnTo>
                      <a:pt x="4233" y="3024"/>
                    </a:lnTo>
                    <a:lnTo>
                      <a:pt x="4303" y="3010"/>
                    </a:lnTo>
                    <a:lnTo>
                      <a:pt x="4303" y="3138"/>
                    </a:lnTo>
                    <a:lnTo>
                      <a:pt x="4219" y="3079"/>
                    </a:lnTo>
                    <a:lnTo>
                      <a:pt x="3994" y="2958"/>
                    </a:lnTo>
                    <a:lnTo>
                      <a:pt x="3966" y="3062"/>
                    </a:lnTo>
                    <a:lnTo>
                      <a:pt x="3828" y="2899"/>
                    </a:lnTo>
                    <a:lnTo>
                      <a:pt x="3623" y="2819"/>
                    </a:lnTo>
                    <a:lnTo>
                      <a:pt x="3339" y="2764"/>
                    </a:lnTo>
                    <a:lnTo>
                      <a:pt x="3238" y="2753"/>
                    </a:lnTo>
                    <a:lnTo>
                      <a:pt x="3299" y="2857"/>
                    </a:lnTo>
                    <a:lnTo>
                      <a:pt x="3207" y="2822"/>
                    </a:lnTo>
                    <a:lnTo>
                      <a:pt x="3075" y="2881"/>
                    </a:lnTo>
                    <a:lnTo>
                      <a:pt x="3131" y="2750"/>
                    </a:lnTo>
                    <a:lnTo>
                      <a:pt x="3048" y="2486"/>
                    </a:lnTo>
                    <a:lnTo>
                      <a:pt x="2659" y="2320"/>
                    </a:lnTo>
                    <a:lnTo>
                      <a:pt x="2396" y="2420"/>
                    </a:lnTo>
                    <a:lnTo>
                      <a:pt x="2209" y="2417"/>
                    </a:lnTo>
                    <a:lnTo>
                      <a:pt x="2167" y="2465"/>
                    </a:lnTo>
                    <a:lnTo>
                      <a:pt x="2094" y="2341"/>
                    </a:lnTo>
                    <a:lnTo>
                      <a:pt x="1917" y="2458"/>
                    </a:lnTo>
                    <a:lnTo>
                      <a:pt x="1851" y="2365"/>
                    </a:lnTo>
                    <a:lnTo>
                      <a:pt x="1640" y="2372"/>
                    </a:lnTo>
                    <a:lnTo>
                      <a:pt x="1560" y="2805"/>
                    </a:lnTo>
                    <a:lnTo>
                      <a:pt x="1529" y="2725"/>
                    </a:lnTo>
                    <a:lnTo>
                      <a:pt x="1352" y="2614"/>
                    </a:lnTo>
                    <a:lnTo>
                      <a:pt x="1214" y="2653"/>
                    </a:lnTo>
                    <a:lnTo>
                      <a:pt x="929" y="2881"/>
                    </a:lnTo>
                    <a:lnTo>
                      <a:pt x="870" y="3093"/>
                    </a:lnTo>
                    <a:lnTo>
                      <a:pt x="739" y="3159"/>
                    </a:lnTo>
                    <a:lnTo>
                      <a:pt x="673" y="3367"/>
                    </a:lnTo>
                    <a:lnTo>
                      <a:pt x="628" y="3419"/>
                    </a:lnTo>
                    <a:lnTo>
                      <a:pt x="548" y="3464"/>
                    </a:lnTo>
                    <a:lnTo>
                      <a:pt x="440" y="3780"/>
                    </a:lnTo>
                    <a:lnTo>
                      <a:pt x="475" y="4060"/>
                    </a:lnTo>
                    <a:lnTo>
                      <a:pt x="548" y="4178"/>
                    </a:lnTo>
                    <a:lnTo>
                      <a:pt x="472" y="4209"/>
                    </a:lnTo>
                    <a:lnTo>
                      <a:pt x="666" y="4386"/>
                    </a:lnTo>
                    <a:lnTo>
                      <a:pt x="1047" y="4348"/>
                    </a:lnTo>
                    <a:lnTo>
                      <a:pt x="1127" y="4307"/>
                    </a:lnTo>
                    <a:lnTo>
                      <a:pt x="1210" y="4366"/>
                    </a:lnTo>
                    <a:lnTo>
                      <a:pt x="735" y="4421"/>
                    </a:lnTo>
                    <a:lnTo>
                      <a:pt x="607" y="4615"/>
                    </a:lnTo>
                    <a:lnTo>
                      <a:pt x="659" y="4445"/>
                    </a:lnTo>
                    <a:lnTo>
                      <a:pt x="603" y="4428"/>
                    </a:lnTo>
                    <a:lnTo>
                      <a:pt x="541" y="4483"/>
                    </a:lnTo>
                    <a:lnTo>
                      <a:pt x="305" y="4823"/>
                    </a:lnTo>
                    <a:lnTo>
                      <a:pt x="284" y="4889"/>
                    </a:lnTo>
                    <a:lnTo>
                      <a:pt x="343" y="4924"/>
                    </a:lnTo>
                    <a:lnTo>
                      <a:pt x="208" y="5090"/>
                    </a:lnTo>
                    <a:lnTo>
                      <a:pt x="42" y="5486"/>
                    </a:lnTo>
                    <a:lnTo>
                      <a:pt x="139" y="5673"/>
                    </a:lnTo>
                    <a:lnTo>
                      <a:pt x="264" y="5697"/>
                    </a:lnTo>
                    <a:lnTo>
                      <a:pt x="267" y="6099"/>
                    </a:lnTo>
                    <a:lnTo>
                      <a:pt x="420" y="6311"/>
                    </a:lnTo>
                    <a:lnTo>
                      <a:pt x="395" y="6467"/>
                    </a:lnTo>
                    <a:lnTo>
                      <a:pt x="191" y="6592"/>
                    </a:lnTo>
                    <a:lnTo>
                      <a:pt x="42" y="6488"/>
                    </a:lnTo>
                    <a:lnTo>
                      <a:pt x="7" y="6637"/>
                    </a:lnTo>
                    <a:lnTo>
                      <a:pt x="465" y="6626"/>
                    </a:lnTo>
                    <a:lnTo>
                      <a:pt x="600" y="6578"/>
                    </a:lnTo>
                    <a:lnTo>
                      <a:pt x="489" y="6654"/>
                    </a:lnTo>
                    <a:lnTo>
                      <a:pt x="590" y="6800"/>
                    </a:lnTo>
                    <a:lnTo>
                      <a:pt x="524" y="6710"/>
                    </a:lnTo>
                    <a:lnTo>
                      <a:pt x="451" y="6716"/>
                    </a:lnTo>
                    <a:lnTo>
                      <a:pt x="239" y="6654"/>
                    </a:lnTo>
                    <a:lnTo>
                      <a:pt x="83" y="6710"/>
                    </a:lnTo>
                    <a:lnTo>
                      <a:pt x="236" y="6945"/>
                    </a:lnTo>
                    <a:lnTo>
                      <a:pt x="115" y="7185"/>
                    </a:lnTo>
                    <a:lnTo>
                      <a:pt x="184" y="7205"/>
                    </a:lnTo>
                    <a:lnTo>
                      <a:pt x="153" y="7271"/>
                    </a:lnTo>
                    <a:lnTo>
                      <a:pt x="267" y="7358"/>
                    </a:lnTo>
                    <a:lnTo>
                      <a:pt x="635" y="7323"/>
                    </a:lnTo>
                    <a:lnTo>
                      <a:pt x="999" y="7368"/>
                    </a:lnTo>
                    <a:lnTo>
                      <a:pt x="1189" y="7250"/>
                    </a:lnTo>
                    <a:lnTo>
                      <a:pt x="1234" y="6973"/>
                    </a:lnTo>
                    <a:lnTo>
                      <a:pt x="1515" y="6907"/>
                    </a:lnTo>
                    <a:lnTo>
                      <a:pt x="1865" y="7139"/>
                    </a:lnTo>
                    <a:lnTo>
                      <a:pt x="2063" y="7198"/>
                    </a:lnTo>
                    <a:lnTo>
                      <a:pt x="2205" y="7351"/>
                    </a:lnTo>
                    <a:lnTo>
                      <a:pt x="2274" y="7344"/>
                    </a:lnTo>
                    <a:lnTo>
                      <a:pt x="2479" y="7354"/>
                    </a:lnTo>
                    <a:lnTo>
                      <a:pt x="3009" y="7157"/>
                    </a:lnTo>
                    <a:lnTo>
                      <a:pt x="3269" y="6952"/>
                    </a:lnTo>
                    <a:lnTo>
                      <a:pt x="3543" y="7032"/>
                    </a:lnTo>
                    <a:lnTo>
                      <a:pt x="3956" y="6727"/>
                    </a:lnTo>
                    <a:lnTo>
                      <a:pt x="4313" y="6623"/>
                    </a:lnTo>
                    <a:lnTo>
                      <a:pt x="4459" y="6644"/>
                    </a:lnTo>
                    <a:lnTo>
                      <a:pt x="4663" y="6567"/>
                    </a:lnTo>
                    <a:lnTo>
                      <a:pt x="4933" y="6654"/>
                    </a:lnTo>
                    <a:lnTo>
                      <a:pt x="5013" y="6380"/>
                    </a:lnTo>
                    <a:lnTo>
                      <a:pt x="5162" y="6377"/>
                    </a:lnTo>
                    <a:lnTo>
                      <a:pt x="5381" y="6540"/>
                    </a:lnTo>
                    <a:lnTo>
                      <a:pt x="5630" y="6411"/>
                    </a:lnTo>
                    <a:lnTo>
                      <a:pt x="5755" y="6422"/>
                    </a:lnTo>
                    <a:lnTo>
                      <a:pt x="5824" y="6373"/>
                    </a:lnTo>
                    <a:lnTo>
                      <a:pt x="5894" y="6366"/>
                    </a:lnTo>
                    <a:lnTo>
                      <a:pt x="5960" y="6245"/>
                    </a:lnTo>
                    <a:lnTo>
                      <a:pt x="6234" y="6234"/>
                    </a:lnTo>
                    <a:lnTo>
                      <a:pt x="6521" y="6065"/>
                    </a:lnTo>
                    <a:lnTo>
                      <a:pt x="6729" y="6030"/>
                    </a:lnTo>
                    <a:lnTo>
                      <a:pt x="7256" y="5676"/>
                    </a:lnTo>
                    <a:lnTo>
                      <a:pt x="7326" y="5593"/>
                    </a:lnTo>
                    <a:lnTo>
                      <a:pt x="7378" y="5614"/>
                    </a:lnTo>
                    <a:lnTo>
                      <a:pt x="6719" y="6130"/>
                    </a:lnTo>
                    <a:lnTo>
                      <a:pt x="6213" y="6370"/>
                    </a:lnTo>
                    <a:lnTo>
                      <a:pt x="6105" y="6349"/>
                    </a:lnTo>
                    <a:lnTo>
                      <a:pt x="6036" y="6380"/>
                    </a:lnTo>
                    <a:lnTo>
                      <a:pt x="5932" y="6498"/>
                    </a:lnTo>
                    <a:lnTo>
                      <a:pt x="5398" y="6716"/>
                    </a:lnTo>
                    <a:lnTo>
                      <a:pt x="5187" y="6956"/>
                    </a:lnTo>
                    <a:lnTo>
                      <a:pt x="4927" y="7098"/>
                    </a:lnTo>
                    <a:lnTo>
                      <a:pt x="4590" y="7816"/>
                    </a:lnTo>
                    <a:lnTo>
                      <a:pt x="4694" y="7847"/>
                    </a:lnTo>
                    <a:lnTo>
                      <a:pt x="5356" y="7556"/>
                    </a:lnTo>
                    <a:lnTo>
                      <a:pt x="5495" y="7573"/>
                    </a:lnTo>
                    <a:lnTo>
                      <a:pt x="5336" y="7639"/>
                    </a:lnTo>
                    <a:lnTo>
                      <a:pt x="5103" y="7906"/>
                    </a:lnTo>
                    <a:lnTo>
                      <a:pt x="5713" y="7930"/>
                    </a:lnTo>
                    <a:lnTo>
                      <a:pt x="5828" y="7750"/>
                    </a:lnTo>
                    <a:lnTo>
                      <a:pt x="5831" y="7538"/>
                    </a:lnTo>
                    <a:lnTo>
                      <a:pt x="6216" y="7327"/>
                    </a:lnTo>
                    <a:lnTo>
                      <a:pt x="6015" y="7587"/>
                    </a:lnTo>
                    <a:lnTo>
                      <a:pt x="6119" y="7601"/>
                    </a:lnTo>
                    <a:lnTo>
                      <a:pt x="6469" y="7323"/>
                    </a:lnTo>
                    <a:lnTo>
                      <a:pt x="6549" y="7244"/>
                    </a:lnTo>
                    <a:lnTo>
                      <a:pt x="6331" y="7677"/>
                    </a:lnTo>
                    <a:lnTo>
                      <a:pt x="6788" y="7646"/>
                    </a:lnTo>
                    <a:lnTo>
                      <a:pt x="6695" y="7535"/>
                    </a:lnTo>
                    <a:lnTo>
                      <a:pt x="6764" y="7403"/>
                    </a:lnTo>
                    <a:lnTo>
                      <a:pt x="6889" y="7458"/>
                    </a:lnTo>
                    <a:lnTo>
                      <a:pt x="7235" y="7403"/>
                    </a:lnTo>
                    <a:lnTo>
                      <a:pt x="7343" y="7413"/>
                    </a:lnTo>
                    <a:lnTo>
                      <a:pt x="7194" y="7500"/>
                    </a:lnTo>
                    <a:lnTo>
                      <a:pt x="6903" y="7556"/>
                    </a:lnTo>
                    <a:lnTo>
                      <a:pt x="7083" y="7667"/>
                    </a:lnTo>
                    <a:lnTo>
                      <a:pt x="6507" y="7833"/>
                    </a:lnTo>
                    <a:lnTo>
                      <a:pt x="6705" y="7947"/>
                    </a:lnTo>
                    <a:lnTo>
                      <a:pt x="6459" y="7982"/>
                    </a:lnTo>
                    <a:lnTo>
                      <a:pt x="6195" y="8246"/>
                    </a:lnTo>
                    <a:lnTo>
                      <a:pt x="6584" y="8207"/>
                    </a:lnTo>
                    <a:lnTo>
                      <a:pt x="6802" y="8353"/>
                    </a:lnTo>
                    <a:lnTo>
                      <a:pt x="6965" y="8187"/>
                    </a:lnTo>
                    <a:lnTo>
                      <a:pt x="7111" y="8183"/>
                    </a:lnTo>
                    <a:lnTo>
                      <a:pt x="7364" y="8055"/>
                    </a:lnTo>
                    <a:lnTo>
                      <a:pt x="7502" y="8058"/>
                    </a:lnTo>
                    <a:lnTo>
                      <a:pt x="7391" y="8135"/>
                    </a:lnTo>
                    <a:lnTo>
                      <a:pt x="6951" y="8301"/>
                    </a:lnTo>
                    <a:lnTo>
                      <a:pt x="7100" y="8433"/>
                    </a:lnTo>
                    <a:lnTo>
                      <a:pt x="7284" y="8426"/>
                    </a:lnTo>
                    <a:lnTo>
                      <a:pt x="7416" y="8641"/>
                    </a:lnTo>
                    <a:lnTo>
                      <a:pt x="7489" y="8412"/>
                    </a:lnTo>
                    <a:lnTo>
                      <a:pt x="7814" y="8381"/>
                    </a:lnTo>
                    <a:lnTo>
                      <a:pt x="7554" y="8492"/>
                    </a:lnTo>
                    <a:lnTo>
                      <a:pt x="7603" y="8686"/>
                    </a:lnTo>
                    <a:lnTo>
                      <a:pt x="8161" y="8752"/>
                    </a:lnTo>
                    <a:lnTo>
                      <a:pt x="8338" y="8800"/>
                    </a:lnTo>
                    <a:lnTo>
                      <a:pt x="8123" y="8877"/>
                    </a:lnTo>
                    <a:lnTo>
                      <a:pt x="8033" y="8800"/>
                    </a:lnTo>
                    <a:lnTo>
                      <a:pt x="7703" y="8911"/>
                    </a:lnTo>
                    <a:lnTo>
                      <a:pt x="7641" y="8804"/>
                    </a:lnTo>
                    <a:lnTo>
                      <a:pt x="7142" y="9050"/>
                    </a:lnTo>
                    <a:lnTo>
                      <a:pt x="6958" y="8984"/>
                    </a:lnTo>
                    <a:lnTo>
                      <a:pt x="6910" y="9050"/>
                    </a:lnTo>
                    <a:lnTo>
                      <a:pt x="7319" y="9338"/>
                    </a:lnTo>
                    <a:lnTo>
                      <a:pt x="7454" y="9608"/>
                    </a:lnTo>
                    <a:lnTo>
                      <a:pt x="7780" y="9490"/>
                    </a:lnTo>
                    <a:lnTo>
                      <a:pt x="7905" y="9726"/>
                    </a:lnTo>
                    <a:lnTo>
                      <a:pt x="8598" y="9844"/>
                    </a:lnTo>
                    <a:lnTo>
                      <a:pt x="8678" y="9816"/>
                    </a:lnTo>
                    <a:lnTo>
                      <a:pt x="8650" y="9882"/>
                    </a:lnTo>
                    <a:lnTo>
                      <a:pt x="8893" y="10007"/>
                    </a:lnTo>
                    <a:lnTo>
                      <a:pt x="9451" y="9754"/>
                    </a:lnTo>
                    <a:lnTo>
                      <a:pt x="9274" y="9907"/>
                    </a:lnTo>
                    <a:lnTo>
                      <a:pt x="9243" y="10059"/>
                    </a:lnTo>
                    <a:lnTo>
                      <a:pt x="9080" y="10513"/>
                    </a:lnTo>
                    <a:lnTo>
                      <a:pt x="9201" y="9976"/>
                    </a:lnTo>
                    <a:lnTo>
                      <a:pt x="8827" y="10104"/>
                    </a:lnTo>
                    <a:lnTo>
                      <a:pt x="8574" y="9903"/>
                    </a:lnTo>
                    <a:lnTo>
                      <a:pt x="7839" y="9796"/>
                    </a:lnTo>
                    <a:lnTo>
                      <a:pt x="7865" y="9947"/>
                    </a:lnTo>
                    <a:lnTo>
                      <a:pt x="7797" y="9855"/>
                    </a:lnTo>
                    <a:lnTo>
                      <a:pt x="7735" y="9549"/>
                    </a:lnTo>
                    <a:lnTo>
                      <a:pt x="7568" y="9681"/>
                    </a:lnTo>
                    <a:lnTo>
                      <a:pt x="7381" y="9712"/>
                    </a:lnTo>
                    <a:lnTo>
                      <a:pt x="7388" y="9629"/>
                    </a:lnTo>
                    <a:lnTo>
                      <a:pt x="7253" y="9487"/>
                    </a:lnTo>
                    <a:lnTo>
                      <a:pt x="7038" y="9470"/>
                    </a:lnTo>
                    <a:lnTo>
                      <a:pt x="7229" y="9393"/>
                    </a:lnTo>
                    <a:lnTo>
                      <a:pt x="6903" y="9112"/>
                    </a:lnTo>
                    <a:lnTo>
                      <a:pt x="6795" y="9126"/>
                    </a:lnTo>
                    <a:lnTo>
                      <a:pt x="6847" y="9050"/>
                    </a:lnTo>
                    <a:lnTo>
                      <a:pt x="6871" y="8835"/>
                    </a:lnTo>
                    <a:lnTo>
                      <a:pt x="7014" y="8835"/>
                    </a:lnTo>
                    <a:lnTo>
                      <a:pt x="7111" y="8956"/>
                    </a:lnTo>
                    <a:lnTo>
                      <a:pt x="7201" y="8752"/>
                    </a:lnTo>
                    <a:lnTo>
                      <a:pt x="6594" y="8620"/>
                    </a:lnTo>
                    <a:lnTo>
                      <a:pt x="6130" y="8821"/>
                    </a:lnTo>
                    <a:lnTo>
                      <a:pt x="5928" y="8790"/>
                    </a:lnTo>
                    <a:lnTo>
                      <a:pt x="5707" y="8950"/>
                    </a:lnTo>
                    <a:lnTo>
                      <a:pt x="5460" y="8981"/>
                    </a:lnTo>
                    <a:lnTo>
                      <a:pt x="5103" y="8915"/>
                    </a:lnTo>
                    <a:lnTo>
                      <a:pt x="4947" y="8589"/>
                    </a:lnTo>
                    <a:lnTo>
                      <a:pt x="4441" y="8509"/>
                    </a:lnTo>
                    <a:lnTo>
                      <a:pt x="4254" y="8620"/>
                    </a:lnTo>
                    <a:lnTo>
                      <a:pt x="3824" y="8703"/>
                    </a:lnTo>
                    <a:lnTo>
                      <a:pt x="3654" y="8381"/>
                    </a:lnTo>
                    <a:lnTo>
                      <a:pt x="3938" y="8090"/>
                    </a:lnTo>
                    <a:lnTo>
                      <a:pt x="3796" y="8048"/>
                    </a:lnTo>
                    <a:lnTo>
                      <a:pt x="3540" y="8429"/>
                    </a:lnTo>
                    <a:lnTo>
                      <a:pt x="3360" y="8592"/>
                    </a:lnTo>
                    <a:lnTo>
                      <a:pt x="3145" y="8350"/>
                    </a:lnTo>
                    <a:lnTo>
                      <a:pt x="3113" y="8128"/>
                    </a:lnTo>
                    <a:lnTo>
                      <a:pt x="3235" y="8048"/>
                    </a:lnTo>
                    <a:lnTo>
                      <a:pt x="3346" y="7694"/>
                    </a:lnTo>
                    <a:lnTo>
                      <a:pt x="3470" y="7511"/>
                    </a:lnTo>
                    <a:lnTo>
                      <a:pt x="3516" y="7389"/>
                    </a:lnTo>
                    <a:lnTo>
                      <a:pt x="3186" y="7458"/>
                    </a:lnTo>
                    <a:lnTo>
                      <a:pt x="2843" y="7743"/>
                    </a:lnTo>
                    <a:lnTo>
                      <a:pt x="2937" y="8391"/>
                    </a:lnTo>
                    <a:lnTo>
                      <a:pt x="2940" y="8509"/>
                    </a:lnTo>
                    <a:lnTo>
                      <a:pt x="2781" y="8655"/>
                    </a:lnTo>
                    <a:lnTo>
                      <a:pt x="2541" y="8683"/>
                    </a:lnTo>
                    <a:lnTo>
                      <a:pt x="2462" y="8433"/>
                    </a:lnTo>
                    <a:lnTo>
                      <a:pt x="2295" y="8547"/>
                    </a:lnTo>
                    <a:lnTo>
                      <a:pt x="2007" y="8537"/>
                    </a:lnTo>
                    <a:lnTo>
                      <a:pt x="2209" y="8665"/>
                    </a:lnTo>
                    <a:lnTo>
                      <a:pt x="2073" y="9067"/>
                    </a:lnTo>
                    <a:lnTo>
                      <a:pt x="2250" y="8970"/>
                    </a:lnTo>
                    <a:lnTo>
                      <a:pt x="2462" y="9137"/>
                    </a:lnTo>
                    <a:lnTo>
                      <a:pt x="2670" y="9199"/>
                    </a:lnTo>
                    <a:lnTo>
                      <a:pt x="3020" y="9095"/>
                    </a:lnTo>
                    <a:lnTo>
                      <a:pt x="3193" y="9307"/>
                    </a:lnTo>
                    <a:lnTo>
                      <a:pt x="3179" y="9487"/>
                    </a:lnTo>
                    <a:lnTo>
                      <a:pt x="2756" y="9588"/>
                    </a:lnTo>
                    <a:lnTo>
                      <a:pt x="2878" y="9674"/>
                    </a:lnTo>
                    <a:lnTo>
                      <a:pt x="2982" y="10350"/>
                    </a:lnTo>
                    <a:lnTo>
                      <a:pt x="2926" y="10721"/>
                    </a:lnTo>
                    <a:lnTo>
                      <a:pt x="2812" y="10815"/>
                    </a:lnTo>
                    <a:lnTo>
                      <a:pt x="2916" y="10995"/>
                    </a:lnTo>
                    <a:lnTo>
                      <a:pt x="3058" y="10968"/>
                    </a:lnTo>
                    <a:lnTo>
                      <a:pt x="3131" y="10756"/>
                    </a:lnTo>
                    <a:lnTo>
                      <a:pt x="3363" y="10572"/>
                    </a:lnTo>
                    <a:lnTo>
                      <a:pt x="3564" y="10177"/>
                    </a:lnTo>
                    <a:lnTo>
                      <a:pt x="3779" y="9979"/>
                    </a:lnTo>
                    <a:lnTo>
                      <a:pt x="3734" y="9841"/>
                    </a:lnTo>
                    <a:lnTo>
                      <a:pt x="3807" y="9716"/>
                    </a:lnTo>
                    <a:lnTo>
                      <a:pt x="3876" y="9685"/>
                    </a:lnTo>
                    <a:lnTo>
                      <a:pt x="4316" y="9681"/>
                    </a:lnTo>
                    <a:lnTo>
                      <a:pt x="4587" y="9796"/>
                    </a:lnTo>
                    <a:lnTo>
                      <a:pt x="4677" y="9910"/>
                    </a:lnTo>
                    <a:lnTo>
                      <a:pt x="4826" y="9913"/>
                    </a:lnTo>
                    <a:lnTo>
                      <a:pt x="5079" y="10052"/>
                    </a:lnTo>
                    <a:lnTo>
                      <a:pt x="5457" y="10208"/>
                    </a:lnTo>
                    <a:lnTo>
                      <a:pt x="5561" y="10454"/>
                    </a:lnTo>
                    <a:lnTo>
                      <a:pt x="6057" y="10489"/>
                    </a:lnTo>
                    <a:lnTo>
                      <a:pt x="6147" y="10583"/>
                    </a:lnTo>
                    <a:lnTo>
                      <a:pt x="6206" y="10551"/>
                    </a:lnTo>
                    <a:lnTo>
                      <a:pt x="6272" y="10558"/>
                    </a:lnTo>
                    <a:lnTo>
                      <a:pt x="6306" y="10690"/>
                    </a:lnTo>
                    <a:lnTo>
                      <a:pt x="6424" y="10753"/>
                    </a:lnTo>
                    <a:lnTo>
                      <a:pt x="6514" y="11006"/>
                    </a:lnTo>
                    <a:lnTo>
                      <a:pt x="6559" y="11210"/>
                    </a:lnTo>
                    <a:lnTo>
                      <a:pt x="6476" y="11398"/>
                    </a:lnTo>
                    <a:lnTo>
                      <a:pt x="6494" y="11536"/>
                    </a:lnTo>
                    <a:lnTo>
                      <a:pt x="6754" y="11623"/>
                    </a:lnTo>
                    <a:lnTo>
                      <a:pt x="6781" y="11689"/>
                    </a:lnTo>
                    <a:lnTo>
                      <a:pt x="6792" y="12094"/>
                    </a:lnTo>
                    <a:lnTo>
                      <a:pt x="6570" y="12261"/>
                    </a:lnTo>
                    <a:lnTo>
                      <a:pt x="6535" y="12608"/>
                    </a:lnTo>
                    <a:lnTo>
                      <a:pt x="6320" y="12854"/>
                    </a:lnTo>
                    <a:lnTo>
                      <a:pt x="6327" y="12920"/>
                    </a:lnTo>
                    <a:lnTo>
                      <a:pt x="6185" y="12961"/>
                    </a:lnTo>
                    <a:lnTo>
                      <a:pt x="5922" y="12757"/>
                    </a:lnTo>
                    <a:lnTo>
                      <a:pt x="5831" y="12760"/>
                    </a:lnTo>
                    <a:lnTo>
                      <a:pt x="5845" y="13124"/>
                    </a:lnTo>
                    <a:lnTo>
                      <a:pt x="5717" y="12715"/>
                    </a:lnTo>
                    <a:lnTo>
                      <a:pt x="5440" y="12452"/>
                    </a:lnTo>
                    <a:lnTo>
                      <a:pt x="5214" y="12490"/>
                    </a:lnTo>
                    <a:lnTo>
                      <a:pt x="5213" y="12490"/>
                    </a:lnTo>
                    <a:lnTo>
                      <a:pt x="4996" y="12528"/>
                    </a:lnTo>
                    <a:lnTo>
                      <a:pt x="4705" y="12472"/>
                    </a:lnTo>
                    <a:lnTo>
                      <a:pt x="4452" y="12615"/>
                    </a:lnTo>
                    <a:lnTo>
                      <a:pt x="4088" y="12618"/>
                    </a:lnTo>
                    <a:lnTo>
                      <a:pt x="3949" y="12590"/>
                    </a:lnTo>
                    <a:lnTo>
                      <a:pt x="3626" y="12771"/>
                    </a:lnTo>
                    <a:lnTo>
                      <a:pt x="3418" y="12705"/>
                    </a:lnTo>
                    <a:lnTo>
                      <a:pt x="2989" y="12687"/>
                    </a:lnTo>
                    <a:lnTo>
                      <a:pt x="2774" y="12882"/>
                    </a:lnTo>
                    <a:lnTo>
                      <a:pt x="2503" y="12778"/>
                    </a:lnTo>
                    <a:lnTo>
                      <a:pt x="2295" y="12798"/>
                    </a:lnTo>
                    <a:lnTo>
                      <a:pt x="1734" y="12986"/>
                    </a:lnTo>
                    <a:lnTo>
                      <a:pt x="1640" y="12909"/>
                    </a:lnTo>
                    <a:lnTo>
                      <a:pt x="1585" y="12975"/>
                    </a:lnTo>
                    <a:lnTo>
                      <a:pt x="1099" y="12861"/>
                    </a:lnTo>
                    <a:lnTo>
                      <a:pt x="1026" y="13079"/>
                    </a:lnTo>
                    <a:lnTo>
                      <a:pt x="440" y="12930"/>
                    </a:lnTo>
                    <a:lnTo>
                      <a:pt x="420" y="12993"/>
                    </a:lnTo>
                    <a:lnTo>
                      <a:pt x="420" y="13065"/>
                    </a:lnTo>
                    <a:lnTo>
                      <a:pt x="503" y="13329"/>
                    </a:lnTo>
                    <a:lnTo>
                      <a:pt x="447" y="13377"/>
                    </a:lnTo>
                    <a:lnTo>
                      <a:pt x="0" y="13412"/>
                    </a:lnTo>
                    <a:lnTo>
                      <a:pt x="191" y="13544"/>
                    </a:lnTo>
                    <a:lnTo>
                      <a:pt x="590" y="13755"/>
                    </a:lnTo>
                    <a:lnTo>
                      <a:pt x="1037" y="13814"/>
                    </a:lnTo>
                    <a:lnTo>
                      <a:pt x="1193" y="13901"/>
                    </a:lnTo>
                    <a:lnTo>
                      <a:pt x="1494" y="13787"/>
                    </a:lnTo>
                    <a:lnTo>
                      <a:pt x="1623" y="14036"/>
                    </a:lnTo>
                    <a:lnTo>
                      <a:pt x="1886" y="14126"/>
                    </a:lnTo>
                    <a:lnTo>
                      <a:pt x="1959" y="14126"/>
                    </a:lnTo>
                    <a:lnTo>
                      <a:pt x="2059" y="14314"/>
                    </a:lnTo>
                    <a:lnTo>
                      <a:pt x="2371" y="14484"/>
                    </a:lnTo>
                    <a:lnTo>
                      <a:pt x="2631" y="14262"/>
                    </a:lnTo>
                    <a:lnTo>
                      <a:pt x="2722" y="14296"/>
                    </a:lnTo>
                    <a:lnTo>
                      <a:pt x="2812" y="14192"/>
                    </a:lnTo>
                    <a:lnTo>
                      <a:pt x="2881" y="13794"/>
                    </a:lnTo>
                    <a:lnTo>
                      <a:pt x="2798" y="13752"/>
                    </a:lnTo>
                    <a:lnTo>
                      <a:pt x="2902" y="13776"/>
                    </a:lnTo>
                    <a:lnTo>
                      <a:pt x="2992" y="13731"/>
                    </a:lnTo>
                    <a:lnTo>
                      <a:pt x="3058" y="13710"/>
                    </a:lnTo>
                    <a:lnTo>
                      <a:pt x="3505" y="13769"/>
                    </a:lnTo>
                    <a:lnTo>
                      <a:pt x="3512" y="13804"/>
                    </a:lnTo>
                    <a:lnTo>
                      <a:pt x="2937" y="13804"/>
                    </a:lnTo>
                    <a:lnTo>
                      <a:pt x="2815" y="14300"/>
                    </a:lnTo>
                    <a:lnTo>
                      <a:pt x="3308" y="14549"/>
                    </a:lnTo>
                    <a:lnTo>
                      <a:pt x="3654" y="14920"/>
                    </a:lnTo>
                    <a:lnTo>
                      <a:pt x="3800" y="14927"/>
                    </a:lnTo>
                    <a:lnTo>
                      <a:pt x="4334" y="15510"/>
                    </a:lnTo>
                    <a:lnTo>
                      <a:pt x="4448" y="15777"/>
                    </a:lnTo>
                    <a:lnTo>
                      <a:pt x="4594" y="16023"/>
                    </a:lnTo>
                    <a:lnTo>
                      <a:pt x="4885" y="16730"/>
                    </a:lnTo>
                    <a:lnTo>
                      <a:pt x="4965" y="16997"/>
                    </a:lnTo>
                    <a:lnTo>
                      <a:pt x="5533" y="16835"/>
                    </a:lnTo>
                    <a:lnTo>
                      <a:pt x="5356" y="16890"/>
                    </a:lnTo>
                    <a:lnTo>
                      <a:pt x="5083" y="17095"/>
                    </a:lnTo>
                    <a:lnTo>
                      <a:pt x="5031" y="17296"/>
                    </a:lnTo>
                    <a:lnTo>
                      <a:pt x="5141" y="17941"/>
                    </a:lnTo>
                    <a:lnTo>
                      <a:pt x="5076" y="18322"/>
                    </a:lnTo>
                    <a:lnTo>
                      <a:pt x="4632" y="18506"/>
                    </a:lnTo>
                    <a:lnTo>
                      <a:pt x="4618" y="18579"/>
                    </a:lnTo>
                    <a:lnTo>
                      <a:pt x="4708" y="18686"/>
                    </a:lnTo>
                    <a:lnTo>
                      <a:pt x="4708" y="18974"/>
                    </a:lnTo>
                    <a:lnTo>
                      <a:pt x="5349" y="19040"/>
                    </a:lnTo>
                    <a:lnTo>
                      <a:pt x="5710" y="19012"/>
                    </a:lnTo>
                    <a:lnTo>
                      <a:pt x="5887" y="19199"/>
                    </a:lnTo>
                    <a:lnTo>
                      <a:pt x="6112" y="19047"/>
                    </a:lnTo>
                    <a:lnTo>
                      <a:pt x="6112" y="19113"/>
                    </a:lnTo>
                    <a:lnTo>
                      <a:pt x="5991" y="19210"/>
                    </a:lnTo>
                    <a:lnTo>
                      <a:pt x="6178" y="19272"/>
                    </a:lnTo>
                    <a:lnTo>
                      <a:pt x="6736" y="19258"/>
                    </a:lnTo>
                    <a:lnTo>
                      <a:pt x="6944" y="19220"/>
                    </a:lnTo>
                    <a:lnTo>
                      <a:pt x="6868" y="18905"/>
                    </a:lnTo>
                    <a:lnTo>
                      <a:pt x="6920" y="18870"/>
                    </a:lnTo>
                    <a:lnTo>
                      <a:pt x="7014" y="19113"/>
                    </a:lnTo>
                    <a:lnTo>
                      <a:pt x="7232" y="19258"/>
                    </a:lnTo>
                    <a:lnTo>
                      <a:pt x="7534" y="19043"/>
                    </a:lnTo>
                    <a:lnTo>
                      <a:pt x="7523" y="18912"/>
                    </a:lnTo>
                    <a:lnTo>
                      <a:pt x="7641" y="18908"/>
                    </a:lnTo>
                    <a:lnTo>
                      <a:pt x="7742" y="18488"/>
                    </a:lnTo>
                    <a:lnTo>
                      <a:pt x="7433" y="18371"/>
                    </a:lnTo>
                    <a:lnTo>
                      <a:pt x="7315" y="18052"/>
                    </a:lnTo>
                    <a:lnTo>
                      <a:pt x="7062" y="17698"/>
                    </a:lnTo>
                    <a:lnTo>
                      <a:pt x="7253" y="17875"/>
                    </a:lnTo>
                    <a:lnTo>
                      <a:pt x="7499" y="17486"/>
                    </a:lnTo>
                    <a:lnTo>
                      <a:pt x="7349" y="17341"/>
                    </a:lnTo>
                    <a:lnTo>
                      <a:pt x="7651" y="17622"/>
                    </a:lnTo>
                    <a:lnTo>
                      <a:pt x="7697" y="18010"/>
                    </a:lnTo>
                    <a:lnTo>
                      <a:pt x="7620" y="18364"/>
                    </a:lnTo>
                    <a:lnTo>
                      <a:pt x="7665" y="18357"/>
                    </a:lnTo>
                    <a:lnTo>
                      <a:pt x="7752" y="18169"/>
                    </a:lnTo>
                    <a:lnTo>
                      <a:pt x="7918" y="18072"/>
                    </a:lnTo>
                    <a:lnTo>
                      <a:pt x="8314" y="17892"/>
                    </a:lnTo>
                    <a:lnTo>
                      <a:pt x="8459" y="17975"/>
                    </a:lnTo>
                    <a:lnTo>
                      <a:pt x="8473" y="17750"/>
                    </a:lnTo>
                    <a:lnTo>
                      <a:pt x="8352" y="17629"/>
                    </a:lnTo>
                    <a:lnTo>
                      <a:pt x="8366" y="17500"/>
                    </a:lnTo>
                    <a:lnTo>
                      <a:pt x="8140" y="17240"/>
                    </a:lnTo>
                    <a:lnTo>
                      <a:pt x="7943" y="17292"/>
                    </a:lnTo>
                    <a:lnTo>
                      <a:pt x="7728" y="17216"/>
                    </a:lnTo>
                    <a:lnTo>
                      <a:pt x="7669" y="16945"/>
                    </a:lnTo>
                    <a:lnTo>
                      <a:pt x="7787" y="17195"/>
                    </a:lnTo>
                    <a:lnTo>
                      <a:pt x="8067" y="17188"/>
                    </a:lnTo>
                    <a:lnTo>
                      <a:pt x="8067" y="16907"/>
                    </a:lnTo>
                    <a:lnTo>
                      <a:pt x="8196" y="16588"/>
                    </a:lnTo>
                    <a:lnTo>
                      <a:pt x="8314" y="16609"/>
                    </a:lnTo>
                    <a:lnTo>
                      <a:pt x="8321" y="16516"/>
                    </a:lnTo>
                    <a:lnTo>
                      <a:pt x="8515" y="16516"/>
                    </a:lnTo>
                    <a:lnTo>
                      <a:pt x="8619" y="16408"/>
                    </a:lnTo>
                    <a:lnTo>
                      <a:pt x="8646" y="16103"/>
                    </a:lnTo>
                    <a:lnTo>
                      <a:pt x="8515" y="16040"/>
                    </a:lnTo>
                    <a:lnTo>
                      <a:pt x="8660" y="16013"/>
                    </a:lnTo>
                    <a:lnTo>
                      <a:pt x="8660" y="15850"/>
                    </a:lnTo>
                    <a:lnTo>
                      <a:pt x="8581" y="15805"/>
                    </a:lnTo>
                    <a:lnTo>
                      <a:pt x="8698" y="15850"/>
                    </a:lnTo>
                    <a:lnTo>
                      <a:pt x="8806" y="15767"/>
                    </a:lnTo>
                    <a:lnTo>
                      <a:pt x="8615" y="15562"/>
                    </a:lnTo>
                    <a:lnTo>
                      <a:pt x="8643" y="15413"/>
                    </a:lnTo>
                    <a:lnTo>
                      <a:pt x="8695" y="15562"/>
                    </a:lnTo>
                    <a:lnTo>
                      <a:pt x="8903" y="15704"/>
                    </a:lnTo>
                    <a:lnTo>
                      <a:pt x="8913" y="15888"/>
                    </a:lnTo>
                    <a:lnTo>
                      <a:pt x="8854" y="16092"/>
                    </a:lnTo>
                    <a:lnTo>
                      <a:pt x="8692" y="16138"/>
                    </a:lnTo>
                    <a:lnTo>
                      <a:pt x="8678" y="16287"/>
                    </a:lnTo>
                    <a:lnTo>
                      <a:pt x="8854" y="16307"/>
                    </a:lnTo>
                    <a:lnTo>
                      <a:pt x="9052" y="16120"/>
                    </a:lnTo>
                    <a:lnTo>
                      <a:pt x="8879" y="16339"/>
                    </a:lnTo>
                    <a:lnTo>
                      <a:pt x="9218" y="16543"/>
                    </a:lnTo>
                    <a:lnTo>
                      <a:pt x="9166" y="16540"/>
                    </a:lnTo>
                    <a:lnTo>
                      <a:pt x="8830" y="16339"/>
                    </a:lnTo>
                    <a:lnTo>
                      <a:pt x="8688" y="16335"/>
                    </a:lnTo>
                    <a:lnTo>
                      <a:pt x="8664" y="16429"/>
                    </a:lnTo>
                    <a:lnTo>
                      <a:pt x="8532" y="16550"/>
                    </a:lnTo>
                    <a:lnTo>
                      <a:pt x="8355" y="16540"/>
                    </a:lnTo>
                    <a:lnTo>
                      <a:pt x="8327" y="16640"/>
                    </a:lnTo>
                    <a:lnTo>
                      <a:pt x="8223" y="16626"/>
                    </a:lnTo>
                    <a:lnTo>
                      <a:pt x="8137" y="16880"/>
                    </a:lnTo>
                    <a:lnTo>
                      <a:pt x="8140" y="17147"/>
                    </a:lnTo>
                    <a:lnTo>
                      <a:pt x="8317" y="17303"/>
                    </a:lnTo>
                    <a:lnTo>
                      <a:pt x="8494" y="17240"/>
                    </a:lnTo>
                    <a:lnTo>
                      <a:pt x="8355" y="17337"/>
                    </a:lnTo>
                    <a:lnTo>
                      <a:pt x="8383" y="17431"/>
                    </a:lnTo>
                    <a:lnTo>
                      <a:pt x="8608" y="17587"/>
                    </a:lnTo>
                    <a:lnTo>
                      <a:pt x="8487" y="17535"/>
                    </a:lnTo>
                    <a:lnTo>
                      <a:pt x="8421" y="17632"/>
                    </a:lnTo>
                    <a:lnTo>
                      <a:pt x="8504" y="17785"/>
                    </a:lnTo>
                    <a:lnTo>
                      <a:pt x="8636" y="17802"/>
                    </a:lnTo>
                    <a:lnTo>
                      <a:pt x="8636" y="17986"/>
                    </a:lnTo>
                    <a:lnTo>
                      <a:pt x="8754" y="18013"/>
                    </a:lnTo>
                    <a:lnTo>
                      <a:pt x="8848" y="17941"/>
                    </a:lnTo>
                    <a:lnTo>
                      <a:pt x="8969" y="17958"/>
                    </a:lnTo>
                    <a:lnTo>
                      <a:pt x="8941" y="17750"/>
                    </a:lnTo>
                    <a:lnTo>
                      <a:pt x="9010" y="17913"/>
                    </a:lnTo>
                    <a:lnTo>
                      <a:pt x="9132" y="17837"/>
                    </a:lnTo>
                    <a:lnTo>
                      <a:pt x="9239" y="17733"/>
                    </a:lnTo>
                    <a:lnTo>
                      <a:pt x="9045" y="17937"/>
                    </a:lnTo>
                    <a:lnTo>
                      <a:pt x="9371" y="18242"/>
                    </a:lnTo>
                    <a:lnTo>
                      <a:pt x="8851" y="18010"/>
                    </a:lnTo>
                    <a:lnTo>
                      <a:pt x="9461" y="18374"/>
                    </a:lnTo>
                    <a:lnTo>
                      <a:pt x="10404" y="18298"/>
                    </a:lnTo>
                    <a:lnTo>
                      <a:pt x="10314" y="18145"/>
                    </a:lnTo>
                    <a:lnTo>
                      <a:pt x="10241" y="17691"/>
                    </a:lnTo>
                    <a:lnTo>
                      <a:pt x="10484" y="17545"/>
                    </a:lnTo>
                    <a:lnTo>
                      <a:pt x="10314" y="17552"/>
                    </a:lnTo>
                    <a:lnTo>
                      <a:pt x="10248" y="17389"/>
                    </a:lnTo>
                    <a:lnTo>
                      <a:pt x="10383" y="17466"/>
                    </a:lnTo>
                    <a:lnTo>
                      <a:pt x="10467" y="17174"/>
                    </a:lnTo>
                    <a:lnTo>
                      <a:pt x="10501" y="17459"/>
                    </a:lnTo>
                    <a:lnTo>
                      <a:pt x="10761" y="17473"/>
                    </a:lnTo>
                    <a:lnTo>
                      <a:pt x="10900" y="17292"/>
                    </a:lnTo>
                    <a:lnTo>
                      <a:pt x="10851" y="17507"/>
                    </a:lnTo>
                    <a:lnTo>
                      <a:pt x="10917" y="17701"/>
                    </a:lnTo>
                    <a:lnTo>
                      <a:pt x="11025" y="17802"/>
                    </a:lnTo>
                    <a:lnTo>
                      <a:pt x="11097" y="18007"/>
                    </a:lnTo>
                    <a:lnTo>
                      <a:pt x="11295" y="18093"/>
                    </a:lnTo>
                    <a:lnTo>
                      <a:pt x="11378" y="18215"/>
                    </a:lnTo>
                    <a:lnTo>
                      <a:pt x="11385" y="18287"/>
                    </a:lnTo>
                    <a:lnTo>
                      <a:pt x="11267" y="18364"/>
                    </a:lnTo>
                    <a:lnTo>
                      <a:pt x="11305" y="18426"/>
                    </a:lnTo>
                    <a:lnTo>
                      <a:pt x="11441" y="18471"/>
                    </a:lnTo>
                    <a:lnTo>
                      <a:pt x="11767" y="18308"/>
                    </a:lnTo>
                    <a:lnTo>
                      <a:pt x="11583" y="18436"/>
                    </a:lnTo>
                    <a:lnTo>
                      <a:pt x="11545" y="18579"/>
                    </a:lnTo>
                    <a:lnTo>
                      <a:pt x="11434" y="18672"/>
                    </a:lnTo>
                    <a:lnTo>
                      <a:pt x="11441" y="18814"/>
                    </a:lnTo>
                    <a:lnTo>
                      <a:pt x="11988" y="19518"/>
                    </a:lnTo>
                    <a:lnTo>
                      <a:pt x="12040" y="19733"/>
                    </a:lnTo>
                    <a:lnTo>
                      <a:pt x="12248" y="19688"/>
                    </a:lnTo>
                    <a:lnTo>
                      <a:pt x="12602" y="19765"/>
                    </a:lnTo>
                    <a:lnTo>
                      <a:pt x="12644" y="19875"/>
                    </a:lnTo>
                    <a:lnTo>
                      <a:pt x="12751" y="19910"/>
                    </a:lnTo>
                    <a:lnTo>
                      <a:pt x="12945" y="19851"/>
                    </a:lnTo>
                    <a:lnTo>
                      <a:pt x="13302" y="19924"/>
                    </a:lnTo>
                    <a:lnTo>
                      <a:pt x="13635" y="19768"/>
                    </a:lnTo>
                    <a:lnTo>
                      <a:pt x="13559" y="19397"/>
                    </a:lnTo>
                    <a:lnTo>
                      <a:pt x="13410" y="19345"/>
                    </a:lnTo>
                    <a:lnTo>
                      <a:pt x="13569" y="19328"/>
                    </a:lnTo>
                    <a:lnTo>
                      <a:pt x="13566" y="19161"/>
                    </a:lnTo>
                    <a:lnTo>
                      <a:pt x="13417" y="18953"/>
                    </a:lnTo>
                    <a:lnTo>
                      <a:pt x="13545" y="18828"/>
                    </a:lnTo>
                    <a:lnTo>
                      <a:pt x="13483" y="18787"/>
                    </a:lnTo>
                    <a:lnTo>
                      <a:pt x="13587" y="18717"/>
                    </a:lnTo>
                    <a:lnTo>
                      <a:pt x="13549" y="18783"/>
                    </a:lnTo>
                    <a:lnTo>
                      <a:pt x="13597" y="18825"/>
                    </a:lnTo>
                    <a:lnTo>
                      <a:pt x="13517" y="18991"/>
                    </a:lnTo>
                    <a:lnTo>
                      <a:pt x="13607" y="19137"/>
                    </a:lnTo>
                    <a:lnTo>
                      <a:pt x="13607" y="19366"/>
                    </a:lnTo>
                    <a:lnTo>
                      <a:pt x="13715" y="19706"/>
                    </a:lnTo>
                    <a:lnTo>
                      <a:pt x="14141" y="19442"/>
                    </a:lnTo>
                    <a:lnTo>
                      <a:pt x="14308" y="19147"/>
                    </a:lnTo>
                    <a:lnTo>
                      <a:pt x="14294" y="19352"/>
                    </a:lnTo>
                    <a:lnTo>
                      <a:pt x="14599" y="19262"/>
                    </a:lnTo>
                    <a:lnTo>
                      <a:pt x="14883" y="19345"/>
                    </a:lnTo>
                    <a:lnTo>
                      <a:pt x="15077" y="19244"/>
                    </a:lnTo>
                    <a:lnTo>
                      <a:pt x="14921" y="19394"/>
                    </a:lnTo>
                    <a:lnTo>
                      <a:pt x="14835" y="19383"/>
                    </a:lnTo>
                    <a:lnTo>
                      <a:pt x="14623" y="19321"/>
                    </a:lnTo>
                    <a:lnTo>
                      <a:pt x="14204" y="19407"/>
                    </a:lnTo>
                    <a:lnTo>
                      <a:pt x="14190" y="19588"/>
                    </a:lnTo>
                    <a:lnTo>
                      <a:pt x="14096" y="19501"/>
                    </a:lnTo>
                    <a:lnTo>
                      <a:pt x="13867" y="19695"/>
                    </a:lnTo>
                    <a:lnTo>
                      <a:pt x="13867" y="19803"/>
                    </a:lnTo>
                    <a:lnTo>
                      <a:pt x="14453" y="20312"/>
                    </a:lnTo>
                    <a:lnTo>
                      <a:pt x="14592" y="20215"/>
                    </a:lnTo>
                    <a:lnTo>
                      <a:pt x="14810" y="20271"/>
                    </a:lnTo>
                    <a:lnTo>
                      <a:pt x="15008" y="20028"/>
                    </a:lnTo>
                    <a:lnTo>
                      <a:pt x="14873" y="20344"/>
                    </a:lnTo>
                    <a:lnTo>
                      <a:pt x="15303" y="20513"/>
                    </a:lnTo>
                    <a:lnTo>
                      <a:pt x="15379" y="20510"/>
                    </a:lnTo>
                    <a:lnTo>
                      <a:pt x="15996" y="20593"/>
                    </a:lnTo>
                    <a:lnTo>
                      <a:pt x="16398" y="20739"/>
                    </a:lnTo>
                    <a:lnTo>
                      <a:pt x="16506" y="20604"/>
                    </a:lnTo>
                    <a:lnTo>
                      <a:pt x="16475" y="20479"/>
                    </a:lnTo>
                    <a:lnTo>
                      <a:pt x="16568" y="20257"/>
                    </a:lnTo>
                    <a:lnTo>
                      <a:pt x="16540" y="20174"/>
                    </a:lnTo>
                    <a:lnTo>
                      <a:pt x="16683" y="19934"/>
                    </a:lnTo>
                    <a:lnTo>
                      <a:pt x="16575" y="19882"/>
                    </a:lnTo>
                    <a:lnTo>
                      <a:pt x="16655" y="19799"/>
                    </a:lnTo>
                    <a:lnTo>
                      <a:pt x="16509" y="19681"/>
                    </a:lnTo>
                    <a:lnTo>
                      <a:pt x="16499" y="19522"/>
                    </a:lnTo>
                    <a:lnTo>
                      <a:pt x="16426" y="19501"/>
                    </a:lnTo>
                    <a:lnTo>
                      <a:pt x="16488" y="19206"/>
                    </a:lnTo>
                    <a:lnTo>
                      <a:pt x="16679" y="19061"/>
                    </a:lnTo>
                    <a:lnTo>
                      <a:pt x="16624" y="18873"/>
                    </a:lnTo>
                    <a:lnTo>
                      <a:pt x="16464" y="18755"/>
                    </a:lnTo>
                    <a:lnTo>
                      <a:pt x="16520" y="18572"/>
                    </a:lnTo>
                    <a:lnTo>
                      <a:pt x="16530" y="18766"/>
                    </a:lnTo>
                    <a:lnTo>
                      <a:pt x="16669" y="18787"/>
                    </a:lnTo>
                    <a:lnTo>
                      <a:pt x="16755" y="18960"/>
                    </a:lnTo>
                    <a:lnTo>
                      <a:pt x="16807" y="18974"/>
                    </a:lnTo>
                    <a:lnTo>
                      <a:pt x="16793" y="19175"/>
                    </a:lnTo>
                    <a:lnTo>
                      <a:pt x="16922" y="19345"/>
                    </a:lnTo>
                    <a:lnTo>
                      <a:pt x="17164" y="19501"/>
                    </a:lnTo>
                    <a:lnTo>
                      <a:pt x="17237" y="19501"/>
                    </a:lnTo>
                    <a:lnTo>
                      <a:pt x="17438" y="19296"/>
                    </a:lnTo>
                    <a:lnTo>
                      <a:pt x="17653" y="19296"/>
                    </a:lnTo>
                    <a:lnTo>
                      <a:pt x="17795" y="19061"/>
                    </a:lnTo>
                    <a:lnTo>
                      <a:pt x="17806" y="18790"/>
                    </a:lnTo>
                    <a:lnTo>
                      <a:pt x="18222" y="18669"/>
                    </a:lnTo>
                    <a:lnTo>
                      <a:pt x="18388" y="18797"/>
                    </a:lnTo>
                    <a:lnTo>
                      <a:pt x="18534" y="18811"/>
                    </a:lnTo>
                    <a:lnTo>
                      <a:pt x="18464" y="18693"/>
                    </a:lnTo>
                    <a:lnTo>
                      <a:pt x="18513" y="18339"/>
                    </a:lnTo>
                    <a:lnTo>
                      <a:pt x="18423" y="17923"/>
                    </a:lnTo>
                    <a:lnTo>
                      <a:pt x="18513" y="17667"/>
                    </a:lnTo>
                    <a:lnTo>
                      <a:pt x="18721" y="17618"/>
                    </a:lnTo>
                    <a:lnTo>
                      <a:pt x="18787" y="17486"/>
                    </a:lnTo>
                    <a:lnTo>
                      <a:pt x="18631" y="17157"/>
                    </a:lnTo>
                    <a:lnTo>
                      <a:pt x="18756" y="16980"/>
                    </a:lnTo>
                    <a:lnTo>
                      <a:pt x="18766" y="16845"/>
                    </a:lnTo>
                    <a:lnTo>
                      <a:pt x="18659" y="16765"/>
                    </a:lnTo>
                    <a:lnTo>
                      <a:pt x="18638" y="16630"/>
                    </a:lnTo>
                    <a:lnTo>
                      <a:pt x="18568" y="16620"/>
                    </a:lnTo>
                    <a:lnTo>
                      <a:pt x="18516" y="16488"/>
                    </a:lnTo>
                    <a:lnTo>
                      <a:pt x="18447" y="16505"/>
                    </a:lnTo>
                    <a:lnTo>
                      <a:pt x="18090" y="16730"/>
                    </a:lnTo>
                    <a:lnTo>
                      <a:pt x="17809" y="16762"/>
                    </a:lnTo>
                    <a:lnTo>
                      <a:pt x="17754" y="16966"/>
                    </a:lnTo>
                    <a:lnTo>
                      <a:pt x="17695" y="17004"/>
                    </a:lnTo>
                    <a:lnTo>
                      <a:pt x="17535" y="16883"/>
                    </a:lnTo>
                    <a:lnTo>
                      <a:pt x="17487" y="16540"/>
                    </a:lnTo>
                    <a:lnTo>
                      <a:pt x="17334" y="16318"/>
                    </a:lnTo>
                    <a:lnTo>
                      <a:pt x="17050" y="16311"/>
                    </a:lnTo>
                    <a:lnTo>
                      <a:pt x="16884" y="16082"/>
                    </a:lnTo>
                    <a:lnTo>
                      <a:pt x="16676" y="16030"/>
                    </a:lnTo>
                    <a:lnTo>
                      <a:pt x="16565" y="15936"/>
                    </a:lnTo>
                    <a:lnTo>
                      <a:pt x="16277" y="15940"/>
                    </a:lnTo>
                    <a:lnTo>
                      <a:pt x="16163" y="16027"/>
                    </a:lnTo>
                    <a:lnTo>
                      <a:pt x="16055" y="15947"/>
                    </a:lnTo>
                    <a:lnTo>
                      <a:pt x="15840" y="15923"/>
                    </a:lnTo>
                    <a:lnTo>
                      <a:pt x="15726" y="16009"/>
                    </a:lnTo>
                    <a:lnTo>
                      <a:pt x="15594" y="16047"/>
                    </a:lnTo>
                    <a:lnTo>
                      <a:pt x="15334" y="15961"/>
                    </a:lnTo>
                    <a:lnTo>
                      <a:pt x="15258" y="15527"/>
                    </a:lnTo>
                    <a:lnTo>
                      <a:pt x="15109" y="15271"/>
                    </a:lnTo>
                    <a:lnTo>
                      <a:pt x="14984" y="14473"/>
                    </a:lnTo>
                    <a:lnTo>
                      <a:pt x="14623" y="14234"/>
                    </a:lnTo>
                    <a:lnTo>
                      <a:pt x="14599" y="14165"/>
                    </a:lnTo>
                    <a:lnTo>
                      <a:pt x="14651" y="14109"/>
                    </a:lnTo>
                    <a:lnTo>
                      <a:pt x="14627" y="13818"/>
                    </a:lnTo>
                    <a:lnTo>
                      <a:pt x="14765" y="13644"/>
                    </a:lnTo>
                    <a:lnTo>
                      <a:pt x="14592" y="13530"/>
                    </a:lnTo>
                    <a:lnTo>
                      <a:pt x="14238" y="13540"/>
                    </a:lnTo>
                    <a:lnTo>
                      <a:pt x="14297" y="13405"/>
                    </a:lnTo>
                    <a:lnTo>
                      <a:pt x="14277" y="13190"/>
                    </a:lnTo>
                    <a:lnTo>
                      <a:pt x="14457" y="13079"/>
                    </a:lnTo>
                    <a:lnTo>
                      <a:pt x="14415" y="12961"/>
                    </a:lnTo>
                    <a:lnTo>
                      <a:pt x="14606" y="12753"/>
                    </a:lnTo>
                    <a:lnTo>
                      <a:pt x="14599" y="12611"/>
                    </a:lnTo>
                    <a:lnTo>
                      <a:pt x="14800" y="12542"/>
                    </a:lnTo>
                    <a:lnTo>
                      <a:pt x="14856" y="12417"/>
                    </a:lnTo>
                    <a:lnTo>
                      <a:pt x="15199" y="12459"/>
                    </a:lnTo>
                    <a:lnTo>
                      <a:pt x="15462" y="12379"/>
                    </a:lnTo>
                    <a:lnTo>
                      <a:pt x="15944" y="12108"/>
                    </a:lnTo>
                    <a:lnTo>
                      <a:pt x="16752" y="11866"/>
                    </a:lnTo>
                    <a:lnTo>
                      <a:pt x="16735" y="11772"/>
                    </a:lnTo>
                    <a:lnTo>
                      <a:pt x="17071" y="11727"/>
                    </a:lnTo>
                    <a:lnTo>
                      <a:pt x="17324" y="11831"/>
                    </a:lnTo>
                    <a:lnTo>
                      <a:pt x="17393" y="11814"/>
                    </a:lnTo>
                    <a:lnTo>
                      <a:pt x="17376" y="11533"/>
                    </a:lnTo>
                    <a:lnTo>
                      <a:pt x="17123" y="11401"/>
                    </a:lnTo>
                    <a:lnTo>
                      <a:pt x="16946" y="11006"/>
                    </a:lnTo>
                    <a:lnTo>
                      <a:pt x="17001" y="10725"/>
                    </a:lnTo>
                    <a:lnTo>
                      <a:pt x="17137" y="10676"/>
                    </a:lnTo>
                    <a:lnTo>
                      <a:pt x="17206" y="10482"/>
                    </a:lnTo>
                    <a:lnTo>
                      <a:pt x="17469" y="10458"/>
                    </a:lnTo>
                    <a:lnTo>
                      <a:pt x="17417" y="10333"/>
                    </a:lnTo>
                    <a:lnTo>
                      <a:pt x="17445" y="10128"/>
                    </a:lnTo>
                    <a:lnTo>
                      <a:pt x="17577" y="9900"/>
                    </a:lnTo>
                    <a:lnTo>
                      <a:pt x="17504" y="9903"/>
                    </a:lnTo>
                    <a:lnTo>
                      <a:pt x="17414" y="9796"/>
                    </a:lnTo>
                    <a:lnTo>
                      <a:pt x="17102" y="9633"/>
                    </a:lnTo>
                    <a:lnTo>
                      <a:pt x="17126" y="9494"/>
                    </a:lnTo>
                    <a:lnTo>
                      <a:pt x="17261" y="9522"/>
                    </a:lnTo>
                    <a:lnTo>
                      <a:pt x="17497" y="9175"/>
                    </a:lnTo>
                    <a:lnTo>
                      <a:pt x="17632" y="9137"/>
                    </a:lnTo>
                    <a:lnTo>
                      <a:pt x="17515" y="9057"/>
                    </a:lnTo>
                    <a:lnTo>
                      <a:pt x="17345" y="9196"/>
                    </a:lnTo>
                    <a:lnTo>
                      <a:pt x="17209" y="9182"/>
                    </a:lnTo>
                    <a:lnTo>
                      <a:pt x="17144" y="8603"/>
                    </a:lnTo>
                    <a:lnTo>
                      <a:pt x="17060" y="8492"/>
                    </a:lnTo>
                    <a:lnTo>
                      <a:pt x="17227" y="8017"/>
                    </a:lnTo>
                    <a:lnTo>
                      <a:pt x="17220" y="7875"/>
                    </a:lnTo>
                    <a:lnTo>
                      <a:pt x="16509" y="7573"/>
                    </a:lnTo>
                    <a:lnTo>
                      <a:pt x="16592" y="7465"/>
                    </a:lnTo>
                    <a:lnTo>
                      <a:pt x="16592" y="7327"/>
                    </a:lnTo>
                    <a:lnTo>
                      <a:pt x="16637" y="7289"/>
                    </a:lnTo>
                    <a:lnTo>
                      <a:pt x="16693" y="6866"/>
                    </a:lnTo>
                    <a:lnTo>
                      <a:pt x="16901" y="6664"/>
                    </a:lnTo>
                    <a:lnTo>
                      <a:pt x="17171" y="6564"/>
                    </a:lnTo>
                    <a:lnTo>
                      <a:pt x="17407" y="6394"/>
                    </a:lnTo>
                    <a:lnTo>
                      <a:pt x="17362" y="6266"/>
                    </a:lnTo>
                    <a:lnTo>
                      <a:pt x="17161" y="6266"/>
                    </a:lnTo>
                    <a:lnTo>
                      <a:pt x="17033" y="6117"/>
                    </a:lnTo>
                    <a:lnTo>
                      <a:pt x="17043" y="6051"/>
                    </a:lnTo>
                    <a:lnTo>
                      <a:pt x="16856" y="5999"/>
                    </a:lnTo>
                  </a:path>
                </a:pathLst>
              </a:custGeom>
              <a:noFill/>
              <a:ln w="11113">
                <a:solidFill>
                  <a:srgbClr val="0099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4" name="Freeform 1406">
                <a:extLst>
                  <a:ext uri="{FF2B5EF4-FFF2-40B4-BE49-F238E27FC236}">
                    <a16:creationId xmlns:a16="http://schemas.microsoft.com/office/drawing/2014/main" id="{ACF8AFC6-0160-0FC4-2AAA-3460E1A69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1" y="913"/>
                <a:ext cx="204" cy="454"/>
              </a:xfrm>
              <a:custGeom>
                <a:avLst/>
                <a:gdLst>
                  <a:gd name="T0" fmla="*/ 153 w 1020"/>
                  <a:gd name="T1" fmla="*/ 2272 h 2272"/>
                  <a:gd name="T2" fmla="*/ 125 w 1020"/>
                  <a:gd name="T3" fmla="*/ 2143 h 2272"/>
                  <a:gd name="T4" fmla="*/ 63 w 1020"/>
                  <a:gd name="T5" fmla="*/ 2130 h 2272"/>
                  <a:gd name="T6" fmla="*/ 87 w 1020"/>
                  <a:gd name="T7" fmla="*/ 2067 h 2272"/>
                  <a:gd name="T8" fmla="*/ 0 w 1020"/>
                  <a:gd name="T9" fmla="*/ 1967 h 2272"/>
                  <a:gd name="T10" fmla="*/ 56 w 1020"/>
                  <a:gd name="T11" fmla="*/ 1842 h 2272"/>
                  <a:gd name="T12" fmla="*/ 38 w 1020"/>
                  <a:gd name="T13" fmla="*/ 1637 h 2272"/>
                  <a:gd name="T14" fmla="*/ 139 w 1020"/>
                  <a:gd name="T15" fmla="*/ 1550 h 2272"/>
                  <a:gd name="T16" fmla="*/ 326 w 1020"/>
                  <a:gd name="T17" fmla="*/ 1439 h 2272"/>
                  <a:gd name="T18" fmla="*/ 718 w 1020"/>
                  <a:gd name="T19" fmla="*/ 999 h 2272"/>
                  <a:gd name="T20" fmla="*/ 1020 w 1020"/>
                  <a:gd name="T21" fmla="*/ 788 h 2272"/>
                  <a:gd name="T22" fmla="*/ 822 w 1020"/>
                  <a:gd name="T23" fmla="*/ 708 h 2272"/>
                  <a:gd name="T24" fmla="*/ 586 w 1020"/>
                  <a:gd name="T25" fmla="*/ 361 h 2272"/>
                  <a:gd name="T26" fmla="*/ 458 w 1020"/>
                  <a:gd name="T27" fmla="*/ 410 h 2272"/>
                  <a:gd name="T28" fmla="*/ 231 w 1020"/>
                  <a:gd name="T29" fmla="*/ 299 h 2272"/>
                  <a:gd name="T30" fmla="*/ 434 w 1020"/>
                  <a:gd name="T31" fmla="*/ 0 h 2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20" h="2272">
                    <a:moveTo>
                      <a:pt x="153" y="2272"/>
                    </a:moveTo>
                    <a:lnTo>
                      <a:pt x="125" y="2143"/>
                    </a:lnTo>
                    <a:lnTo>
                      <a:pt x="63" y="2130"/>
                    </a:lnTo>
                    <a:lnTo>
                      <a:pt x="87" y="2067"/>
                    </a:lnTo>
                    <a:lnTo>
                      <a:pt x="0" y="1967"/>
                    </a:lnTo>
                    <a:lnTo>
                      <a:pt x="56" y="1842"/>
                    </a:lnTo>
                    <a:lnTo>
                      <a:pt x="38" y="1637"/>
                    </a:lnTo>
                    <a:lnTo>
                      <a:pt x="139" y="1550"/>
                    </a:lnTo>
                    <a:lnTo>
                      <a:pt x="326" y="1439"/>
                    </a:lnTo>
                    <a:lnTo>
                      <a:pt x="718" y="999"/>
                    </a:lnTo>
                    <a:lnTo>
                      <a:pt x="1020" y="788"/>
                    </a:lnTo>
                    <a:lnTo>
                      <a:pt x="822" y="708"/>
                    </a:lnTo>
                    <a:lnTo>
                      <a:pt x="586" y="361"/>
                    </a:lnTo>
                    <a:lnTo>
                      <a:pt x="458" y="410"/>
                    </a:lnTo>
                    <a:lnTo>
                      <a:pt x="231" y="299"/>
                    </a:lnTo>
                    <a:lnTo>
                      <a:pt x="434" y="0"/>
                    </a:lnTo>
                  </a:path>
                </a:pathLst>
              </a:custGeom>
              <a:noFill/>
              <a:ln w="11113">
                <a:solidFill>
                  <a:srgbClr val="0099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5" name="Rectangle 1407">
                <a:extLst>
                  <a:ext uri="{FF2B5EF4-FFF2-40B4-BE49-F238E27FC236}">
                    <a16:creationId xmlns:a16="http://schemas.microsoft.com/office/drawing/2014/main" id="{781E1A0A-B464-032C-D443-B08EBB035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6" y="2985"/>
                <a:ext cx="11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4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6" name="Rectangle 1408">
                <a:extLst>
                  <a:ext uri="{FF2B5EF4-FFF2-40B4-BE49-F238E27FC236}">
                    <a16:creationId xmlns:a16="http://schemas.microsoft.com/office/drawing/2014/main" id="{23909FCF-D6B1-F96D-F4CF-376703095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1" y="1270"/>
                <a:ext cx="11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4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7" name="Rectangle 1409">
                <a:extLst>
                  <a:ext uri="{FF2B5EF4-FFF2-40B4-BE49-F238E27FC236}">
                    <a16:creationId xmlns:a16="http://schemas.microsoft.com/office/drawing/2014/main" id="{DB911074-1BBC-044D-44FB-C167A8B87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5" y="1133"/>
                <a:ext cx="11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4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8" name="Rectangle 1410">
                <a:extLst>
                  <a:ext uri="{FF2B5EF4-FFF2-40B4-BE49-F238E27FC236}">
                    <a16:creationId xmlns:a16="http://schemas.microsoft.com/office/drawing/2014/main" id="{51E31CC8-42EA-8BFF-EB2D-07A2F9A8C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07"/>
                <a:ext cx="11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4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3" name="Group 1612">
              <a:extLst>
                <a:ext uri="{FF2B5EF4-FFF2-40B4-BE49-F238E27FC236}">
                  <a16:creationId xmlns:a16="http://schemas.microsoft.com/office/drawing/2014/main" id="{110CD7CC-3506-3929-3354-70D98D8B6D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4" y="13"/>
              <a:ext cx="2931" cy="4205"/>
              <a:chOff x="3264" y="13"/>
              <a:chExt cx="2931" cy="4205"/>
            </a:xfrm>
          </p:grpSpPr>
          <p:sp>
            <p:nvSpPr>
              <p:cNvPr id="209" name="Rectangle 1412">
                <a:extLst>
                  <a:ext uri="{FF2B5EF4-FFF2-40B4-BE49-F238E27FC236}">
                    <a16:creationId xmlns:a16="http://schemas.microsoft.com/office/drawing/2014/main" id="{52450015-6F3E-F172-6F33-DC89F9E4A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8" y="802"/>
                <a:ext cx="11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4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0" name="Rectangle 1413">
                <a:extLst>
                  <a:ext uri="{FF2B5EF4-FFF2-40B4-BE49-F238E27FC236}">
                    <a16:creationId xmlns:a16="http://schemas.microsoft.com/office/drawing/2014/main" id="{CB9D8C93-612A-D97C-FB54-EC3BC938F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0" y="2062"/>
                <a:ext cx="11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4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1" name="Rectangle 1414">
                <a:extLst>
                  <a:ext uri="{FF2B5EF4-FFF2-40B4-BE49-F238E27FC236}">
                    <a16:creationId xmlns:a16="http://schemas.microsoft.com/office/drawing/2014/main" id="{AB5E857F-2141-05B0-61F0-A48496792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7" y="3191"/>
                <a:ext cx="11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4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2" name="Rectangle 1415">
                <a:extLst>
                  <a:ext uri="{FF2B5EF4-FFF2-40B4-BE49-F238E27FC236}">
                    <a16:creationId xmlns:a16="http://schemas.microsoft.com/office/drawing/2014/main" id="{E7B7EC2F-03EA-1229-BBCE-870F18C31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8" y="3573"/>
                <a:ext cx="115" cy="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4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3" name="Rectangle 1416">
                <a:extLst>
                  <a:ext uri="{FF2B5EF4-FFF2-40B4-BE49-F238E27FC236}">
                    <a16:creationId xmlns:a16="http://schemas.microsoft.com/office/drawing/2014/main" id="{CEA796A4-1896-E1BE-ED86-568056E9E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3" y="347"/>
                <a:ext cx="12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Locquirec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4" name="Rectangle 1417">
                <a:extLst>
                  <a:ext uri="{FF2B5EF4-FFF2-40B4-BE49-F238E27FC236}">
                    <a16:creationId xmlns:a16="http://schemas.microsoft.com/office/drawing/2014/main" id="{564B65BE-06A1-C89A-CCA1-BE327954D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6" y="453"/>
                <a:ext cx="11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Guimaëc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5" name="Rectangle 1418">
                <a:extLst>
                  <a:ext uri="{FF2B5EF4-FFF2-40B4-BE49-F238E27FC236}">
                    <a16:creationId xmlns:a16="http://schemas.microsoft.com/office/drawing/2014/main" id="{9BD0917B-E93D-B225-5E8F-75EEF0E8D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9" y="575"/>
                <a:ext cx="11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Lanmeur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6" name="Rectangle 1419">
                <a:extLst>
                  <a:ext uri="{FF2B5EF4-FFF2-40B4-BE49-F238E27FC236}">
                    <a16:creationId xmlns:a16="http://schemas.microsoft.com/office/drawing/2014/main" id="{7015DA21-5B3D-43BD-514E-0045EF4AA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5" y="358"/>
                <a:ext cx="15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Plougasnou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7" name="Rectangle 1420">
                <a:extLst>
                  <a:ext uri="{FF2B5EF4-FFF2-40B4-BE49-F238E27FC236}">
                    <a16:creationId xmlns:a16="http://schemas.microsoft.com/office/drawing/2014/main" id="{8DBEE8EF-05F5-CEF5-1DC8-F9F965FE5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1" y="401"/>
                <a:ext cx="1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St-Jean-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8" name="Rectangle 1421">
                <a:extLst>
                  <a:ext uri="{FF2B5EF4-FFF2-40B4-BE49-F238E27FC236}">
                    <a16:creationId xmlns:a16="http://schemas.microsoft.com/office/drawing/2014/main" id="{80DFED33-62DD-C96D-E25B-5EEB225D4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1" y="431"/>
                <a:ext cx="1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du-Doigt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9" name="Rectangle 1422">
                <a:extLst>
                  <a:ext uri="{FF2B5EF4-FFF2-40B4-BE49-F238E27FC236}">
                    <a16:creationId xmlns:a16="http://schemas.microsoft.com/office/drawing/2014/main" id="{F0D300FF-F97F-21C2-3FE2-4C76A13B6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6" y="626"/>
                <a:ext cx="12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Plouégat-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0" name="Rectangle 1423">
                <a:extLst>
                  <a:ext uri="{FF2B5EF4-FFF2-40B4-BE49-F238E27FC236}">
                    <a16:creationId xmlns:a16="http://schemas.microsoft.com/office/drawing/2014/main" id="{804FF545-E7C2-7DBE-99BD-99D41ADBF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1" y="656"/>
                <a:ext cx="11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Guérand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1" name="Rectangle 1424">
                <a:extLst>
                  <a:ext uri="{FF2B5EF4-FFF2-40B4-BE49-F238E27FC236}">
                    <a16:creationId xmlns:a16="http://schemas.microsoft.com/office/drawing/2014/main" id="{181337B1-B696-AAEB-9BC6-27F1451B2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4" y="533"/>
                <a:ext cx="13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Plouézoch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2" name="Rectangle 1425">
                <a:extLst>
                  <a:ext uri="{FF2B5EF4-FFF2-40B4-BE49-F238E27FC236}">
                    <a16:creationId xmlns:a16="http://schemas.microsoft.com/office/drawing/2014/main" id="{848E6755-CEC7-F032-322F-1460CC0AB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0" y="712"/>
                <a:ext cx="9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Garlan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3" name="Rectangle 1426">
                <a:extLst>
                  <a:ext uri="{FF2B5EF4-FFF2-40B4-BE49-F238E27FC236}">
                    <a16:creationId xmlns:a16="http://schemas.microsoft.com/office/drawing/2014/main" id="{9DDD4E65-8904-51D9-BB60-36F64845B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694"/>
                <a:ext cx="9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Morlaix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4" name="Rectangle 1427">
                <a:extLst>
                  <a:ext uri="{FF2B5EF4-FFF2-40B4-BE49-F238E27FC236}">
                    <a16:creationId xmlns:a16="http://schemas.microsoft.com/office/drawing/2014/main" id="{A3C44258-BEE0-24FD-55F0-74A25F014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2" y="846"/>
                <a:ext cx="14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Plouigneau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5" name="Rectangle 1428">
                <a:extLst>
                  <a:ext uri="{FF2B5EF4-FFF2-40B4-BE49-F238E27FC236}">
                    <a16:creationId xmlns:a16="http://schemas.microsoft.com/office/drawing/2014/main" id="{80081CF5-763F-C7AB-D3C9-B7B1AC07D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1" y="880"/>
                <a:ext cx="12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Plouégat-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6" name="Rectangle 1429">
                <a:extLst>
                  <a:ext uri="{FF2B5EF4-FFF2-40B4-BE49-F238E27FC236}">
                    <a16:creationId xmlns:a16="http://schemas.microsoft.com/office/drawing/2014/main" id="{0D3F3261-2AAD-67CA-BE24-0F55A6ADE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2" y="910"/>
                <a:ext cx="10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Moysan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" name="Rectangle 1430">
                <a:extLst>
                  <a:ext uri="{FF2B5EF4-FFF2-40B4-BE49-F238E27FC236}">
                    <a16:creationId xmlns:a16="http://schemas.microsoft.com/office/drawing/2014/main" id="{89390C92-3B81-A014-0D7A-D364077D8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1" y="1047"/>
                <a:ext cx="15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Guerlesquin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8" name="Rectangle 1431">
                <a:extLst>
                  <a:ext uri="{FF2B5EF4-FFF2-40B4-BE49-F238E27FC236}">
                    <a16:creationId xmlns:a16="http://schemas.microsoft.com/office/drawing/2014/main" id="{1F7748F8-4470-BDC9-F2F4-9E896D41C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9" y="1147"/>
                <a:ext cx="12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Botsorhel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9" name="Rectangle 1432">
                <a:extLst>
                  <a:ext uri="{FF2B5EF4-FFF2-40B4-BE49-F238E27FC236}">
                    <a16:creationId xmlns:a16="http://schemas.microsoft.com/office/drawing/2014/main" id="{F9E71743-F4B6-256D-AF19-32BCBCFA6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" y="1204"/>
                <a:ext cx="14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Lannéanou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0" name="Rectangle 1433">
                <a:extLst>
                  <a:ext uri="{FF2B5EF4-FFF2-40B4-BE49-F238E27FC236}">
                    <a16:creationId xmlns:a16="http://schemas.microsoft.com/office/drawing/2014/main" id="{347CE033-0194-23B5-0014-FB7197DDD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2" y="1422"/>
                <a:ext cx="10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Bolazec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1" name="Rectangle 1434">
                <a:extLst>
                  <a:ext uri="{FF2B5EF4-FFF2-40B4-BE49-F238E27FC236}">
                    <a16:creationId xmlns:a16="http://schemas.microsoft.com/office/drawing/2014/main" id="{92C182BB-5CF9-A12A-E6D1-CA36F8C00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5" y="1462"/>
                <a:ext cx="11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Scrignac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2" name="Rectangle 1435">
                <a:extLst>
                  <a:ext uri="{FF2B5EF4-FFF2-40B4-BE49-F238E27FC236}">
                    <a16:creationId xmlns:a16="http://schemas.microsoft.com/office/drawing/2014/main" id="{80DF20BF-DD62-CB05-B4DD-21ED93C4B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4" y="1129"/>
                <a:ext cx="15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Plougonven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" name="Rectangle 1436">
                <a:extLst>
                  <a:ext uri="{FF2B5EF4-FFF2-40B4-BE49-F238E27FC236}">
                    <a16:creationId xmlns:a16="http://schemas.microsoft.com/office/drawing/2014/main" id="{E06410D0-90FB-8E83-47BF-3FE03C717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4" y="1081"/>
                <a:ext cx="10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Plourin-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4" name="Rectangle 1437">
                <a:extLst>
                  <a:ext uri="{FF2B5EF4-FFF2-40B4-BE49-F238E27FC236}">
                    <a16:creationId xmlns:a16="http://schemas.microsoft.com/office/drawing/2014/main" id="{5069B1AC-7DD2-17BF-378B-2F50E4F57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1111"/>
                <a:ext cx="14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lès-Morlaix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5" name="Rectangle 1438">
                <a:extLst>
                  <a:ext uri="{FF2B5EF4-FFF2-40B4-BE49-F238E27FC236}">
                    <a16:creationId xmlns:a16="http://schemas.microsoft.com/office/drawing/2014/main" id="{175256DC-3488-8464-179D-B42068DE7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5" y="1989"/>
                <a:ext cx="15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Plounévézel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6" name="Rectangle 1439">
                <a:extLst>
                  <a:ext uri="{FF2B5EF4-FFF2-40B4-BE49-F238E27FC236}">
                    <a16:creationId xmlns:a16="http://schemas.microsoft.com/office/drawing/2014/main" id="{F66C09C3-9DAF-8D78-F62D-42FACE22C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2" y="2137"/>
                <a:ext cx="1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Carhaix-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7" name="Rectangle 1440">
                <a:extLst>
                  <a:ext uri="{FF2B5EF4-FFF2-40B4-BE49-F238E27FC236}">
                    <a16:creationId xmlns:a16="http://schemas.microsoft.com/office/drawing/2014/main" id="{05EFC6F7-1115-2B42-42BE-A98B90BA4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0" y="2167"/>
                <a:ext cx="11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Plouguer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8" name="Rectangle 1441">
                <a:extLst>
                  <a:ext uri="{FF2B5EF4-FFF2-40B4-BE49-F238E27FC236}">
                    <a16:creationId xmlns:a16="http://schemas.microsoft.com/office/drawing/2014/main" id="{970F7699-7874-08C3-948E-93E25D2B8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6" y="2101"/>
                <a:ext cx="10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Kergloff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9" name="Rectangle 1442">
                <a:extLst>
                  <a:ext uri="{FF2B5EF4-FFF2-40B4-BE49-F238E27FC236}">
                    <a16:creationId xmlns:a16="http://schemas.microsoft.com/office/drawing/2014/main" id="{45D07AC3-24B5-D21A-FE0A-BA58DB025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6" y="1277"/>
                <a:ext cx="13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Le Cloître-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0" name="Rectangle 1443">
                <a:extLst>
                  <a:ext uri="{FF2B5EF4-FFF2-40B4-BE49-F238E27FC236}">
                    <a16:creationId xmlns:a16="http://schemas.microsoft.com/office/drawing/2014/main" id="{E4E1B165-9B19-D22C-DDF4-986750C76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4" y="1307"/>
                <a:ext cx="17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St-Thégonnec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1" name="Rectangle 1444">
                <a:extLst>
                  <a:ext uri="{FF2B5EF4-FFF2-40B4-BE49-F238E27FC236}">
                    <a16:creationId xmlns:a16="http://schemas.microsoft.com/office/drawing/2014/main" id="{6F434632-3548-1813-3D10-FE6D3317E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6" y="1558"/>
                <a:ext cx="9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Berrien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2" name="Rectangle 1445">
                <a:extLst>
                  <a:ext uri="{FF2B5EF4-FFF2-40B4-BE49-F238E27FC236}">
                    <a16:creationId xmlns:a16="http://schemas.microsoft.com/office/drawing/2014/main" id="{85EA1EBB-A3B0-F112-C49E-91DB147E7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" y="1732"/>
                <a:ext cx="11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Huelgoat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3" name="Rectangle 1446">
                <a:extLst>
                  <a:ext uri="{FF2B5EF4-FFF2-40B4-BE49-F238E27FC236}">
                    <a16:creationId xmlns:a16="http://schemas.microsoft.com/office/drawing/2014/main" id="{584F6EEF-6582-124A-9650-CDDE74DAF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5" y="1906"/>
                <a:ext cx="10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Plouyé 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4" name="Rectangle 1447">
                <a:extLst>
                  <a:ext uri="{FF2B5EF4-FFF2-40B4-BE49-F238E27FC236}">
                    <a16:creationId xmlns:a16="http://schemas.microsoft.com/office/drawing/2014/main" id="{AF7BE64B-750B-6171-19C0-6E583717C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" y="2029"/>
                <a:ext cx="11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Collorec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5" name="Rectangle 1448">
                <a:extLst>
                  <a:ext uri="{FF2B5EF4-FFF2-40B4-BE49-F238E27FC236}">
                    <a16:creationId xmlns:a16="http://schemas.microsoft.com/office/drawing/2014/main" id="{6DB3E7FE-8F7E-7A61-EE03-D902855E5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4" y="2184"/>
                <a:ext cx="13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Landeleau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6" name="Rectangle 1449">
                <a:extLst>
                  <a:ext uri="{FF2B5EF4-FFF2-40B4-BE49-F238E27FC236}">
                    <a16:creationId xmlns:a16="http://schemas.microsoft.com/office/drawing/2014/main" id="{2700A3C9-FF37-B4AD-E18F-4BEAB84DC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2" y="2263"/>
                <a:ext cx="10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Cléden-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7" name="Rectangle 1450">
                <a:extLst>
                  <a:ext uri="{FF2B5EF4-FFF2-40B4-BE49-F238E27FC236}">
                    <a16:creationId xmlns:a16="http://schemas.microsoft.com/office/drawing/2014/main" id="{DA888A65-9092-2939-5FF6-CDD792C10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3" y="2294"/>
                <a:ext cx="8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Poher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8" name="Rectangle 1451">
                <a:extLst>
                  <a:ext uri="{FF2B5EF4-FFF2-40B4-BE49-F238E27FC236}">
                    <a16:creationId xmlns:a16="http://schemas.microsoft.com/office/drawing/2014/main" id="{8534BB4F-59DD-2055-BCB2-6FFDB7998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9" y="2446"/>
                <a:ext cx="9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Spézet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Rectangle 1452">
                <a:extLst>
                  <a:ext uri="{FF2B5EF4-FFF2-40B4-BE49-F238E27FC236}">
                    <a16:creationId xmlns:a16="http://schemas.microsoft.com/office/drawing/2014/main" id="{075C3174-FAE8-6D3A-A94A-FE34A0EAA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" y="2384"/>
                <a:ext cx="12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St-Hernin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0" name="Rectangle 1453">
                <a:extLst>
                  <a:ext uri="{FF2B5EF4-FFF2-40B4-BE49-F238E27FC236}">
                    <a16:creationId xmlns:a16="http://schemas.microsoft.com/office/drawing/2014/main" id="{B038B4C1-4A4B-AD81-415F-58EE6C56C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5" y="2344"/>
                <a:ext cx="9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Motreff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1" name="Rectangle 1454">
                <a:extLst>
                  <a:ext uri="{FF2B5EF4-FFF2-40B4-BE49-F238E27FC236}">
                    <a16:creationId xmlns:a16="http://schemas.microsoft.com/office/drawing/2014/main" id="{B56FF745-22C3-8472-795F-01F75DB76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" y="2624"/>
                <a:ext cx="1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St-Goazec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2" name="Rectangle 1455">
                <a:extLst>
                  <a:ext uri="{FF2B5EF4-FFF2-40B4-BE49-F238E27FC236}">
                    <a16:creationId xmlns:a16="http://schemas.microsoft.com/office/drawing/2014/main" id="{4028AC51-4C2B-5E47-49B0-B8C6723AF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4" y="2823"/>
                <a:ext cx="10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Leuhan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3" name="Rectangle 1456">
                <a:extLst>
                  <a:ext uri="{FF2B5EF4-FFF2-40B4-BE49-F238E27FC236}">
                    <a16:creationId xmlns:a16="http://schemas.microsoft.com/office/drawing/2014/main" id="{424821BF-0E13-6AA7-36A6-B94BC8E8F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5" y="3139"/>
                <a:ext cx="8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Scaër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4" name="Rectangle 1457">
                <a:extLst>
                  <a:ext uri="{FF2B5EF4-FFF2-40B4-BE49-F238E27FC236}">
                    <a16:creationId xmlns:a16="http://schemas.microsoft.com/office/drawing/2014/main" id="{EC7F32EC-4544-6BFF-A6CE-7CA309EF6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" y="3455"/>
                <a:ext cx="13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St-Thurien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5" name="Rectangle 1458">
                <a:extLst>
                  <a:ext uri="{FF2B5EF4-FFF2-40B4-BE49-F238E27FC236}">
                    <a16:creationId xmlns:a16="http://schemas.microsoft.com/office/drawing/2014/main" id="{80011DBD-3C45-CE87-6E1B-352B9EF4E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6" y="3479"/>
                <a:ext cx="11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Querrien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" name="Rectangle 1459">
                <a:extLst>
                  <a:ext uri="{FF2B5EF4-FFF2-40B4-BE49-F238E27FC236}">
                    <a16:creationId xmlns:a16="http://schemas.microsoft.com/office/drawing/2014/main" id="{4BDECD24-8333-ECBE-3F66-45366AED0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5" y="3557"/>
                <a:ext cx="18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Guilligomarc'h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7" name="Rectangle 1460">
                <a:extLst>
                  <a:ext uri="{FF2B5EF4-FFF2-40B4-BE49-F238E27FC236}">
                    <a16:creationId xmlns:a16="http://schemas.microsoft.com/office/drawing/2014/main" id="{50275A5F-2949-72C4-B5BA-0AFB8D0A3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3" y="3633"/>
                <a:ext cx="12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Locunolé 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8" name="Rectangle 1461">
                <a:extLst>
                  <a:ext uri="{FF2B5EF4-FFF2-40B4-BE49-F238E27FC236}">
                    <a16:creationId xmlns:a16="http://schemas.microsoft.com/office/drawing/2014/main" id="{EA8BB0C8-5F02-5FA8-9A42-D3D29615B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0" y="3783"/>
                <a:ext cx="9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Arzano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9" name="Rectangle 1462">
                <a:extLst>
                  <a:ext uri="{FF2B5EF4-FFF2-40B4-BE49-F238E27FC236}">
                    <a16:creationId xmlns:a16="http://schemas.microsoft.com/office/drawing/2014/main" id="{BBCFBCC3-2D3C-F8BC-23FC-6F2BEDDF3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79" y="3920"/>
                <a:ext cx="1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Rédené 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0" name="Rectangle 1463">
                <a:extLst>
                  <a:ext uri="{FF2B5EF4-FFF2-40B4-BE49-F238E27FC236}">
                    <a16:creationId xmlns:a16="http://schemas.microsoft.com/office/drawing/2014/main" id="{8DAC6081-6467-3493-7635-FDB6E4867A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6" y="3845"/>
                <a:ext cx="14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Quimperlé 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1" name="Rectangle 1464">
                <a:extLst>
                  <a:ext uri="{FF2B5EF4-FFF2-40B4-BE49-F238E27FC236}">
                    <a16:creationId xmlns:a16="http://schemas.microsoft.com/office/drawing/2014/main" id="{BFB59718-31FB-A8EA-1C4A-93C17B48D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2" y="4145"/>
                <a:ext cx="1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Clohars-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2" name="Rectangle 1465">
                <a:extLst>
                  <a:ext uri="{FF2B5EF4-FFF2-40B4-BE49-F238E27FC236}">
                    <a16:creationId xmlns:a16="http://schemas.microsoft.com/office/drawing/2014/main" id="{01505578-3037-92E5-72FA-A57328111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5" y="4175"/>
                <a:ext cx="10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Carnoët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3" name="Rectangle 1466">
                <a:extLst>
                  <a:ext uri="{FF2B5EF4-FFF2-40B4-BE49-F238E27FC236}">
                    <a16:creationId xmlns:a16="http://schemas.microsoft.com/office/drawing/2014/main" id="{6A4DBB22-A05C-3DF2-24E0-0986CE9BC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0" y="4057"/>
                <a:ext cx="19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Moëlan-sur-Mer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4" name="Rectangle 1467">
                <a:extLst>
                  <a:ext uri="{FF2B5EF4-FFF2-40B4-BE49-F238E27FC236}">
                    <a16:creationId xmlns:a16="http://schemas.microsoft.com/office/drawing/2014/main" id="{0C151A6C-71BC-1503-4C44-DB6CFD3DE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7" y="3894"/>
                <a:ext cx="7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Baye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5" name="Rectangle 1468">
                <a:extLst>
                  <a:ext uri="{FF2B5EF4-FFF2-40B4-BE49-F238E27FC236}">
                    <a16:creationId xmlns:a16="http://schemas.microsoft.com/office/drawing/2014/main" id="{C56CB495-2128-72C2-1205-2C440C4D2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9" y="3715"/>
                <a:ext cx="8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Mellac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6" name="Rectangle 1469">
                <a:extLst>
                  <a:ext uri="{FF2B5EF4-FFF2-40B4-BE49-F238E27FC236}">
                    <a16:creationId xmlns:a16="http://schemas.microsoft.com/office/drawing/2014/main" id="{9E21B267-7C37-4F36-7EC3-2C965512D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9" y="3726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Tréméven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" name="Rectangle 1470">
                <a:extLst>
                  <a:ext uri="{FF2B5EF4-FFF2-40B4-BE49-F238E27FC236}">
                    <a16:creationId xmlns:a16="http://schemas.microsoft.com/office/drawing/2014/main" id="{E69B8554-255C-0547-D71A-E75F0E052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0" y="3873"/>
                <a:ext cx="18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Riec-sur-Belon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8" name="Rectangle 1471">
                <a:extLst>
                  <a:ext uri="{FF2B5EF4-FFF2-40B4-BE49-F238E27FC236}">
                    <a16:creationId xmlns:a16="http://schemas.microsoft.com/office/drawing/2014/main" id="{BF734846-4F18-AB03-D111-F48DE2859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4" y="3738"/>
                <a:ext cx="14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Le Trévoux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9" name="Rectangle 1472">
                <a:extLst>
                  <a:ext uri="{FF2B5EF4-FFF2-40B4-BE49-F238E27FC236}">
                    <a16:creationId xmlns:a16="http://schemas.microsoft.com/office/drawing/2014/main" id="{580F3706-32A2-1516-D47A-F8A2AD004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3" y="3989"/>
                <a:ext cx="8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Névez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0" name="Rectangle 1473">
                <a:extLst>
                  <a:ext uri="{FF2B5EF4-FFF2-40B4-BE49-F238E27FC236}">
                    <a16:creationId xmlns:a16="http://schemas.microsoft.com/office/drawing/2014/main" id="{D24D20EC-356C-34FE-9083-465A41027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" y="3913"/>
                <a:ext cx="11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Trégunc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1" name="Rectangle 1474">
                <a:extLst>
                  <a:ext uri="{FF2B5EF4-FFF2-40B4-BE49-F238E27FC236}">
                    <a16:creationId xmlns:a16="http://schemas.microsoft.com/office/drawing/2014/main" id="{11E2195E-9A2C-FB1F-F7D3-6DC6B16D3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5" y="3755"/>
                <a:ext cx="13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Pont-Aven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" name="Rectangle 1475">
                <a:extLst>
                  <a:ext uri="{FF2B5EF4-FFF2-40B4-BE49-F238E27FC236}">
                    <a16:creationId xmlns:a16="http://schemas.microsoft.com/office/drawing/2014/main" id="{C283E6E9-B469-5890-980B-11AEF6289F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" y="3650"/>
                <a:ext cx="11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Melgven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3" name="Rectangle 1476">
                <a:extLst>
                  <a:ext uri="{FF2B5EF4-FFF2-40B4-BE49-F238E27FC236}">
                    <a16:creationId xmlns:a16="http://schemas.microsoft.com/office/drawing/2014/main" id="{20BB1958-8D96-8E8B-787B-4F379B533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5" y="3675"/>
                <a:ext cx="15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Concarneau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" name="Rectangle 1477">
                <a:extLst>
                  <a:ext uri="{FF2B5EF4-FFF2-40B4-BE49-F238E27FC236}">
                    <a16:creationId xmlns:a16="http://schemas.microsoft.com/office/drawing/2014/main" id="{5A7FC547-A672-FCD6-7932-F10109317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1" y="3516"/>
                <a:ext cx="12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Bannalec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5" name="Rectangle 1478">
                <a:extLst>
                  <a:ext uri="{FF2B5EF4-FFF2-40B4-BE49-F238E27FC236}">
                    <a16:creationId xmlns:a16="http://schemas.microsoft.com/office/drawing/2014/main" id="{6F9C53B0-4AA7-86CC-7C72-2F8829470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2" y="3394"/>
                <a:ext cx="14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Rosporden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6" name="Rectangle 1479">
                <a:extLst>
                  <a:ext uri="{FF2B5EF4-FFF2-40B4-BE49-F238E27FC236}">
                    <a16:creationId xmlns:a16="http://schemas.microsoft.com/office/drawing/2014/main" id="{AB80BCBE-0E29-281A-4C97-41A207F8B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2" y="3388"/>
                <a:ext cx="9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St-Yvy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7" name="Rectangle 1480">
                <a:extLst>
                  <a:ext uri="{FF2B5EF4-FFF2-40B4-BE49-F238E27FC236}">
                    <a16:creationId xmlns:a16="http://schemas.microsoft.com/office/drawing/2014/main" id="{5D5435C3-3231-48A2-0826-1A5F6F63B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1" y="3491"/>
                <a:ext cx="12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 Forêt-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" name="Rectangle 1481">
                <a:extLst>
                  <a:ext uri="{FF2B5EF4-FFF2-40B4-BE49-F238E27FC236}">
                    <a16:creationId xmlns:a16="http://schemas.microsoft.com/office/drawing/2014/main" id="{2F52223A-0A42-4F11-C841-F62362C43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3522"/>
                <a:ext cx="1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Fouesnant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9" name="Rectangle 1482">
                <a:extLst>
                  <a:ext uri="{FF2B5EF4-FFF2-40B4-BE49-F238E27FC236}">
                    <a16:creationId xmlns:a16="http://schemas.microsoft.com/office/drawing/2014/main" id="{1F533C0D-46BC-1236-1F63-A7F5FF5C0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4" y="3720"/>
                <a:ext cx="1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Fouesnant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" name="Rectangle 1483">
                <a:extLst>
                  <a:ext uri="{FF2B5EF4-FFF2-40B4-BE49-F238E27FC236}">
                    <a16:creationId xmlns:a16="http://schemas.microsoft.com/office/drawing/2014/main" id="{1799CEF2-42BF-926B-98D8-05AB5D96C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1" y="3120"/>
                <a:ext cx="9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Tourch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1" name="Rectangle 1484">
                <a:extLst>
                  <a:ext uri="{FF2B5EF4-FFF2-40B4-BE49-F238E27FC236}">
                    <a16:creationId xmlns:a16="http://schemas.microsoft.com/office/drawing/2014/main" id="{E1C346B0-B255-C5D0-6F47-0A37D03B3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8" y="3182"/>
                <a:ext cx="8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Elliant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" name="Rectangle 1485">
                <a:extLst>
                  <a:ext uri="{FF2B5EF4-FFF2-40B4-BE49-F238E27FC236}">
                    <a16:creationId xmlns:a16="http://schemas.microsoft.com/office/drawing/2014/main" id="{298B3EA0-BBC6-CA15-36B7-DDA339D49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1" y="2952"/>
                <a:ext cx="8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Coray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3" name="Rectangle 1486">
                <a:extLst>
                  <a:ext uri="{FF2B5EF4-FFF2-40B4-BE49-F238E27FC236}">
                    <a16:creationId xmlns:a16="http://schemas.microsoft.com/office/drawing/2014/main" id="{62C8B9FF-F028-3F12-C02C-5BC0BDA26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8" y="2906"/>
                <a:ext cx="12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Langolen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" name="Rectangle 1487">
                <a:extLst>
                  <a:ext uri="{FF2B5EF4-FFF2-40B4-BE49-F238E27FC236}">
                    <a16:creationId xmlns:a16="http://schemas.microsoft.com/office/drawing/2014/main" id="{51DA590D-8D06-39C4-ACCD-B5044F883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0" y="3150"/>
                <a:ext cx="18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Ergué-Gabéric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5" name="Rectangle 1488">
                <a:extLst>
                  <a:ext uri="{FF2B5EF4-FFF2-40B4-BE49-F238E27FC236}">
                    <a16:creationId xmlns:a16="http://schemas.microsoft.com/office/drawing/2014/main" id="{A7771436-5345-34E6-16A5-6B0AB10D5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3" y="3401"/>
                <a:ext cx="14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St-Evarzec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" name="Rectangle 1489">
                <a:extLst>
                  <a:ext uri="{FF2B5EF4-FFF2-40B4-BE49-F238E27FC236}">
                    <a16:creationId xmlns:a16="http://schemas.microsoft.com/office/drawing/2014/main" id="{F16F7911-61F2-A7FF-3598-CFD37E5D3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7" y="3117"/>
                <a:ext cx="186" cy="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5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Quimper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7" name="Rectangle 1490">
                <a:extLst>
                  <a:ext uri="{FF2B5EF4-FFF2-40B4-BE49-F238E27FC236}">
                    <a16:creationId xmlns:a16="http://schemas.microsoft.com/office/drawing/2014/main" id="{79BEACAC-C970-FEFA-A43E-5D91CE476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1" y="2831"/>
                <a:ext cx="17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Landrévarzec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" name="Rectangle 1491">
                <a:extLst>
                  <a:ext uri="{FF2B5EF4-FFF2-40B4-BE49-F238E27FC236}">
                    <a16:creationId xmlns:a16="http://schemas.microsoft.com/office/drawing/2014/main" id="{E63F9B33-45DD-0A0F-64DE-1ADD4C3BC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5" y="2791"/>
                <a:ext cx="7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Briec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9" name="Rectangle 1492">
                <a:extLst>
                  <a:ext uri="{FF2B5EF4-FFF2-40B4-BE49-F238E27FC236}">
                    <a16:creationId xmlns:a16="http://schemas.microsoft.com/office/drawing/2014/main" id="{629C6A66-F184-B592-16C7-5E5225395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2" y="2976"/>
                <a:ext cx="12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Landudal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" name="Rectangle 1493">
                <a:extLst>
                  <a:ext uri="{FF2B5EF4-FFF2-40B4-BE49-F238E27FC236}">
                    <a16:creationId xmlns:a16="http://schemas.microsoft.com/office/drawing/2014/main" id="{0CD063F5-3610-AD69-71C8-0087A2023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6" y="2691"/>
                <a:ext cx="8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Edern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1" name="Rectangle 1494">
                <a:extLst>
                  <a:ext uri="{FF2B5EF4-FFF2-40B4-BE49-F238E27FC236}">
                    <a16:creationId xmlns:a16="http://schemas.microsoft.com/office/drawing/2014/main" id="{DCA08062-A733-C024-027D-5C733A553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5" y="2751"/>
                <a:ext cx="13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Trégourez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" name="Rectangle 1495">
                <a:extLst>
                  <a:ext uri="{FF2B5EF4-FFF2-40B4-BE49-F238E27FC236}">
                    <a16:creationId xmlns:a16="http://schemas.microsoft.com/office/drawing/2014/main" id="{7E33CD29-92AA-E408-E021-99F896359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6" y="2811"/>
                <a:ext cx="1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Plogonnec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3" name="Rectangle 1496">
                <a:extLst>
                  <a:ext uri="{FF2B5EF4-FFF2-40B4-BE49-F238E27FC236}">
                    <a16:creationId xmlns:a16="http://schemas.microsoft.com/office/drawing/2014/main" id="{BA9834F9-707C-1421-FBEA-3A8E2F77F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5" y="2674"/>
                <a:ext cx="17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Quéménéven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" name="Rectangle 1497">
                <a:extLst>
                  <a:ext uri="{FF2B5EF4-FFF2-40B4-BE49-F238E27FC236}">
                    <a16:creationId xmlns:a16="http://schemas.microsoft.com/office/drawing/2014/main" id="{D68CEB31-768F-A2D5-6233-6DCE4CA49F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3" y="2494"/>
                <a:ext cx="11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Gouézec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5" name="Rectangle 1498">
                <a:extLst>
                  <a:ext uri="{FF2B5EF4-FFF2-40B4-BE49-F238E27FC236}">
                    <a16:creationId xmlns:a16="http://schemas.microsoft.com/office/drawing/2014/main" id="{6CE463E4-CF79-B479-029F-89E6FD7CA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3" y="2439"/>
                <a:ext cx="9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Lothey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" name="Rectangle 1499">
                <a:extLst>
                  <a:ext uri="{FF2B5EF4-FFF2-40B4-BE49-F238E27FC236}">
                    <a16:creationId xmlns:a16="http://schemas.microsoft.com/office/drawing/2014/main" id="{07F3E0F4-0FF1-2B9D-AFB6-1A0B6CAC3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9" y="2417"/>
                <a:ext cx="12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St-Coulitz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7" name="Rectangle 1500">
                <a:extLst>
                  <a:ext uri="{FF2B5EF4-FFF2-40B4-BE49-F238E27FC236}">
                    <a16:creationId xmlns:a16="http://schemas.microsoft.com/office/drawing/2014/main" id="{9ADA9A80-2E71-BB3F-9214-497BEB3CD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4" y="2532"/>
                <a:ext cx="6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Cast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" name="Rectangle 1501">
                <a:extLst>
                  <a:ext uri="{FF2B5EF4-FFF2-40B4-BE49-F238E27FC236}">
                    <a16:creationId xmlns:a16="http://schemas.microsoft.com/office/drawing/2014/main" id="{A2367129-3EB9-54E1-8ED3-A985728FB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" y="2329"/>
                <a:ext cx="13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Châteaulin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9" name="Rectangle 1502">
                <a:extLst>
                  <a:ext uri="{FF2B5EF4-FFF2-40B4-BE49-F238E27FC236}">
                    <a16:creationId xmlns:a16="http://schemas.microsoft.com/office/drawing/2014/main" id="{DDADAD67-3505-BAF8-8202-DD56CC209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2" y="2256"/>
                <a:ext cx="15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Port-Launay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" name="Rectangle 1503">
                <a:extLst>
                  <a:ext uri="{FF2B5EF4-FFF2-40B4-BE49-F238E27FC236}">
                    <a16:creationId xmlns:a16="http://schemas.microsoft.com/office/drawing/2014/main" id="{0335C492-BBAF-D275-5A2B-D6E2ACD8A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2" y="2224"/>
                <a:ext cx="10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Pleyben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1" name="Rectangle 1504">
                <a:extLst>
                  <a:ext uri="{FF2B5EF4-FFF2-40B4-BE49-F238E27FC236}">
                    <a16:creationId xmlns:a16="http://schemas.microsoft.com/office/drawing/2014/main" id="{A56A2712-6CEA-DEA4-6516-B91026B6E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0" y="2188"/>
                <a:ext cx="11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St-Ségal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" name="Rectangle 1505">
                <a:extLst>
                  <a:ext uri="{FF2B5EF4-FFF2-40B4-BE49-F238E27FC236}">
                    <a16:creationId xmlns:a16="http://schemas.microsoft.com/office/drawing/2014/main" id="{F78B4764-6A16-0F06-CC36-A938D5450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8" y="2246"/>
                <a:ext cx="11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Dinéault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3" name="Rectangle 1506">
                <a:extLst>
                  <a:ext uri="{FF2B5EF4-FFF2-40B4-BE49-F238E27FC236}">
                    <a16:creationId xmlns:a16="http://schemas.microsoft.com/office/drawing/2014/main" id="{44FF4AAC-76EA-EC6F-DD7B-1C9D8736A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9" y="1966"/>
                <a:ext cx="11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Rosnoën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" name="Rectangle 1507">
                <a:extLst>
                  <a:ext uri="{FF2B5EF4-FFF2-40B4-BE49-F238E27FC236}">
                    <a16:creationId xmlns:a16="http://schemas.microsoft.com/office/drawing/2014/main" id="{D4D3E2BD-F7BB-6D20-598E-FF7E1ECA6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9" y="1953"/>
                <a:ext cx="17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Pont-de-Buis-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5" name="Rectangle 1508">
                <a:extLst>
                  <a:ext uri="{FF2B5EF4-FFF2-40B4-BE49-F238E27FC236}">
                    <a16:creationId xmlns:a16="http://schemas.microsoft.com/office/drawing/2014/main" id="{4298E1F3-DE5A-887F-C81D-22154A7B7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1984"/>
                <a:ext cx="17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lès-Quimerch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" name="Rectangle 1509">
                <a:extLst>
                  <a:ext uri="{FF2B5EF4-FFF2-40B4-BE49-F238E27FC236}">
                    <a16:creationId xmlns:a16="http://schemas.microsoft.com/office/drawing/2014/main" id="{5275142C-DE2E-AB6A-AA6D-AB28D87D0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4" y="1909"/>
                <a:ext cx="10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Lopérec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" name="Rectangle 1510">
                <a:extLst>
                  <a:ext uri="{FF2B5EF4-FFF2-40B4-BE49-F238E27FC236}">
                    <a16:creationId xmlns:a16="http://schemas.microsoft.com/office/drawing/2014/main" id="{8FEC49EB-1AAB-345A-3AE4-048852164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1854"/>
                <a:ext cx="12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Brasparts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" name="Rectangle 1511">
                <a:extLst>
                  <a:ext uri="{FF2B5EF4-FFF2-40B4-BE49-F238E27FC236}">
                    <a16:creationId xmlns:a16="http://schemas.microsoft.com/office/drawing/2014/main" id="{676C0ECF-723E-755C-A8E8-13D357161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1" y="2658"/>
                <a:ext cx="5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Laz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" name="Rectangle 1512">
                <a:extLst>
                  <a:ext uri="{FF2B5EF4-FFF2-40B4-BE49-F238E27FC236}">
                    <a16:creationId xmlns:a16="http://schemas.microsoft.com/office/drawing/2014/main" id="{48F52552-A7AB-E4D0-B7E3-AFE244693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8" y="2580"/>
                <a:ext cx="11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St-Thois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0" name="Rectangle 1513">
                <a:extLst>
                  <a:ext uri="{FF2B5EF4-FFF2-40B4-BE49-F238E27FC236}">
                    <a16:creationId xmlns:a16="http://schemas.microsoft.com/office/drawing/2014/main" id="{270F3CCB-F980-CA25-17F3-162ECF460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3" y="2409"/>
                <a:ext cx="17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Châteauneuf-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1" name="Rectangle 1514">
                <a:extLst>
                  <a:ext uri="{FF2B5EF4-FFF2-40B4-BE49-F238E27FC236}">
                    <a16:creationId xmlns:a16="http://schemas.microsoft.com/office/drawing/2014/main" id="{110DE1B5-5B2B-3E89-D9E5-48388890A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4" y="2439"/>
                <a:ext cx="11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du-Faou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" name="Rectangle 1515">
                <a:extLst>
                  <a:ext uri="{FF2B5EF4-FFF2-40B4-BE49-F238E27FC236}">
                    <a16:creationId xmlns:a16="http://schemas.microsoft.com/office/drawing/2014/main" id="{79C64DB2-DB5A-FF44-3D7D-B843076D4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3" y="2370"/>
                <a:ext cx="10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Lennon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3" name="Rectangle 1516">
                <a:extLst>
                  <a:ext uri="{FF2B5EF4-FFF2-40B4-BE49-F238E27FC236}">
                    <a16:creationId xmlns:a16="http://schemas.microsoft.com/office/drawing/2014/main" id="{EAEB42D6-9D81-0976-AAA2-6C00247DF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5" y="2169"/>
                <a:ext cx="13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Plonévez-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4" name="Rectangle 1517">
                <a:extLst>
                  <a:ext uri="{FF2B5EF4-FFF2-40B4-BE49-F238E27FC236}">
                    <a16:creationId xmlns:a16="http://schemas.microsoft.com/office/drawing/2014/main" id="{F2CEE22F-4653-A783-C721-7D9B8C576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199"/>
                <a:ext cx="11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du-Faou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5" name="Rectangle 1518">
                <a:extLst>
                  <a:ext uri="{FF2B5EF4-FFF2-40B4-BE49-F238E27FC236}">
                    <a16:creationId xmlns:a16="http://schemas.microsoft.com/office/drawing/2014/main" id="{8AF4C56F-EF36-1EC8-3A3B-E03470BA5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" y="2137"/>
                <a:ext cx="13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Le Cloître-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" name="Rectangle 1519">
                <a:extLst>
                  <a:ext uri="{FF2B5EF4-FFF2-40B4-BE49-F238E27FC236}">
                    <a16:creationId xmlns:a16="http://schemas.microsoft.com/office/drawing/2014/main" id="{07F06A4D-48E4-980B-EC1A-C165E32C1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0" y="2167"/>
                <a:ext cx="10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Pleyben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7" name="Rectangle 1520">
                <a:extLst>
                  <a:ext uri="{FF2B5EF4-FFF2-40B4-BE49-F238E27FC236}">
                    <a16:creationId xmlns:a16="http://schemas.microsoft.com/office/drawing/2014/main" id="{AE2A9696-3173-20CC-5BE2-B1F146F4D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" y="2007"/>
                <a:ext cx="13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Lannédern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" name="Rectangle 1521">
                <a:extLst>
                  <a:ext uri="{FF2B5EF4-FFF2-40B4-BE49-F238E27FC236}">
                    <a16:creationId xmlns:a16="http://schemas.microsoft.com/office/drawing/2014/main" id="{631F03E5-A7FD-29AD-E6D7-888D27316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5" y="1843"/>
                <a:ext cx="1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Loqueffret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9" name="Rectangle 1522">
                <a:extLst>
                  <a:ext uri="{FF2B5EF4-FFF2-40B4-BE49-F238E27FC236}">
                    <a16:creationId xmlns:a16="http://schemas.microsoft.com/office/drawing/2014/main" id="{BAA79A04-2C8F-0553-2B51-7756D8412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" y="1740"/>
                <a:ext cx="11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Brennilis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" name="Rectangle 1523">
                <a:extLst>
                  <a:ext uri="{FF2B5EF4-FFF2-40B4-BE49-F238E27FC236}">
                    <a16:creationId xmlns:a16="http://schemas.microsoft.com/office/drawing/2014/main" id="{71C5F741-9318-8D42-E152-4105E0C27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2" y="1592"/>
                <a:ext cx="14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 Feuillée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1" name="Rectangle 1524">
                <a:extLst>
                  <a:ext uri="{FF2B5EF4-FFF2-40B4-BE49-F238E27FC236}">
                    <a16:creationId xmlns:a16="http://schemas.microsoft.com/office/drawing/2014/main" id="{92E04181-73A8-67CD-BA67-4F33AE0DF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1738"/>
                <a:ext cx="12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St-Rivoal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" name="Rectangle 1525">
                <a:extLst>
                  <a:ext uri="{FF2B5EF4-FFF2-40B4-BE49-F238E27FC236}">
                    <a16:creationId xmlns:a16="http://schemas.microsoft.com/office/drawing/2014/main" id="{60F4D6A6-D931-0E50-2525-79A093351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9" y="1636"/>
                <a:ext cx="1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Botmeur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3" name="Rectangle 1526">
                <a:extLst>
                  <a:ext uri="{FF2B5EF4-FFF2-40B4-BE49-F238E27FC236}">
                    <a16:creationId xmlns:a16="http://schemas.microsoft.com/office/drawing/2014/main" id="{F92D49AF-005A-B5F8-6428-6DC2D8F3C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1501"/>
                <a:ext cx="13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Commana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" name="Rectangle 1527">
                <a:extLst>
                  <a:ext uri="{FF2B5EF4-FFF2-40B4-BE49-F238E27FC236}">
                    <a16:creationId xmlns:a16="http://schemas.microsoft.com/office/drawing/2014/main" id="{06CA1C8A-37E6-A754-F384-1F82CB1C5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" y="1358"/>
                <a:ext cx="14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Plounéour-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5" name="Rectangle 1528">
                <a:extLst>
                  <a:ext uri="{FF2B5EF4-FFF2-40B4-BE49-F238E27FC236}">
                    <a16:creationId xmlns:a16="http://schemas.microsoft.com/office/drawing/2014/main" id="{81A18D29-35F3-BD05-1E0E-375CE9E6C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1388"/>
                <a:ext cx="9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Ménez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" name="Rectangle 1529">
                <a:extLst>
                  <a:ext uri="{FF2B5EF4-FFF2-40B4-BE49-F238E27FC236}">
                    <a16:creationId xmlns:a16="http://schemas.microsoft.com/office/drawing/2014/main" id="{0E36A925-52BD-4C9B-D830-BEC7634D2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7" y="1058"/>
                <a:ext cx="11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Pleyber-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7" name="Rectangle 1530">
                <a:extLst>
                  <a:ext uri="{FF2B5EF4-FFF2-40B4-BE49-F238E27FC236}">
                    <a16:creationId xmlns:a16="http://schemas.microsoft.com/office/drawing/2014/main" id="{11F96F50-64B8-D968-91EE-53CEA0D96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2" y="1088"/>
                <a:ext cx="8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Christ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8" name="Rectangle 1531">
                <a:extLst>
                  <a:ext uri="{FF2B5EF4-FFF2-40B4-BE49-F238E27FC236}">
                    <a16:creationId xmlns:a16="http://schemas.microsoft.com/office/drawing/2014/main" id="{7E5332AE-FD82-0B3F-D674-65F3216B7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" y="737"/>
                <a:ext cx="4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9" name="Rectangle 1532">
                <a:extLst>
                  <a:ext uri="{FF2B5EF4-FFF2-40B4-BE49-F238E27FC236}">
                    <a16:creationId xmlns:a16="http://schemas.microsoft.com/office/drawing/2014/main" id="{40DEDC70-394D-C2B5-221E-42F8CAE2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" y="767"/>
                <a:ext cx="9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Martin-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0" name="Rectangle 1533">
                <a:extLst>
                  <a:ext uri="{FF2B5EF4-FFF2-40B4-BE49-F238E27FC236}">
                    <a16:creationId xmlns:a16="http://schemas.microsoft.com/office/drawing/2014/main" id="{5EA8514E-5DDA-5A34-E869-10E1121A8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" y="797"/>
                <a:ext cx="6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des-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1" name="Rectangle 1534">
                <a:extLst>
                  <a:ext uri="{FF2B5EF4-FFF2-40B4-BE49-F238E27FC236}">
                    <a16:creationId xmlns:a16="http://schemas.microsoft.com/office/drawing/2014/main" id="{65FFC9FC-A8A8-1BEB-3E65-1C8E4109B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2" y="828"/>
                <a:ext cx="11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Champs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2" name="Rectangle 1535">
                <a:extLst>
                  <a:ext uri="{FF2B5EF4-FFF2-40B4-BE49-F238E27FC236}">
                    <a16:creationId xmlns:a16="http://schemas.microsoft.com/office/drawing/2014/main" id="{C3EB9DCC-D791-4EE5-23EA-1273961B9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2" y="873"/>
                <a:ext cx="6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Ste-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3" name="Rectangle 1536">
                <a:extLst>
                  <a:ext uri="{FF2B5EF4-FFF2-40B4-BE49-F238E27FC236}">
                    <a16:creationId xmlns:a16="http://schemas.microsoft.com/office/drawing/2014/main" id="{4D8BBCA4-130D-2D50-8209-C5856F6EE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6" y="903"/>
                <a:ext cx="7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Sève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4" name="Rectangle 1537">
                <a:extLst>
                  <a:ext uri="{FF2B5EF4-FFF2-40B4-BE49-F238E27FC236}">
                    <a16:creationId xmlns:a16="http://schemas.microsoft.com/office/drawing/2014/main" id="{CC11AB0E-377A-2B78-AA5F-B86166130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6" y="716"/>
                <a:ext cx="8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Taulé 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5" name="Rectangle 1538">
                <a:extLst>
                  <a:ext uri="{FF2B5EF4-FFF2-40B4-BE49-F238E27FC236}">
                    <a16:creationId xmlns:a16="http://schemas.microsoft.com/office/drawing/2014/main" id="{9909F1C9-A4AD-9500-73E6-2BEA07997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612"/>
                <a:ext cx="15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Locquénolé 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" name="Rectangle 1539">
                <a:extLst>
                  <a:ext uri="{FF2B5EF4-FFF2-40B4-BE49-F238E27FC236}">
                    <a16:creationId xmlns:a16="http://schemas.microsoft.com/office/drawing/2014/main" id="{EA5637D6-F067-4516-1B64-91FEC09CF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" y="559"/>
                <a:ext cx="9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Henvic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" name="Rectangle 1540">
                <a:extLst>
                  <a:ext uri="{FF2B5EF4-FFF2-40B4-BE49-F238E27FC236}">
                    <a16:creationId xmlns:a16="http://schemas.microsoft.com/office/drawing/2014/main" id="{349D0391-928F-1DF8-F5C7-69AF599C0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1" y="367"/>
                <a:ext cx="12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Carantec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" name="Rectangle 1541">
                <a:extLst>
                  <a:ext uri="{FF2B5EF4-FFF2-40B4-BE49-F238E27FC236}">
                    <a16:creationId xmlns:a16="http://schemas.microsoft.com/office/drawing/2014/main" id="{F734D4A9-587B-EFCC-E82E-AE6E505E6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1" y="13"/>
                <a:ext cx="14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Ile-de-Batz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" name="Rectangle 1542">
                <a:extLst>
                  <a:ext uri="{FF2B5EF4-FFF2-40B4-BE49-F238E27FC236}">
                    <a16:creationId xmlns:a16="http://schemas.microsoft.com/office/drawing/2014/main" id="{B66DAA72-1587-1F22-AEA7-4C1B210EC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5" y="234"/>
                <a:ext cx="10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Roscoff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" name="Rectangle 1543">
                <a:extLst>
                  <a:ext uri="{FF2B5EF4-FFF2-40B4-BE49-F238E27FC236}">
                    <a16:creationId xmlns:a16="http://schemas.microsoft.com/office/drawing/2014/main" id="{A1964022-C9F9-FE77-AAD6-5638D7AA0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4" y="264"/>
                <a:ext cx="9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Santec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" name="Rectangle 1544">
                <a:extLst>
                  <a:ext uri="{FF2B5EF4-FFF2-40B4-BE49-F238E27FC236}">
                    <a16:creationId xmlns:a16="http://schemas.microsoft.com/office/drawing/2014/main" id="{53BD8A10-AAE2-FC41-395E-9C268705E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2" y="336"/>
                <a:ext cx="9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St-Pol-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2" name="Rectangle 1545">
                <a:extLst>
                  <a:ext uri="{FF2B5EF4-FFF2-40B4-BE49-F238E27FC236}">
                    <a16:creationId xmlns:a16="http://schemas.microsoft.com/office/drawing/2014/main" id="{25B7482F-4333-9B14-3282-F176C3FA9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4" y="367"/>
                <a:ext cx="10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de-Léon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3" name="Rectangle 1546">
                <a:extLst>
                  <a:ext uri="{FF2B5EF4-FFF2-40B4-BE49-F238E27FC236}">
                    <a16:creationId xmlns:a16="http://schemas.microsoft.com/office/drawing/2014/main" id="{9C33FC1E-C2D1-BE60-B461-9E8DEE445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6" y="472"/>
                <a:ext cx="1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Plougoulm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4" name="Rectangle 1547">
                <a:extLst>
                  <a:ext uri="{FF2B5EF4-FFF2-40B4-BE49-F238E27FC236}">
                    <a16:creationId xmlns:a16="http://schemas.microsoft.com/office/drawing/2014/main" id="{68AACE56-9DEA-4958-F0AE-04CE8BD2C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9" y="388"/>
                <a:ext cx="7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Sibiril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5" name="Rectangle 1548">
                <a:extLst>
                  <a:ext uri="{FF2B5EF4-FFF2-40B4-BE49-F238E27FC236}">
                    <a16:creationId xmlns:a16="http://schemas.microsoft.com/office/drawing/2014/main" id="{CF929B2B-81FE-A7F9-CF74-BA8C7554B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1" y="343"/>
                <a:ext cx="9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Cléder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6" name="Rectangle 1549">
                <a:extLst>
                  <a:ext uri="{FF2B5EF4-FFF2-40B4-BE49-F238E27FC236}">
                    <a16:creationId xmlns:a16="http://schemas.microsoft.com/office/drawing/2014/main" id="{2FD1B687-F8E4-1481-189A-A072865F5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0" y="366"/>
                <a:ext cx="12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Plouescat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7" name="Rectangle 1550">
                <a:extLst>
                  <a:ext uri="{FF2B5EF4-FFF2-40B4-BE49-F238E27FC236}">
                    <a16:creationId xmlns:a16="http://schemas.microsoft.com/office/drawing/2014/main" id="{0B5340AD-E4BE-BD74-080E-3A5CE1618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0" y="545"/>
                <a:ext cx="12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Plouénan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8" name="Rectangle 1551">
                <a:extLst>
                  <a:ext uri="{FF2B5EF4-FFF2-40B4-BE49-F238E27FC236}">
                    <a16:creationId xmlns:a16="http://schemas.microsoft.com/office/drawing/2014/main" id="{CD645A75-AA22-253B-97A7-5FE818EF9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1" y="593"/>
                <a:ext cx="11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Mespaul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9" name="Rectangle 1552">
                <a:extLst>
                  <a:ext uri="{FF2B5EF4-FFF2-40B4-BE49-F238E27FC236}">
                    <a16:creationId xmlns:a16="http://schemas.microsoft.com/office/drawing/2014/main" id="{274C64CB-186F-3AF4-3A7C-090EE4EC2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4" y="629"/>
                <a:ext cx="12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Trézilidé 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0" name="Rectangle 1553">
                <a:extLst>
                  <a:ext uri="{FF2B5EF4-FFF2-40B4-BE49-F238E27FC236}">
                    <a16:creationId xmlns:a16="http://schemas.microsoft.com/office/drawing/2014/main" id="{94D60088-F2A8-8992-2619-57A66133D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3" y="558"/>
                <a:ext cx="16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Tréflaouénan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1" name="Rectangle 1554">
                <a:extLst>
                  <a:ext uri="{FF2B5EF4-FFF2-40B4-BE49-F238E27FC236}">
                    <a16:creationId xmlns:a16="http://schemas.microsoft.com/office/drawing/2014/main" id="{95425A8C-E0A9-D28E-D1D4-D65D42870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9" y="694"/>
                <a:ext cx="1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Plouzévédé 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2" name="Rectangle 1555">
                <a:extLst>
                  <a:ext uri="{FF2B5EF4-FFF2-40B4-BE49-F238E27FC236}">
                    <a16:creationId xmlns:a16="http://schemas.microsoft.com/office/drawing/2014/main" id="{635BCB4C-2775-7C3A-0D36-DF8D29213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6" y="754"/>
                <a:ext cx="11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Plouvorn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3" name="Rectangle 1556">
                <a:extLst>
                  <a:ext uri="{FF2B5EF4-FFF2-40B4-BE49-F238E27FC236}">
                    <a16:creationId xmlns:a16="http://schemas.microsoft.com/office/drawing/2014/main" id="{04FEA8EA-C55E-5FBB-48A8-EA700967D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2" y="918"/>
                <a:ext cx="10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Guiclan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4" name="Rectangle 1557">
                <a:extLst>
                  <a:ext uri="{FF2B5EF4-FFF2-40B4-BE49-F238E27FC236}">
                    <a16:creationId xmlns:a16="http://schemas.microsoft.com/office/drawing/2014/main" id="{0C786DBF-0401-CEBE-44B1-661F03C6B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4" y="857"/>
                <a:ext cx="16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Plougourvest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5" name="Rectangle 1558">
                <a:extLst>
                  <a:ext uri="{FF2B5EF4-FFF2-40B4-BE49-F238E27FC236}">
                    <a16:creationId xmlns:a16="http://schemas.microsoft.com/office/drawing/2014/main" id="{6B70CD97-121F-1B03-0F18-6979D51FA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6" y="1023"/>
                <a:ext cx="14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Landivisiau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6" name="Rectangle 1559">
                <a:extLst>
                  <a:ext uri="{FF2B5EF4-FFF2-40B4-BE49-F238E27FC236}">
                    <a16:creationId xmlns:a16="http://schemas.microsoft.com/office/drawing/2014/main" id="{9533D220-8820-54B5-CBC3-51C13EDF8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5" y="1107"/>
                <a:ext cx="12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Lampaul-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7" name="Rectangle 1560">
                <a:extLst>
                  <a:ext uri="{FF2B5EF4-FFF2-40B4-BE49-F238E27FC236}">
                    <a16:creationId xmlns:a16="http://schemas.microsoft.com/office/drawing/2014/main" id="{010D0BD4-EF29-7EBB-DA59-7133D4E0F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5" y="1137"/>
                <a:ext cx="12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Guimiliau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8" name="Rectangle 1561">
                <a:extLst>
                  <a:ext uri="{FF2B5EF4-FFF2-40B4-BE49-F238E27FC236}">
                    <a16:creationId xmlns:a16="http://schemas.microsoft.com/office/drawing/2014/main" id="{02196904-700B-8AB1-D6BD-64E0A2A0E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0" y="1202"/>
                <a:ext cx="12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Guimiliau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9" name="Rectangle 1562">
                <a:extLst>
                  <a:ext uri="{FF2B5EF4-FFF2-40B4-BE49-F238E27FC236}">
                    <a16:creationId xmlns:a16="http://schemas.microsoft.com/office/drawing/2014/main" id="{FD797FE5-81D5-5905-F38C-3E7165878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3" y="1323"/>
                <a:ext cx="14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St-Sauveur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0" name="Rectangle 1563">
                <a:extLst>
                  <a:ext uri="{FF2B5EF4-FFF2-40B4-BE49-F238E27FC236}">
                    <a16:creationId xmlns:a16="http://schemas.microsoft.com/office/drawing/2014/main" id="{1F34D761-D289-26AB-1879-120FBBC2A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8" y="1496"/>
                <a:ext cx="7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Sizun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1" name="Rectangle 1564">
                <a:extLst>
                  <a:ext uri="{FF2B5EF4-FFF2-40B4-BE49-F238E27FC236}">
                    <a16:creationId xmlns:a16="http://schemas.microsoft.com/office/drawing/2014/main" id="{BFAAE00F-CD3A-619B-BB0F-8F7AB5E81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6" y="1277"/>
                <a:ext cx="12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Locmélar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" name="Rectangle 1565">
                <a:extLst>
                  <a:ext uri="{FF2B5EF4-FFF2-40B4-BE49-F238E27FC236}">
                    <a16:creationId xmlns:a16="http://schemas.microsoft.com/office/drawing/2014/main" id="{90D7D335-1F8D-197C-CF76-00987A9E5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0" y="549"/>
                <a:ext cx="14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Plounévez-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3" name="Rectangle 1566">
                <a:extLst>
                  <a:ext uri="{FF2B5EF4-FFF2-40B4-BE49-F238E27FC236}">
                    <a16:creationId xmlns:a16="http://schemas.microsoft.com/office/drawing/2014/main" id="{05101EFD-CB75-6C08-E063-6198DFE5E2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0" y="580"/>
                <a:ext cx="10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Lochrist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" name="Rectangle 1567">
                <a:extLst>
                  <a:ext uri="{FF2B5EF4-FFF2-40B4-BE49-F238E27FC236}">
                    <a16:creationId xmlns:a16="http://schemas.microsoft.com/office/drawing/2014/main" id="{0E942A71-26D8-0517-CC88-0D35E4E55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5" y="453"/>
                <a:ext cx="9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Tréflez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5" name="Rectangle 1568">
                <a:extLst>
                  <a:ext uri="{FF2B5EF4-FFF2-40B4-BE49-F238E27FC236}">
                    <a16:creationId xmlns:a16="http://schemas.microsoft.com/office/drawing/2014/main" id="{5806FC92-701B-992B-1970-6A181A215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4" y="515"/>
                <a:ext cx="11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Goulven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6" name="Rectangle 1569">
                <a:extLst>
                  <a:ext uri="{FF2B5EF4-FFF2-40B4-BE49-F238E27FC236}">
                    <a16:creationId xmlns:a16="http://schemas.microsoft.com/office/drawing/2014/main" id="{F22FB390-45B3-A0D4-32A9-CCDDA1B49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2" y="383"/>
                <a:ext cx="11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Kerlouan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7" name="Rectangle 1570">
                <a:extLst>
                  <a:ext uri="{FF2B5EF4-FFF2-40B4-BE49-F238E27FC236}">
                    <a16:creationId xmlns:a16="http://schemas.microsoft.com/office/drawing/2014/main" id="{EC9461B7-600B-126F-951E-6362FC380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3" y="603"/>
                <a:ext cx="11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Plouider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8" name="Rectangle 1571">
                <a:extLst>
                  <a:ext uri="{FF2B5EF4-FFF2-40B4-BE49-F238E27FC236}">
                    <a16:creationId xmlns:a16="http://schemas.microsoft.com/office/drawing/2014/main" id="{8FC24716-DDCE-ABA9-ABDF-93FDD7E54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6" y="733"/>
                <a:ext cx="18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Lanhouarneau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" name="Rectangle 1572">
                <a:extLst>
                  <a:ext uri="{FF2B5EF4-FFF2-40B4-BE49-F238E27FC236}">
                    <a16:creationId xmlns:a16="http://schemas.microsoft.com/office/drawing/2014/main" id="{2D9C1E71-2084-644D-CAF0-18FDF1422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8" y="661"/>
                <a:ext cx="4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0" name="Rectangle 1573">
                <a:extLst>
                  <a:ext uri="{FF2B5EF4-FFF2-40B4-BE49-F238E27FC236}">
                    <a16:creationId xmlns:a16="http://schemas.microsoft.com/office/drawing/2014/main" id="{8BA461A5-C299-1118-9554-01EE74C45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0" y="691"/>
                <a:ext cx="10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Vougay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1" name="Rectangle 1574">
                <a:extLst>
                  <a:ext uri="{FF2B5EF4-FFF2-40B4-BE49-F238E27FC236}">
                    <a16:creationId xmlns:a16="http://schemas.microsoft.com/office/drawing/2014/main" id="{36F8E255-08F8-1DE6-CC80-501DC779B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8" y="813"/>
                <a:ext cx="10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Plougar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2" name="Rectangle 1575">
                <a:extLst>
                  <a:ext uri="{FF2B5EF4-FFF2-40B4-BE49-F238E27FC236}">
                    <a16:creationId xmlns:a16="http://schemas.microsoft.com/office/drawing/2014/main" id="{CF257F8C-93AB-BDE1-4B55-7DCA648D6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1" y="874"/>
                <a:ext cx="13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St-Derrien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3" name="Rectangle 1576">
                <a:extLst>
                  <a:ext uri="{FF2B5EF4-FFF2-40B4-BE49-F238E27FC236}">
                    <a16:creationId xmlns:a16="http://schemas.microsoft.com/office/drawing/2014/main" id="{1DD5421C-6C04-2113-43CD-E01AD905E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3" y="995"/>
                <a:ext cx="9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Bodilis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4" name="Rectangle 1577">
                <a:extLst>
                  <a:ext uri="{FF2B5EF4-FFF2-40B4-BE49-F238E27FC236}">
                    <a16:creationId xmlns:a16="http://schemas.microsoft.com/office/drawing/2014/main" id="{3D44F0EE-945F-8B12-3AEE-CF7B1384F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0" y="985"/>
                <a:ext cx="4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5" name="Rectangle 1578">
                <a:extLst>
                  <a:ext uri="{FF2B5EF4-FFF2-40B4-BE49-F238E27FC236}">
                    <a16:creationId xmlns:a16="http://schemas.microsoft.com/office/drawing/2014/main" id="{583C6250-70FF-84B5-A7B5-A30D35B830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2" y="1015"/>
                <a:ext cx="10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Servais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6" name="Rectangle 1579">
                <a:extLst>
                  <a:ext uri="{FF2B5EF4-FFF2-40B4-BE49-F238E27FC236}">
                    <a16:creationId xmlns:a16="http://schemas.microsoft.com/office/drawing/2014/main" id="{2B70EE58-42C7-D8A8-04EE-2E6D96F65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947"/>
                <a:ext cx="16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Plounéventer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7" name="Rectangle 1580">
                <a:extLst>
                  <a:ext uri="{FF2B5EF4-FFF2-40B4-BE49-F238E27FC236}">
                    <a16:creationId xmlns:a16="http://schemas.microsoft.com/office/drawing/2014/main" id="{DD511409-CFA9-AF15-B4E1-BC2FE10DB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0" y="1071"/>
                <a:ext cx="14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Lanneuffret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8" name="Rectangle 1581">
                <a:extLst>
                  <a:ext uri="{FF2B5EF4-FFF2-40B4-BE49-F238E27FC236}">
                    <a16:creationId xmlns:a16="http://schemas.microsoft.com/office/drawing/2014/main" id="{2121BE68-D44E-5644-540D-84EC92DB1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9" y="762"/>
                <a:ext cx="1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St-Méen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9" name="Rectangle 1582">
                <a:extLst>
                  <a:ext uri="{FF2B5EF4-FFF2-40B4-BE49-F238E27FC236}">
                    <a16:creationId xmlns:a16="http://schemas.microsoft.com/office/drawing/2014/main" id="{DED1ED59-564B-15F6-98ED-650C7F30F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2" y="835"/>
                <a:ext cx="15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Trégarantec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0" name="Rectangle 1583">
                <a:extLst>
                  <a:ext uri="{FF2B5EF4-FFF2-40B4-BE49-F238E27FC236}">
                    <a16:creationId xmlns:a16="http://schemas.microsoft.com/office/drawing/2014/main" id="{813D887E-D486-8C32-1D21-F6A55A60A0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2" y="932"/>
                <a:ext cx="13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Ploudaniel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1" name="Rectangle 1584">
                <a:extLst>
                  <a:ext uri="{FF2B5EF4-FFF2-40B4-BE49-F238E27FC236}">
                    <a16:creationId xmlns:a16="http://schemas.microsoft.com/office/drawing/2014/main" id="{C4109630-2E92-C87C-65A7-85DF729AA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003"/>
                <a:ext cx="17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Trémaouézan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2" name="Rectangle 1585">
                <a:extLst>
                  <a:ext uri="{FF2B5EF4-FFF2-40B4-BE49-F238E27FC236}">
                    <a16:creationId xmlns:a16="http://schemas.microsoft.com/office/drawing/2014/main" id="{C833C4A7-DCF8-119A-5F2F-52F36354D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" y="1114"/>
                <a:ext cx="13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Plouédern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3" name="Rectangle 1586">
                <a:extLst>
                  <a:ext uri="{FF2B5EF4-FFF2-40B4-BE49-F238E27FC236}">
                    <a16:creationId xmlns:a16="http://schemas.microsoft.com/office/drawing/2014/main" id="{D4FDA6F0-C9B4-B875-964B-3CE7AE7D05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1169"/>
                <a:ext cx="13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 Roche-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" name="Rectangle 1587">
                <a:extLst>
                  <a:ext uri="{FF2B5EF4-FFF2-40B4-BE49-F238E27FC236}">
                    <a16:creationId xmlns:a16="http://schemas.microsoft.com/office/drawing/2014/main" id="{27F521A9-9422-7B37-AC64-FEF4BDE73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8" y="1199"/>
                <a:ext cx="10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Maurice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5" name="Rectangle 1588">
                <a:extLst>
                  <a:ext uri="{FF2B5EF4-FFF2-40B4-BE49-F238E27FC236}">
                    <a16:creationId xmlns:a16="http://schemas.microsoft.com/office/drawing/2014/main" id="{B3767060-3AD6-A40A-A461-8B6D75504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5" y="1234"/>
                <a:ext cx="10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Ploudiry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" name="Rectangle 1589">
                <a:extLst>
                  <a:ext uri="{FF2B5EF4-FFF2-40B4-BE49-F238E27FC236}">
                    <a16:creationId xmlns:a16="http://schemas.microsoft.com/office/drawing/2014/main" id="{A2677514-C638-9E7F-B48B-46363E0D6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3" y="1128"/>
                <a:ext cx="6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Loc-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7" name="Rectangle 1590">
                <a:extLst>
                  <a:ext uri="{FF2B5EF4-FFF2-40B4-BE49-F238E27FC236}">
                    <a16:creationId xmlns:a16="http://schemas.microsoft.com/office/drawing/2014/main" id="{D94F7808-B9D6-ABC0-C2CB-BCBE1817A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3" y="1158"/>
                <a:ext cx="10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Eguiner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8" name="Rectangle 1591">
                <a:extLst>
                  <a:ext uri="{FF2B5EF4-FFF2-40B4-BE49-F238E27FC236}">
                    <a16:creationId xmlns:a16="http://schemas.microsoft.com/office/drawing/2014/main" id="{63822DC2-F588-FC15-8635-7176D4C79E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4" y="1318"/>
                <a:ext cx="13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 Martyre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9" name="Rectangle 1592">
                <a:extLst>
                  <a:ext uri="{FF2B5EF4-FFF2-40B4-BE49-F238E27FC236}">
                    <a16:creationId xmlns:a16="http://schemas.microsoft.com/office/drawing/2014/main" id="{66BCFFEA-56C7-E89A-C929-3F814FAD9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4" y="1522"/>
                <a:ext cx="13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Le Tréhou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0" name="Rectangle 1593">
                <a:extLst>
                  <a:ext uri="{FF2B5EF4-FFF2-40B4-BE49-F238E27FC236}">
                    <a16:creationId xmlns:a16="http://schemas.microsoft.com/office/drawing/2014/main" id="{85539D57-EFB6-86EC-F948-1557A21C8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1411"/>
                <a:ext cx="15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Tréflévénez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1" name="Rectangle 1594">
                <a:extLst>
                  <a:ext uri="{FF2B5EF4-FFF2-40B4-BE49-F238E27FC236}">
                    <a16:creationId xmlns:a16="http://schemas.microsoft.com/office/drawing/2014/main" id="{0B44897D-D790-8268-103A-93EDAE75C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3" y="498"/>
                <a:ext cx="12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Guissény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2" name="Rectangle 1595">
                <a:extLst>
                  <a:ext uri="{FF2B5EF4-FFF2-40B4-BE49-F238E27FC236}">
                    <a16:creationId xmlns:a16="http://schemas.microsoft.com/office/drawing/2014/main" id="{0CC25650-918C-41D9-02B8-55F3195A6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4" y="549"/>
                <a:ext cx="4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3" name="Rectangle 1596">
                <a:extLst>
                  <a:ext uri="{FF2B5EF4-FFF2-40B4-BE49-F238E27FC236}">
                    <a16:creationId xmlns:a16="http://schemas.microsoft.com/office/drawing/2014/main" id="{03CECC91-41F2-DA07-DD1A-F869E02BB2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5" y="579"/>
                <a:ext cx="10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Frégant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4" name="Rectangle 1597">
                <a:extLst>
                  <a:ext uri="{FF2B5EF4-FFF2-40B4-BE49-F238E27FC236}">
                    <a16:creationId xmlns:a16="http://schemas.microsoft.com/office/drawing/2014/main" id="{26B83A49-4BD8-5BEA-5794-B502776BC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3" y="629"/>
                <a:ext cx="12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Kernouës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5" name="Rectangle 1598">
                <a:extLst>
                  <a:ext uri="{FF2B5EF4-FFF2-40B4-BE49-F238E27FC236}">
                    <a16:creationId xmlns:a16="http://schemas.microsoft.com/office/drawing/2014/main" id="{6A25450C-670E-8CA9-9FA5-1903075CD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7" y="680"/>
                <a:ext cx="12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Lesneven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6" name="Rectangle 1599">
                <a:extLst>
                  <a:ext uri="{FF2B5EF4-FFF2-40B4-BE49-F238E27FC236}">
                    <a16:creationId xmlns:a16="http://schemas.microsoft.com/office/drawing/2014/main" id="{D18A849F-76C1-98A8-63AD-2B80E635C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6" y="719"/>
                <a:ext cx="4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7" name="Rectangle 1600">
                <a:extLst>
                  <a:ext uri="{FF2B5EF4-FFF2-40B4-BE49-F238E27FC236}">
                    <a16:creationId xmlns:a16="http://schemas.microsoft.com/office/drawing/2014/main" id="{964038D7-05E4-FE86-0DF8-AC544F18A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6" y="749"/>
                <a:ext cx="10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Folgoët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8" name="Rectangle 1601">
                <a:extLst>
                  <a:ext uri="{FF2B5EF4-FFF2-40B4-BE49-F238E27FC236}">
                    <a16:creationId xmlns:a16="http://schemas.microsoft.com/office/drawing/2014/main" id="{94894BD4-6CB1-B83B-C716-59E582CB8D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8" y="731"/>
                <a:ext cx="11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Lanarvily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9" name="Rectangle 1602">
                <a:extLst>
                  <a:ext uri="{FF2B5EF4-FFF2-40B4-BE49-F238E27FC236}">
                    <a16:creationId xmlns:a16="http://schemas.microsoft.com/office/drawing/2014/main" id="{BFB00EB4-BFEB-CE7D-21D0-1130EA219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686"/>
                <a:ext cx="9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Kernilis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0" name="Rectangle 1603">
                <a:extLst>
                  <a:ext uri="{FF2B5EF4-FFF2-40B4-BE49-F238E27FC236}">
                    <a16:creationId xmlns:a16="http://schemas.microsoft.com/office/drawing/2014/main" id="{7B8F65A2-AAD3-F508-97C2-9B6D0C11B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4" y="518"/>
                <a:ext cx="17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Plouguerneau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1" name="Rectangle 1604">
                <a:extLst>
                  <a:ext uri="{FF2B5EF4-FFF2-40B4-BE49-F238E27FC236}">
                    <a16:creationId xmlns:a16="http://schemas.microsoft.com/office/drawing/2014/main" id="{8A3624B3-2F2C-DAA2-9868-C23709CC6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4" y="782"/>
                <a:ext cx="18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Loc-Brévalaire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2" name="Rectangle 1605">
                <a:extLst>
                  <a:ext uri="{FF2B5EF4-FFF2-40B4-BE49-F238E27FC236}">
                    <a16:creationId xmlns:a16="http://schemas.microsoft.com/office/drawing/2014/main" id="{207E73C1-8A0E-4F8B-3DD1-01834DD09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4" y="850"/>
                <a:ext cx="4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3" name="Rectangle 1606">
                <a:extLst>
                  <a:ext uri="{FF2B5EF4-FFF2-40B4-BE49-F238E27FC236}">
                    <a16:creationId xmlns:a16="http://schemas.microsoft.com/office/drawing/2014/main" id="{D82AB359-4F0E-3D2B-AEE1-DE7B38C20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8" y="880"/>
                <a:ext cx="1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Drennec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4" name="Rectangle 1607">
                <a:extLst>
                  <a:ext uri="{FF2B5EF4-FFF2-40B4-BE49-F238E27FC236}">
                    <a16:creationId xmlns:a16="http://schemas.microsoft.com/office/drawing/2014/main" id="{59ADD099-79FC-4553-6F30-57C621980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8" y="1016"/>
                <a:ext cx="1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Plabennec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5" name="Rectangle 1608">
                <a:extLst>
                  <a:ext uri="{FF2B5EF4-FFF2-40B4-BE49-F238E27FC236}">
                    <a16:creationId xmlns:a16="http://schemas.microsoft.com/office/drawing/2014/main" id="{C1C8EB3F-BDE1-77B8-358C-ECB8CBBAC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1" y="1118"/>
                <a:ext cx="11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Kersaint-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6" name="Rectangle 1609">
                <a:extLst>
                  <a:ext uri="{FF2B5EF4-FFF2-40B4-BE49-F238E27FC236}">
                    <a16:creationId xmlns:a16="http://schemas.microsoft.com/office/drawing/2014/main" id="{0352F00D-D626-8821-0C87-D2D2C032C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2" y="1148"/>
                <a:ext cx="1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Plabennec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7" name="Rectangle 1610">
                <a:extLst>
                  <a:ext uri="{FF2B5EF4-FFF2-40B4-BE49-F238E27FC236}">
                    <a16:creationId xmlns:a16="http://schemas.microsoft.com/office/drawing/2014/main" id="{BD49CEDE-0849-BE7A-D35D-C4C3E9AEC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1" y="1097"/>
                <a:ext cx="4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St-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8" name="Rectangle 1611">
                <a:extLst>
                  <a:ext uri="{FF2B5EF4-FFF2-40B4-BE49-F238E27FC236}">
                    <a16:creationId xmlns:a16="http://schemas.microsoft.com/office/drawing/2014/main" id="{7152E5EC-47FB-1B0C-60E2-BEE5B9AD9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3" y="1127"/>
                <a:ext cx="10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Thonan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4" name="Rectangle 1613">
              <a:extLst>
                <a:ext uri="{FF2B5EF4-FFF2-40B4-BE49-F238E27FC236}">
                  <a16:creationId xmlns:a16="http://schemas.microsoft.com/office/drawing/2014/main" id="{7D1ABA61-9E36-FCD7-EA54-107A4782C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9" y="1224"/>
              <a:ext cx="15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Landerneau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614">
              <a:extLst>
                <a:ext uri="{FF2B5EF4-FFF2-40B4-BE49-F238E27FC236}">
                  <a16:creationId xmlns:a16="http://schemas.microsoft.com/office/drawing/2014/main" id="{2384C57D-9F70-93DD-3EB8-FD8DD4500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8" y="1292"/>
              <a:ext cx="11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Pencran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615">
              <a:extLst>
                <a:ext uri="{FF2B5EF4-FFF2-40B4-BE49-F238E27FC236}">
                  <a16:creationId xmlns:a16="http://schemas.microsoft.com/office/drawing/2014/main" id="{220A7353-C1F0-B284-5DE1-614B0AF62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" y="1206"/>
              <a:ext cx="9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St-Divy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616">
              <a:extLst>
                <a:ext uri="{FF2B5EF4-FFF2-40B4-BE49-F238E27FC236}">
                  <a16:creationId xmlns:a16="http://schemas.microsoft.com/office/drawing/2014/main" id="{77FAA937-C367-2E71-90E7-6867B5FAB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2" y="1256"/>
              <a:ext cx="4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617">
              <a:extLst>
                <a:ext uri="{FF2B5EF4-FFF2-40B4-BE49-F238E27FC236}">
                  <a16:creationId xmlns:a16="http://schemas.microsoft.com/office/drawing/2014/main" id="{DE840EEA-CF87-627A-4C49-B4F71FDA5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1286"/>
              <a:ext cx="9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Forest-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618">
              <a:extLst>
                <a:ext uri="{FF2B5EF4-FFF2-40B4-BE49-F238E27FC236}">
                  <a16:creationId xmlns:a16="http://schemas.microsoft.com/office/drawing/2014/main" id="{2DFB9A8C-0FE1-A3AA-64E5-B395E1478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5" y="1316"/>
              <a:ext cx="15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Landerneau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619">
              <a:extLst>
                <a:ext uri="{FF2B5EF4-FFF2-40B4-BE49-F238E27FC236}">
                  <a16:creationId xmlns:a16="http://schemas.microsoft.com/office/drawing/2014/main" id="{E6604E42-D0CA-A7E3-CDB8-704660817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8" y="1245"/>
              <a:ext cx="12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Guipavas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1620">
              <a:extLst>
                <a:ext uri="{FF2B5EF4-FFF2-40B4-BE49-F238E27FC236}">
                  <a16:creationId xmlns:a16="http://schemas.microsoft.com/office/drawing/2014/main" id="{9E454AE4-9568-651C-004F-267196958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" y="1344"/>
              <a:ext cx="4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Le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1621">
              <a:extLst>
                <a:ext uri="{FF2B5EF4-FFF2-40B4-BE49-F238E27FC236}">
                  <a16:creationId xmlns:a16="http://schemas.microsoft.com/office/drawing/2014/main" id="{00414A17-7C32-7748-960E-AA81984E4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1374"/>
              <a:ext cx="20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Relecq-Kerhuon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1622">
              <a:extLst>
                <a:ext uri="{FF2B5EF4-FFF2-40B4-BE49-F238E27FC236}">
                  <a16:creationId xmlns:a16="http://schemas.microsoft.com/office/drawing/2014/main" id="{5EBC296A-1A57-F7B7-B476-411EAA6B4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1" y="1528"/>
              <a:ext cx="14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Plougastel-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1623">
              <a:extLst>
                <a:ext uri="{FF2B5EF4-FFF2-40B4-BE49-F238E27FC236}">
                  <a16:creationId xmlns:a16="http://schemas.microsoft.com/office/drawing/2014/main" id="{0804A5FA-368C-9F14-1102-037308C6E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" y="1558"/>
              <a:ext cx="11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Daoulas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1624">
              <a:extLst>
                <a:ext uri="{FF2B5EF4-FFF2-40B4-BE49-F238E27FC236}">
                  <a16:creationId xmlns:a16="http://schemas.microsoft.com/office/drawing/2014/main" id="{7A0858C0-FED0-3466-E17C-62488004E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" y="1478"/>
              <a:ext cx="117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Loperhet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1625">
              <a:extLst>
                <a:ext uri="{FF2B5EF4-FFF2-40B4-BE49-F238E27FC236}">
                  <a16:creationId xmlns:a16="http://schemas.microsoft.com/office/drawing/2014/main" id="{35823E2A-2317-922E-7214-DD28A017C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432"/>
              <a:ext cx="9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Dirinon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1626">
              <a:extLst>
                <a:ext uri="{FF2B5EF4-FFF2-40B4-BE49-F238E27FC236}">
                  <a16:creationId xmlns:a16="http://schemas.microsoft.com/office/drawing/2014/main" id="{2C93D045-E4DC-1074-4905-E53079247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" y="1466"/>
              <a:ext cx="12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St-Urbain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1627">
              <a:extLst>
                <a:ext uri="{FF2B5EF4-FFF2-40B4-BE49-F238E27FC236}">
                  <a16:creationId xmlns:a16="http://schemas.microsoft.com/office/drawing/2014/main" id="{9D2A4193-0773-DE34-80ED-52F1CE269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1648"/>
              <a:ext cx="8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Irvillac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1628">
              <a:extLst>
                <a:ext uri="{FF2B5EF4-FFF2-40B4-BE49-F238E27FC236}">
                  <a16:creationId xmlns:a16="http://schemas.microsoft.com/office/drawing/2014/main" id="{BE9A42D7-ED4B-1528-2FF4-CBF8F5965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" y="1660"/>
              <a:ext cx="11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Daoulas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629">
              <a:extLst>
                <a:ext uri="{FF2B5EF4-FFF2-40B4-BE49-F238E27FC236}">
                  <a16:creationId xmlns:a16="http://schemas.microsoft.com/office/drawing/2014/main" id="{6A2829C1-0FFD-CCAC-3978-72D59C714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1718"/>
              <a:ext cx="12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Logonna-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1630">
              <a:extLst>
                <a:ext uri="{FF2B5EF4-FFF2-40B4-BE49-F238E27FC236}">
                  <a16:creationId xmlns:a16="http://schemas.microsoft.com/office/drawing/2014/main" id="{002E7A43-6610-804D-4737-8FCDA8CCD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" y="1749"/>
              <a:ext cx="11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Daoulas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1631">
              <a:extLst>
                <a:ext uri="{FF2B5EF4-FFF2-40B4-BE49-F238E27FC236}">
                  <a16:creationId xmlns:a16="http://schemas.microsoft.com/office/drawing/2014/main" id="{42338107-886D-B7EF-98BC-9A8736103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1750"/>
              <a:ext cx="10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Hôpital-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1632">
              <a:extLst>
                <a:ext uri="{FF2B5EF4-FFF2-40B4-BE49-F238E27FC236}">
                  <a16:creationId xmlns:a16="http://schemas.microsoft.com/office/drawing/2014/main" id="{FCEC1E1B-1130-A65D-A9AA-14B733DAD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" y="1781"/>
              <a:ext cx="12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Camfrout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1633">
              <a:extLst>
                <a:ext uri="{FF2B5EF4-FFF2-40B4-BE49-F238E27FC236}">
                  <a16:creationId xmlns:a16="http://schemas.microsoft.com/office/drawing/2014/main" id="{482A5A74-0D0C-96F2-B648-5C25CCE1C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1" y="1646"/>
              <a:ext cx="9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St-Eloy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1634">
              <a:extLst>
                <a:ext uri="{FF2B5EF4-FFF2-40B4-BE49-F238E27FC236}">
                  <a16:creationId xmlns:a16="http://schemas.microsoft.com/office/drawing/2014/main" id="{B21A5445-8500-DBF4-D260-E8A96CCBC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" y="1757"/>
              <a:ext cx="10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Hanvec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1635">
              <a:extLst>
                <a:ext uri="{FF2B5EF4-FFF2-40B4-BE49-F238E27FC236}">
                  <a16:creationId xmlns:a16="http://schemas.microsoft.com/office/drawing/2014/main" id="{647AA2FF-3399-D1B8-5529-6E8A0AA79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1" y="1884"/>
              <a:ext cx="11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Le Faou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1636">
              <a:extLst>
                <a:ext uri="{FF2B5EF4-FFF2-40B4-BE49-F238E27FC236}">
                  <a16:creationId xmlns:a16="http://schemas.microsoft.com/office/drawing/2014/main" id="{C283EF7B-E23C-658C-B07E-DC0DDF0B1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4" y="2417"/>
              <a:ext cx="147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Plomodiern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1637">
              <a:extLst>
                <a:ext uri="{FF2B5EF4-FFF2-40B4-BE49-F238E27FC236}">
                  <a16:creationId xmlns:a16="http://schemas.microsoft.com/office/drawing/2014/main" id="{FF78F251-F677-4639-94AE-2E82DD588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1" y="2251"/>
              <a:ext cx="8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St-Nic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1638">
              <a:extLst>
                <a:ext uri="{FF2B5EF4-FFF2-40B4-BE49-F238E27FC236}">
                  <a16:creationId xmlns:a16="http://schemas.microsoft.com/office/drawing/2014/main" id="{0DB9092E-E35F-3FB6-E169-51232E826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4" y="2153"/>
              <a:ext cx="13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Trégarvan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1639">
              <a:extLst>
                <a:ext uri="{FF2B5EF4-FFF2-40B4-BE49-F238E27FC236}">
                  <a16:creationId xmlns:a16="http://schemas.microsoft.com/office/drawing/2014/main" id="{A78A6439-1B30-D4AA-77D0-11C260C3B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8" y="2090"/>
              <a:ext cx="7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Argol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1640">
              <a:extLst>
                <a:ext uri="{FF2B5EF4-FFF2-40B4-BE49-F238E27FC236}">
                  <a16:creationId xmlns:a16="http://schemas.microsoft.com/office/drawing/2014/main" id="{CAA4528C-CE18-215A-FF47-D6372DA1E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7" y="1942"/>
              <a:ext cx="17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Landévennec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1641">
              <a:extLst>
                <a:ext uri="{FF2B5EF4-FFF2-40B4-BE49-F238E27FC236}">
                  <a16:creationId xmlns:a16="http://schemas.microsoft.com/office/drawing/2014/main" id="{F5E05D30-D75E-674C-9F9A-4366F8AA4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5" y="2123"/>
              <a:ext cx="11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Telgruc-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1642">
              <a:extLst>
                <a:ext uri="{FF2B5EF4-FFF2-40B4-BE49-F238E27FC236}">
                  <a16:creationId xmlns:a16="http://schemas.microsoft.com/office/drawing/2014/main" id="{BCB84441-A2DC-196D-EFF3-F524CF721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" y="2153"/>
              <a:ext cx="10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sur-Mer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1643">
              <a:extLst>
                <a:ext uri="{FF2B5EF4-FFF2-40B4-BE49-F238E27FC236}">
                  <a16:creationId xmlns:a16="http://schemas.microsoft.com/office/drawing/2014/main" id="{F324DBA0-7E4A-0EF5-A080-5EA3002BA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1" y="2036"/>
              <a:ext cx="9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Crozon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1644">
              <a:extLst>
                <a:ext uri="{FF2B5EF4-FFF2-40B4-BE49-F238E27FC236}">
                  <a16:creationId xmlns:a16="http://schemas.microsoft.com/office/drawing/2014/main" id="{2C1C3124-F31D-E9F1-BD6B-56EA5EFAC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6" y="1938"/>
              <a:ext cx="11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Lanvéoc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1645">
              <a:extLst>
                <a:ext uri="{FF2B5EF4-FFF2-40B4-BE49-F238E27FC236}">
                  <a16:creationId xmlns:a16="http://schemas.microsoft.com/office/drawing/2014/main" id="{8F16CF14-925D-10B6-22EB-8A2746B59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" y="1733"/>
              <a:ext cx="13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Roscanvel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1646">
              <a:extLst>
                <a:ext uri="{FF2B5EF4-FFF2-40B4-BE49-F238E27FC236}">
                  <a16:creationId xmlns:a16="http://schemas.microsoft.com/office/drawing/2014/main" id="{2BFA1FBC-7146-B003-6C83-71BFD76E4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2" y="1910"/>
              <a:ext cx="12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Camaret-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1647">
              <a:extLst>
                <a:ext uri="{FF2B5EF4-FFF2-40B4-BE49-F238E27FC236}">
                  <a16:creationId xmlns:a16="http://schemas.microsoft.com/office/drawing/2014/main" id="{EFEB4971-581E-24B9-8E91-F4244E85A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2" y="1941"/>
              <a:ext cx="10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sur-Mer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1648">
              <a:extLst>
                <a:ext uri="{FF2B5EF4-FFF2-40B4-BE49-F238E27FC236}">
                  <a16:creationId xmlns:a16="http://schemas.microsoft.com/office/drawing/2014/main" id="{ADCADC5E-8142-4BC5-64A0-221E0433E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0" y="2473"/>
              <a:ext cx="10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Ploéven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1649">
              <a:extLst>
                <a:ext uri="{FF2B5EF4-FFF2-40B4-BE49-F238E27FC236}">
                  <a16:creationId xmlns:a16="http://schemas.microsoft.com/office/drawing/2014/main" id="{4FD42E6D-5A21-6D33-ACF4-5BFBBFC4B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2605"/>
              <a:ext cx="13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Plonévez-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1650">
              <a:extLst>
                <a:ext uri="{FF2B5EF4-FFF2-40B4-BE49-F238E27FC236}">
                  <a16:creationId xmlns:a16="http://schemas.microsoft.com/office/drawing/2014/main" id="{03294BB7-28FA-0118-EE0E-FE3002C6C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8" y="2635"/>
              <a:ext cx="9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Porzay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1651">
              <a:extLst>
                <a:ext uri="{FF2B5EF4-FFF2-40B4-BE49-F238E27FC236}">
                  <a16:creationId xmlns:a16="http://schemas.microsoft.com/office/drawing/2014/main" id="{262602F4-1F3E-49B4-BD54-1C83E0FD8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6" y="2738"/>
              <a:ext cx="87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Kerlaz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1652">
              <a:extLst>
                <a:ext uri="{FF2B5EF4-FFF2-40B4-BE49-F238E27FC236}">
                  <a16:creationId xmlns:a16="http://schemas.microsoft.com/office/drawing/2014/main" id="{A4F844F7-36EC-53EE-EC15-4C990B71B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5" y="2731"/>
              <a:ext cx="12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Locronan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1653">
              <a:extLst>
                <a:ext uri="{FF2B5EF4-FFF2-40B4-BE49-F238E27FC236}">
                  <a16:creationId xmlns:a16="http://schemas.microsoft.com/office/drawing/2014/main" id="{F9DE2781-23A1-9E25-4179-01CA926B2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1" y="2788"/>
              <a:ext cx="157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Douarnenez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1654">
              <a:extLst>
                <a:ext uri="{FF2B5EF4-FFF2-40B4-BE49-F238E27FC236}">
                  <a16:creationId xmlns:a16="http://schemas.microsoft.com/office/drawing/2014/main" id="{01A3B1BA-1C5F-1557-F399-943D0C385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2" y="2876"/>
              <a:ext cx="10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Le Juch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1655">
              <a:extLst>
                <a:ext uri="{FF2B5EF4-FFF2-40B4-BE49-F238E27FC236}">
                  <a16:creationId xmlns:a16="http://schemas.microsoft.com/office/drawing/2014/main" id="{A8AA06B2-46EF-4F20-78C2-F7561A0AB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" y="2986"/>
              <a:ext cx="11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Guengat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1656">
              <a:extLst>
                <a:ext uri="{FF2B5EF4-FFF2-40B4-BE49-F238E27FC236}">
                  <a16:creationId xmlns:a16="http://schemas.microsoft.com/office/drawing/2014/main" id="{104FB8BE-7CAB-FA66-1845-F825B7F2D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7" y="2689"/>
              <a:ext cx="11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Poullan-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1657">
              <a:extLst>
                <a:ext uri="{FF2B5EF4-FFF2-40B4-BE49-F238E27FC236}">
                  <a16:creationId xmlns:a16="http://schemas.microsoft.com/office/drawing/2014/main" id="{F0F3D110-D53C-7A68-AFB2-F6A984FE3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" y="2719"/>
              <a:ext cx="10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sur-Mer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1658">
              <a:extLst>
                <a:ext uri="{FF2B5EF4-FFF2-40B4-BE49-F238E27FC236}">
                  <a16:creationId xmlns:a16="http://schemas.microsoft.com/office/drawing/2014/main" id="{0CFE6570-09AB-8D0E-C4F1-9BB951E9A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2" y="2747"/>
              <a:ext cx="23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Beuzec-Cap-Sizun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1659">
              <a:extLst>
                <a:ext uri="{FF2B5EF4-FFF2-40B4-BE49-F238E27FC236}">
                  <a16:creationId xmlns:a16="http://schemas.microsoft.com/office/drawing/2014/main" id="{5C21251B-D16A-D347-599E-566E0D541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0" y="2770"/>
              <a:ext cx="10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Goulien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1660">
              <a:extLst>
                <a:ext uri="{FF2B5EF4-FFF2-40B4-BE49-F238E27FC236}">
                  <a16:creationId xmlns:a16="http://schemas.microsoft.com/office/drawing/2014/main" id="{2714D8BB-34EA-AFCA-987F-60D31CBF0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9" y="2777"/>
              <a:ext cx="10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Cléden-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1661">
              <a:extLst>
                <a:ext uri="{FF2B5EF4-FFF2-40B4-BE49-F238E27FC236}">
                  <a16:creationId xmlns:a16="http://schemas.microsoft.com/office/drawing/2014/main" id="{697E808F-E72C-02F9-878B-A72D21173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808"/>
              <a:ext cx="13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Cap-Sizun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1662">
              <a:extLst>
                <a:ext uri="{FF2B5EF4-FFF2-40B4-BE49-F238E27FC236}">
                  <a16:creationId xmlns:a16="http://schemas.microsoft.com/office/drawing/2014/main" id="{4B4BA575-022C-69B3-6FBC-CF70DAE92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1" y="2876"/>
              <a:ext cx="9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Plogoff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1663">
              <a:extLst>
                <a:ext uri="{FF2B5EF4-FFF2-40B4-BE49-F238E27FC236}">
                  <a16:creationId xmlns:a16="http://schemas.microsoft.com/office/drawing/2014/main" id="{AECC6955-585B-899F-CA7E-194D58129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2921"/>
              <a:ext cx="10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Primelin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1664">
              <a:extLst>
                <a:ext uri="{FF2B5EF4-FFF2-40B4-BE49-F238E27FC236}">
                  <a16:creationId xmlns:a16="http://schemas.microsoft.com/office/drawing/2014/main" id="{29B313AB-AF3F-2486-41AB-985CBCCE4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" y="2876"/>
              <a:ext cx="13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Pont-Croix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1665">
              <a:extLst>
                <a:ext uri="{FF2B5EF4-FFF2-40B4-BE49-F238E27FC236}">
                  <a16:creationId xmlns:a16="http://schemas.microsoft.com/office/drawing/2014/main" id="{F45192F8-A0E3-CA6B-0AA7-C916519B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" y="2994"/>
              <a:ext cx="129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Plouhinec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1666">
              <a:extLst>
                <a:ext uri="{FF2B5EF4-FFF2-40B4-BE49-F238E27FC236}">
                  <a16:creationId xmlns:a16="http://schemas.microsoft.com/office/drawing/2014/main" id="{86F99AA8-CBF6-32AC-42AF-41D36A22E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8" y="2868"/>
              <a:ext cx="9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Meilars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1667">
              <a:extLst>
                <a:ext uri="{FF2B5EF4-FFF2-40B4-BE49-F238E27FC236}">
                  <a16:creationId xmlns:a16="http://schemas.microsoft.com/office/drawing/2014/main" id="{D810EDFC-7C95-5A27-3894-3891A396F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0" y="2993"/>
              <a:ext cx="11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Mahalon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1668">
              <a:extLst>
                <a:ext uri="{FF2B5EF4-FFF2-40B4-BE49-F238E27FC236}">
                  <a16:creationId xmlns:a16="http://schemas.microsoft.com/office/drawing/2014/main" id="{85AF9BC5-9BCB-12B1-419D-5E9C92669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" y="595"/>
              <a:ext cx="11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Landéda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1669">
              <a:extLst>
                <a:ext uri="{FF2B5EF4-FFF2-40B4-BE49-F238E27FC236}">
                  <a16:creationId xmlns:a16="http://schemas.microsoft.com/office/drawing/2014/main" id="{BCB622AD-F2FD-10DB-19F7-B38529925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" y="676"/>
              <a:ext cx="10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Lannilis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1670">
              <a:extLst>
                <a:ext uri="{FF2B5EF4-FFF2-40B4-BE49-F238E27FC236}">
                  <a16:creationId xmlns:a16="http://schemas.microsoft.com/office/drawing/2014/main" id="{D6746FA6-D811-3D22-337E-538D9BC63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4" y="867"/>
              <a:ext cx="11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Plouvien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1671">
              <a:extLst>
                <a:ext uri="{FF2B5EF4-FFF2-40B4-BE49-F238E27FC236}">
                  <a16:creationId xmlns:a16="http://schemas.microsoft.com/office/drawing/2014/main" id="{5BAC5888-0D88-DBDC-B78F-DA0A0E3B5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" y="762"/>
              <a:ext cx="13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Tréglonou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1672">
              <a:extLst>
                <a:ext uri="{FF2B5EF4-FFF2-40B4-BE49-F238E27FC236}">
                  <a16:creationId xmlns:a16="http://schemas.microsoft.com/office/drawing/2014/main" id="{DE28BD4D-05A9-76B6-14FA-CB8F39E8D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7" y="856"/>
              <a:ext cx="11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Plouguin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1673">
              <a:extLst>
                <a:ext uri="{FF2B5EF4-FFF2-40B4-BE49-F238E27FC236}">
                  <a16:creationId xmlns:a16="http://schemas.microsoft.com/office/drawing/2014/main" id="{91387F54-CAAF-F697-8697-D6C325884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2" y="666"/>
              <a:ext cx="10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St-Pabu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1674">
              <a:extLst>
                <a:ext uri="{FF2B5EF4-FFF2-40B4-BE49-F238E27FC236}">
                  <a16:creationId xmlns:a16="http://schemas.microsoft.com/office/drawing/2014/main" id="{121555BE-C407-34AB-CBBB-C333AF8EC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" y="704"/>
              <a:ext cx="12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Lampaul-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1675">
              <a:extLst>
                <a:ext uri="{FF2B5EF4-FFF2-40B4-BE49-F238E27FC236}">
                  <a16:creationId xmlns:a16="http://schemas.microsoft.com/office/drawing/2014/main" id="{1BD88F31-C454-49E4-ED7C-BCE1B23F0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" y="734"/>
              <a:ext cx="19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Ploudalmézeau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1676">
              <a:extLst>
                <a:ext uri="{FF2B5EF4-FFF2-40B4-BE49-F238E27FC236}">
                  <a16:creationId xmlns:a16="http://schemas.microsoft.com/office/drawing/2014/main" id="{C0D5FC82-352B-7032-678B-0B835A924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" y="803"/>
              <a:ext cx="19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Ploudalmézeau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1677">
              <a:extLst>
                <a:ext uri="{FF2B5EF4-FFF2-40B4-BE49-F238E27FC236}">
                  <a16:creationId xmlns:a16="http://schemas.microsoft.com/office/drawing/2014/main" id="{37D6C42B-836A-D72E-6DB9-BC73A9E0E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748"/>
              <a:ext cx="14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Landunvez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1678">
              <a:extLst>
                <a:ext uri="{FF2B5EF4-FFF2-40B4-BE49-F238E27FC236}">
                  <a16:creationId xmlns:a16="http://schemas.microsoft.com/office/drawing/2014/main" id="{418A16CD-1D24-5F3A-5A69-862E66722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6" y="921"/>
              <a:ext cx="13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Porspoder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1679">
              <a:extLst>
                <a:ext uri="{FF2B5EF4-FFF2-40B4-BE49-F238E27FC236}">
                  <a16:creationId xmlns:a16="http://schemas.microsoft.com/office/drawing/2014/main" id="{2BA155B7-5CA3-2E54-9D91-DF6F92324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" y="903"/>
              <a:ext cx="9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Plourin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1680">
              <a:extLst>
                <a:ext uri="{FF2B5EF4-FFF2-40B4-BE49-F238E27FC236}">
                  <a16:creationId xmlns:a16="http://schemas.microsoft.com/office/drawing/2014/main" id="{09E5F976-672C-11F6-E534-7EB2D849A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7" y="996"/>
              <a:ext cx="10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Lanildut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1681">
              <a:extLst>
                <a:ext uri="{FF2B5EF4-FFF2-40B4-BE49-F238E27FC236}">
                  <a16:creationId xmlns:a16="http://schemas.microsoft.com/office/drawing/2014/main" id="{E7B9CB60-5C1D-BC03-9FE1-563546A8C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" y="1060"/>
              <a:ext cx="87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Brélès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1682">
              <a:extLst>
                <a:ext uri="{FF2B5EF4-FFF2-40B4-BE49-F238E27FC236}">
                  <a16:creationId xmlns:a16="http://schemas.microsoft.com/office/drawing/2014/main" id="{118C281F-4188-ECDB-8D02-104C1D67A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0" y="1071"/>
              <a:ext cx="14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Lanrivoaré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1683">
              <a:extLst>
                <a:ext uri="{FF2B5EF4-FFF2-40B4-BE49-F238E27FC236}">
                  <a16:creationId xmlns:a16="http://schemas.microsoft.com/office/drawing/2014/main" id="{60612EB9-70AF-A7AD-CEF2-CCB74A730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5" y="966"/>
              <a:ext cx="14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Tréouergat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1684">
              <a:extLst>
                <a:ext uri="{FF2B5EF4-FFF2-40B4-BE49-F238E27FC236}">
                  <a16:creationId xmlns:a16="http://schemas.microsoft.com/office/drawing/2014/main" id="{3EC6E43E-36E0-1DE9-6D12-51149D088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" y="875"/>
              <a:ext cx="77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Coat-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1685">
              <a:extLst>
                <a:ext uri="{FF2B5EF4-FFF2-40B4-BE49-F238E27FC236}">
                  <a16:creationId xmlns:a16="http://schemas.microsoft.com/office/drawing/2014/main" id="{CADC59C8-9445-C06C-2943-7E4875EB5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4" y="905"/>
              <a:ext cx="7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Méal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1686">
              <a:extLst>
                <a:ext uri="{FF2B5EF4-FFF2-40B4-BE49-F238E27FC236}">
                  <a16:creationId xmlns:a16="http://schemas.microsoft.com/office/drawing/2014/main" id="{7AE0FDD4-AAD3-9F9F-D104-6902758CB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8" y="997"/>
              <a:ext cx="9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Bourg-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Rectangle 1687">
              <a:extLst>
                <a:ext uri="{FF2B5EF4-FFF2-40B4-BE49-F238E27FC236}">
                  <a16:creationId xmlns:a16="http://schemas.microsoft.com/office/drawing/2014/main" id="{8FF23474-B57D-72C6-7B75-BC70D3E3B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4" y="1027"/>
              <a:ext cx="79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Blanc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1688">
              <a:extLst>
                <a:ext uri="{FF2B5EF4-FFF2-40B4-BE49-F238E27FC236}">
                  <a16:creationId xmlns:a16="http://schemas.microsoft.com/office/drawing/2014/main" id="{2169B8CF-5BB7-EC76-50AD-ED441E508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0"/>
              <a:ext cx="12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Plouarzel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1689">
              <a:extLst>
                <a:ext uri="{FF2B5EF4-FFF2-40B4-BE49-F238E27FC236}">
                  <a16:creationId xmlns:a16="http://schemas.microsoft.com/office/drawing/2014/main" id="{4A3D8543-D79E-3B46-0CDD-33B1CFF26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1066"/>
              <a:ext cx="12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Lampaul-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" name="Rectangle 1690">
              <a:extLst>
                <a:ext uri="{FF2B5EF4-FFF2-40B4-BE49-F238E27FC236}">
                  <a16:creationId xmlns:a16="http://schemas.microsoft.com/office/drawing/2014/main" id="{2211FCD5-693F-EE7F-2FFB-9AF59D060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3" y="1097"/>
              <a:ext cx="12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Plouarzel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1691">
              <a:extLst>
                <a:ext uri="{FF2B5EF4-FFF2-40B4-BE49-F238E27FC236}">
                  <a16:creationId xmlns:a16="http://schemas.microsoft.com/office/drawing/2014/main" id="{2E71461E-4268-219D-C5EA-B4DCFCA2B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2" y="1350"/>
              <a:ext cx="15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Ploumoguer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Rectangle 1692">
              <a:extLst>
                <a:ext uri="{FF2B5EF4-FFF2-40B4-BE49-F238E27FC236}">
                  <a16:creationId xmlns:a16="http://schemas.microsoft.com/office/drawing/2014/main" id="{EDE34366-6FE9-3ADD-CBC0-24B05B210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" y="1436"/>
              <a:ext cx="11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Trébabu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1693">
              <a:extLst>
                <a:ext uri="{FF2B5EF4-FFF2-40B4-BE49-F238E27FC236}">
                  <a16:creationId xmlns:a16="http://schemas.microsoft.com/office/drawing/2014/main" id="{AB769EFE-70B6-F1DF-F8BE-AEBEF522A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5" y="1498"/>
              <a:ext cx="149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Le Conquet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1694">
              <a:extLst>
                <a:ext uri="{FF2B5EF4-FFF2-40B4-BE49-F238E27FC236}">
                  <a16:creationId xmlns:a16="http://schemas.microsoft.com/office/drawing/2014/main" id="{63BF18F6-3BBE-38D2-9636-A5329CEB0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2" y="1516"/>
              <a:ext cx="16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Plougonvelin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1695">
              <a:extLst>
                <a:ext uri="{FF2B5EF4-FFF2-40B4-BE49-F238E27FC236}">
                  <a16:creationId xmlns:a16="http://schemas.microsoft.com/office/drawing/2014/main" id="{BCDFCE57-E933-9276-AD43-948F9E410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4" y="1456"/>
              <a:ext cx="13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Locmaria-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1696">
              <a:extLst>
                <a:ext uri="{FF2B5EF4-FFF2-40B4-BE49-F238E27FC236}">
                  <a16:creationId xmlns:a16="http://schemas.microsoft.com/office/drawing/2014/main" id="{6D9DE060-4F03-8B6C-7B6C-E105A408A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" y="1486"/>
              <a:ext cx="13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Plouzané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1697">
              <a:extLst>
                <a:ext uri="{FF2B5EF4-FFF2-40B4-BE49-F238E27FC236}">
                  <a16:creationId xmlns:a16="http://schemas.microsoft.com/office/drawing/2014/main" id="{BFF192DC-94B0-5C80-95B5-063A55F2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7" y="1440"/>
              <a:ext cx="13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Plouzané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Rectangle 1698">
              <a:extLst>
                <a:ext uri="{FF2B5EF4-FFF2-40B4-BE49-F238E27FC236}">
                  <a16:creationId xmlns:a16="http://schemas.microsoft.com/office/drawing/2014/main" id="{17AA1B12-BE66-E727-434A-75F3700DC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8" y="1260"/>
              <a:ext cx="12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St-Renan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Rectangle 1699">
              <a:extLst>
                <a:ext uri="{FF2B5EF4-FFF2-40B4-BE49-F238E27FC236}">
                  <a16:creationId xmlns:a16="http://schemas.microsoft.com/office/drawing/2014/main" id="{7F4AF38B-3A6A-1898-70FE-85B9B9F30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" y="1371"/>
              <a:ext cx="7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Brest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" name="Rectangle 1700">
              <a:extLst>
                <a:ext uri="{FF2B5EF4-FFF2-40B4-BE49-F238E27FC236}">
                  <a16:creationId xmlns:a16="http://schemas.microsoft.com/office/drawing/2014/main" id="{0219C32D-E51E-8E80-4D10-C89C5F942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4" y="1323"/>
              <a:ext cx="9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Guilers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1701">
              <a:extLst>
                <a:ext uri="{FF2B5EF4-FFF2-40B4-BE49-F238E27FC236}">
                  <a16:creationId xmlns:a16="http://schemas.microsoft.com/office/drawing/2014/main" id="{97E88391-DB5C-53C6-AADE-452DA6C2B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8" y="1254"/>
              <a:ext cx="9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Bohars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1702">
              <a:extLst>
                <a:ext uri="{FF2B5EF4-FFF2-40B4-BE49-F238E27FC236}">
                  <a16:creationId xmlns:a16="http://schemas.microsoft.com/office/drawing/2014/main" id="{94B9D69A-D238-1D55-1604-75F147024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4" y="1183"/>
              <a:ext cx="13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Gouesnou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1703">
              <a:extLst>
                <a:ext uri="{FF2B5EF4-FFF2-40B4-BE49-F238E27FC236}">
                  <a16:creationId xmlns:a16="http://schemas.microsoft.com/office/drawing/2014/main" id="{771D05DD-DDF7-C634-CEF1-C150C9B27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8" y="3913"/>
              <a:ext cx="13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Penmarch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Rectangle 1704">
              <a:extLst>
                <a:ext uri="{FF2B5EF4-FFF2-40B4-BE49-F238E27FC236}">
                  <a16:creationId xmlns:a16="http://schemas.microsoft.com/office/drawing/2014/main" id="{122CB9A6-4AD6-5049-04B7-37F8FA352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" y="3989"/>
              <a:ext cx="12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Guilvinec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1705">
              <a:extLst>
                <a:ext uri="{FF2B5EF4-FFF2-40B4-BE49-F238E27FC236}">
                  <a16:creationId xmlns:a16="http://schemas.microsoft.com/office/drawing/2014/main" id="{B96A892C-8860-C0AC-E627-E1242BA3F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3982"/>
              <a:ext cx="12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Treffiagat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Rectangle 1706">
              <a:extLst>
                <a:ext uri="{FF2B5EF4-FFF2-40B4-BE49-F238E27FC236}">
                  <a16:creationId xmlns:a16="http://schemas.microsoft.com/office/drawing/2014/main" id="{23205DEF-1013-98D7-91FF-96A8F8A22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0" y="3842"/>
              <a:ext cx="159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Plobannalec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Rectangle 1707">
              <a:extLst>
                <a:ext uri="{FF2B5EF4-FFF2-40B4-BE49-F238E27FC236}">
                  <a16:creationId xmlns:a16="http://schemas.microsoft.com/office/drawing/2014/main" id="{373466E6-BB03-45B2-E561-72A47806B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4" y="3903"/>
              <a:ext cx="10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Loctudy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1708">
              <a:extLst>
                <a:ext uri="{FF2B5EF4-FFF2-40B4-BE49-F238E27FC236}">
                  <a16:creationId xmlns:a16="http://schemas.microsoft.com/office/drawing/2014/main" id="{83F9F289-C3F1-0FF2-79B9-3DFAD178C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" y="3803"/>
              <a:ext cx="10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Ile-Tudy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1709">
              <a:extLst>
                <a:ext uri="{FF2B5EF4-FFF2-40B4-BE49-F238E27FC236}">
                  <a16:creationId xmlns:a16="http://schemas.microsoft.com/office/drawing/2014/main" id="{A9E37F1E-FF47-3A17-4D44-34FA4BE06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3646"/>
              <a:ext cx="10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Combrit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1710">
              <a:extLst>
                <a:ext uri="{FF2B5EF4-FFF2-40B4-BE49-F238E27FC236}">
                  <a16:creationId xmlns:a16="http://schemas.microsoft.com/office/drawing/2014/main" id="{923D5662-ED06-2977-DD79-B62ED1E94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" y="3720"/>
              <a:ext cx="7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Pont-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1711">
              <a:extLst>
                <a:ext uri="{FF2B5EF4-FFF2-40B4-BE49-F238E27FC236}">
                  <a16:creationId xmlns:a16="http://schemas.microsoft.com/office/drawing/2014/main" id="{975F12A3-2DA0-74BC-0BF4-C61C80D60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1" y="3750"/>
              <a:ext cx="9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l'Abbé 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Rectangle 1712">
              <a:extLst>
                <a:ext uri="{FF2B5EF4-FFF2-40B4-BE49-F238E27FC236}">
                  <a16:creationId xmlns:a16="http://schemas.microsoft.com/office/drawing/2014/main" id="{33437502-CFA8-294A-96A7-3DCD29F5B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3" y="3810"/>
              <a:ext cx="11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Plomeur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1713">
              <a:extLst>
                <a:ext uri="{FF2B5EF4-FFF2-40B4-BE49-F238E27FC236}">
                  <a16:creationId xmlns:a16="http://schemas.microsoft.com/office/drawing/2014/main" id="{7393C106-C67F-BF16-18E3-A72CCD90C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3" y="3681"/>
              <a:ext cx="11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St-Jean-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Rectangle 1714">
              <a:extLst>
                <a:ext uri="{FF2B5EF4-FFF2-40B4-BE49-F238E27FC236}">
                  <a16:creationId xmlns:a16="http://schemas.microsoft.com/office/drawing/2014/main" id="{5B7B169D-D4FB-D325-5431-01DEA682E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2" y="3712"/>
              <a:ext cx="11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Trolimon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1715">
              <a:extLst>
                <a:ext uri="{FF2B5EF4-FFF2-40B4-BE49-F238E27FC236}">
                  <a16:creationId xmlns:a16="http://schemas.microsoft.com/office/drawing/2014/main" id="{DABA2654-FFFC-7CE9-F549-AC97E3FB4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4" y="3588"/>
              <a:ext cx="15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Tréguennec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1716">
              <a:extLst>
                <a:ext uri="{FF2B5EF4-FFF2-40B4-BE49-F238E27FC236}">
                  <a16:creationId xmlns:a16="http://schemas.microsoft.com/office/drawing/2014/main" id="{5BBB1943-B5E1-6B35-1E46-21AAAF7AB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3427"/>
              <a:ext cx="127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Plonéour-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1717">
              <a:extLst>
                <a:ext uri="{FF2B5EF4-FFF2-40B4-BE49-F238E27FC236}">
                  <a16:creationId xmlns:a16="http://schemas.microsoft.com/office/drawing/2014/main" id="{0CBA3F26-A0F1-F7D8-5355-95D957E05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0" y="3457"/>
              <a:ext cx="10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Lanvern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1718">
              <a:extLst>
                <a:ext uri="{FF2B5EF4-FFF2-40B4-BE49-F238E27FC236}">
                  <a16:creationId xmlns:a16="http://schemas.microsoft.com/office/drawing/2014/main" id="{239FF1D4-7B30-043F-BE44-E599B1A3F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3504"/>
              <a:ext cx="10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Tréogat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1719">
              <a:extLst>
                <a:ext uri="{FF2B5EF4-FFF2-40B4-BE49-F238E27FC236}">
                  <a16:creationId xmlns:a16="http://schemas.microsoft.com/office/drawing/2014/main" id="{E631AADA-4A41-BE20-55DE-3A90F00DF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0" y="3397"/>
              <a:ext cx="9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Plovan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1720">
              <a:extLst>
                <a:ext uri="{FF2B5EF4-FFF2-40B4-BE49-F238E27FC236}">
                  <a16:creationId xmlns:a16="http://schemas.microsoft.com/office/drawing/2014/main" id="{3D9DE42F-47B6-A59C-54E4-259E9B90C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299"/>
              <a:ext cx="15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Pouldreuzic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1721">
              <a:extLst>
                <a:ext uri="{FF2B5EF4-FFF2-40B4-BE49-F238E27FC236}">
                  <a16:creationId xmlns:a16="http://schemas.microsoft.com/office/drawing/2014/main" id="{2838D306-173F-AD47-4FE4-A4B82FA9D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" y="3128"/>
              <a:ext cx="11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Plozévet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1722">
              <a:extLst>
                <a:ext uri="{FF2B5EF4-FFF2-40B4-BE49-F238E27FC236}">
                  <a16:creationId xmlns:a16="http://schemas.microsoft.com/office/drawing/2014/main" id="{E5CE519B-7D22-BB8F-182B-135EDEE05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4" y="3356"/>
              <a:ext cx="11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Peumérit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Rectangle 1723">
              <a:extLst>
                <a:ext uri="{FF2B5EF4-FFF2-40B4-BE49-F238E27FC236}">
                  <a16:creationId xmlns:a16="http://schemas.microsoft.com/office/drawing/2014/main" id="{E1E09D0B-23EA-C3D4-69F0-816D4B6D7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1" y="3208"/>
              <a:ext cx="13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Plogastel-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Rectangle 1724">
              <a:extLst>
                <a:ext uri="{FF2B5EF4-FFF2-40B4-BE49-F238E27FC236}">
                  <a16:creationId xmlns:a16="http://schemas.microsoft.com/office/drawing/2014/main" id="{E4D4A071-B4DE-17E4-211B-F5382E514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3238"/>
              <a:ext cx="14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St-Germain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Rectangle 1725">
              <a:extLst>
                <a:ext uri="{FF2B5EF4-FFF2-40B4-BE49-F238E27FC236}">
                  <a16:creationId xmlns:a16="http://schemas.microsoft.com/office/drawing/2014/main" id="{0C65253E-9E66-0B95-5B2F-0145A324A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" y="3128"/>
              <a:ext cx="129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Landudec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1726">
              <a:extLst>
                <a:ext uri="{FF2B5EF4-FFF2-40B4-BE49-F238E27FC236}">
                  <a16:creationId xmlns:a16="http://schemas.microsoft.com/office/drawing/2014/main" id="{DC604AD5-4738-A89D-5F59-767288D24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" y="3019"/>
              <a:ext cx="9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Guiler-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1727">
              <a:extLst>
                <a:ext uri="{FF2B5EF4-FFF2-40B4-BE49-F238E27FC236}">
                  <a16:creationId xmlns:a16="http://schemas.microsoft.com/office/drawing/2014/main" id="{3360117E-0A15-B279-3198-6CB48CC19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7" y="3049"/>
              <a:ext cx="13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sur-Goyen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1728">
              <a:extLst>
                <a:ext uri="{FF2B5EF4-FFF2-40B4-BE49-F238E27FC236}">
                  <a16:creationId xmlns:a16="http://schemas.microsoft.com/office/drawing/2014/main" id="{183EAC8E-6430-E2FB-397E-9FAE06710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1" y="2945"/>
              <a:ext cx="14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Pouldergat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1729">
              <a:extLst>
                <a:ext uri="{FF2B5EF4-FFF2-40B4-BE49-F238E27FC236}">
                  <a16:creationId xmlns:a16="http://schemas.microsoft.com/office/drawing/2014/main" id="{A433E949-0147-5DCF-FACB-0E406A0EB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" y="3026"/>
              <a:ext cx="12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Gourlizon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Rectangle 1730">
              <a:extLst>
                <a:ext uri="{FF2B5EF4-FFF2-40B4-BE49-F238E27FC236}">
                  <a16:creationId xmlns:a16="http://schemas.microsoft.com/office/drawing/2014/main" id="{BF2DCF64-92A7-E847-4B8A-DDF118874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8" y="3091"/>
              <a:ext cx="99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Plonéis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1731">
              <a:extLst>
                <a:ext uri="{FF2B5EF4-FFF2-40B4-BE49-F238E27FC236}">
                  <a16:creationId xmlns:a16="http://schemas.microsoft.com/office/drawing/2014/main" id="{883CB140-6018-C52B-46A9-6268C00F8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0" y="3262"/>
              <a:ext cx="12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Pluguffan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Rectangle 1732">
              <a:extLst>
                <a:ext uri="{FF2B5EF4-FFF2-40B4-BE49-F238E27FC236}">
                  <a16:creationId xmlns:a16="http://schemas.microsoft.com/office/drawing/2014/main" id="{E64BB869-DA1E-01C9-EBE7-4A2CE89D0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7" y="3541"/>
              <a:ext cx="117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Tréméoc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Rectangle 1733">
              <a:extLst>
                <a:ext uri="{FF2B5EF4-FFF2-40B4-BE49-F238E27FC236}">
                  <a16:creationId xmlns:a16="http://schemas.microsoft.com/office/drawing/2014/main" id="{6901E05E-9A74-8A04-8E8B-A2F981B16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2" y="3426"/>
              <a:ext cx="11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Plomelin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1734">
              <a:extLst>
                <a:ext uri="{FF2B5EF4-FFF2-40B4-BE49-F238E27FC236}">
                  <a16:creationId xmlns:a16="http://schemas.microsoft.com/office/drawing/2014/main" id="{9176BD10-1221-A0D1-72CA-FA93D2A13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" y="3499"/>
              <a:ext cx="14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Gouesnach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Rectangle 1735">
              <a:extLst>
                <a:ext uri="{FF2B5EF4-FFF2-40B4-BE49-F238E27FC236}">
                  <a16:creationId xmlns:a16="http://schemas.microsoft.com/office/drawing/2014/main" id="{E6B4928D-E2CA-2C42-10DB-8183FF275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0" y="3597"/>
              <a:ext cx="11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Clohars-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Rectangle 1736">
              <a:extLst>
                <a:ext uri="{FF2B5EF4-FFF2-40B4-BE49-F238E27FC236}">
                  <a16:creationId xmlns:a16="http://schemas.microsoft.com/office/drawing/2014/main" id="{A0E98BC7-13A0-2A0D-6638-9604A10A1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8" y="3628"/>
              <a:ext cx="13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Fouesnant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Rectangle 1737">
              <a:extLst>
                <a:ext uri="{FF2B5EF4-FFF2-40B4-BE49-F238E27FC236}">
                  <a16:creationId xmlns:a16="http://schemas.microsoft.com/office/drawing/2014/main" id="{88F77243-1C7E-D01B-CA33-BAEDD5E93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" y="3680"/>
              <a:ext cx="11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Bénodet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1738">
              <a:extLst>
                <a:ext uri="{FF2B5EF4-FFF2-40B4-BE49-F238E27FC236}">
                  <a16:creationId xmlns:a16="http://schemas.microsoft.com/office/drawing/2014/main" id="{09CEE534-113A-5956-E85D-CA9DC304C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1" y="3523"/>
              <a:ext cx="10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Pleuven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Rectangle 1739">
              <a:extLst>
                <a:ext uri="{FF2B5EF4-FFF2-40B4-BE49-F238E27FC236}">
                  <a16:creationId xmlns:a16="http://schemas.microsoft.com/office/drawing/2014/main" id="{AD0382B3-B3C2-5861-4A82-ADA447BE6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1" y="2751"/>
              <a:ext cx="14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Ile-de-Sein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1740">
              <a:extLst>
                <a:ext uri="{FF2B5EF4-FFF2-40B4-BE49-F238E27FC236}">
                  <a16:creationId xmlns:a16="http://schemas.microsoft.com/office/drawing/2014/main" id="{4C812B1C-F7E7-6735-1C4F-1FD7E247E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241"/>
              <a:ext cx="13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Ile-Molène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Rectangle 1741">
              <a:extLst>
                <a:ext uri="{FF2B5EF4-FFF2-40B4-BE49-F238E27FC236}">
                  <a16:creationId xmlns:a16="http://schemas.microsoft.com/office/drawing/2014/main" id="{DA57104D-5199-DCD1-D11E-A11B69063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3" y="965"/>
              <a:ext cx="126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Ouessant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1742">
              <a:extLst>
                <a:ext uri="{FF2B5EF4-FFF2-40B4-BE49-F238E27FC236}">
                  <a16:creationId xmlns:a16="http://schemas.microsoft.com/office/drawing/2014/main" id="{F36459BB-D982-78CE-FC99-2BA391ACC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971"/>
              <a:ext cx="118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Audierne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Rectangle 1743">
              <a:extLst>
                <a:ext uri="{FF2B5EF4-FFF2-40B4-BE49-F238E27FC236}">
                  <a16:creationId xmlns:a16="http://schemas.microsoft.com/office/drawing/2014/main" id="{FEC72A04-5694-1750-95A6-2A4FB54B8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9" y="1092"/>
              <a:ext cx="8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Saint-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1744">
              <a:extLst>
                <a:ext uri="{FF2B5EF4-FFF2-40B4-BE49-F238E27FC236}">
                  <a16:creationId xmlns:a16="http://schemas.microsoft.com/office/drawing/2014/main" id="{FC4AB4EE-9551-4895-B6BF-3EAC41E3B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2" y="1122"/>
              <a:ext cx="15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Thégonnec-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1745">
              <a:extLst>
                <a:ext uri="{FF2B5EF4-FFF2-40B4-BE49-F238E27FC236}">
                  <a16:creationId xmlns:a16="http://schemas.microsoft.com/office/drawing/2014/main" id="{047E3692-2253-8357-3F93-868FEB68B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2" y="1152"/>
              <a:ext cx="15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Loc-Éguiner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1746">
              <a:extLst>
                <a:ext uri="{FF2B5EF4-FFF2-40B4-BE49-F238E27FC236}">
                  <a16:creationId xmlns:a16="http://schemas.microsoft.com/office/drawing/2014/main" id="{4649AF12-2ADD-267B-2877-B5A005895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8" y="1063"/>
              <a:ext cx="10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Milizac-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Rectangle 1747">
              <a:extLst>
                <a:ext uri="{FF2B5EF4-FFF2-40B4-BE49-F238E27FC236}">
                  <a16:creationId xmlns:a16="http://schemas.microsoft.com/office/drawing/2014/main" id="{36DF5363-5753-809F-8AA5-904DE4863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8" y="1093"/>
              <a:ext cx="141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Guipronvel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1748">
              <a:extLst>
                <a:ext uri="{FF2B5EF4-FFF2-40B4-BE49-F238E27FC236}">
                  <a16:creationId xmlns:a16="http://schemas.microsoft.com/office/drawing/2014/main" id="{F5E2206D-B357-0A4B-25E6-108D2C930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0" y="347"/>
              <a:ext cx="14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Plounéour-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1749">
              <a:extLst>
                <a:ext uri="{FF2B5EF4-FFF2-40B4-BE49-F238E27FC236}">
                  <a16:creationId xmlns:a16="http://schemas.microsoft.com/office/drawing/2014/main" id="{9DD2618A-75BD-A4FC-49B2-94FEE2875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0" y="377"/>
              <a:ext cx="14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Brignogan-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1750">
              <a:extLst>
                <a:ext uri="{FF2B5EF4-FFF2-40B4-BE49-F238E27FC236}">
                  <a16:creationId xmlns:a16="http://schemas.microsoft.com/office/drawing/2014/main" id="{D4639825-930C-2E02-1FC9-76B9F16DA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5" y="407"/>
              <a:ext cx="93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Plages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Rectangle 1751">
              <a:extLst>
                <a:ext uri="{FF2B5EF4-FFF2-40B4-BE49-F238E27FC236}">
                  <a16:creationId xmlns:a16="http://schemas.microsoft.com/office/drawing/2014/main" id="{8F023796-7AB8-50E7-1FB6-355307AB0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1" y="1797"/>
              <a:ext cx="145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Poullaouen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1752">
              <a:extLst>
                <a:ext uri="{FF2B5EF4-FFF2-40B4-BE49-F238E27FC236}">
                  <a16:creationId xmlns:a16="http://schemas.microsoft.com/office/drawing/2014/main" id="{DA9CC365-CF8A-150D-0BAE-97790E5BA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1486"/>
              <a:ext cx="74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Brest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Freeform 1753">
              <a:extLst>
                <a:ext uri="{FF2B5EF4-FFF2-40B4-BE49-F238E27FC236}">
                  <a16:creationId xmlns:a16="http://schemas.microsoft.com/office/drawing/2014/main" id="{0CC766CD-20B7-6E33-7C12-C1B3C355AF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42" y="3875"/>
              <a:ext cx="32" cy="32"/>
            </a:xfrm>
            <a:custGeom>
              <a:avLst/>
              <a:gdLst>
                <a:gd name="T0" fmla="*/ 0 w 158"/>
                <a:gd name="T1" fmla="*/ 90 h 160"/>
                <a:gd name="T2" fmla="*/ 5 w 158"/>
                <a:gd name="T3" fmla="*/ 113 h 160"/>
                <a:gd name="T4" fmla="*/ 15 w 158"/>
                <a:gd name="T5" fmla="*/ 131 h 160"/>
                <a:gd name="T6" fmla="*/ 39 w 158"/>
                <a:gd name="T7" fmla="*/ 151 h 160"/>
                <a:gd name="T8" fmla="*/ 80 w 158"/>
                <a:gd name="T9" fmla="*/ 160 h 160"/>
                <a:gd name="T10" fmla="*/ 87 w 158"/>
                <a:gd name="T11" fmla="*/ 158 h 160"/>
                <a:gd name="T12" fmla="*/ 90 w 158"/>
                <a:gd name="T13" fmla="*/ 158 h 160"/>
                <a:gd name="T14" fmla="*/ 102 w 158"/>
                <a:gd name="T15" fmla="*/ 156 h 160"/>
                <a:gd name="T16" fmla="*/ 103 w 158"/>
                <a:gd name="T17" fmla="*/ 155 h 160"/>
                <a:gd name="T18" fmla="*/ 110 w 158"/>
                <a:gd name="T19" fmla="*/ 155 h 160"/>
                <a:gd name="T20" fmla="*/ 130 w 158"/>
                <a:gd name="T21" fmla="*/ 142 h 160"/>
                <a:gd name="T22" fmla="*/ 140 w 158"/>
                <a:gd name="T23" fmla="*/ 130 h 160"/>
                <a:gd name="T24" fmla="*/ 153 w 158"/>
                <a:gd name="T25" fmla="*/ 111 h 160"/>
                <a:gd name="T26" fmla="*/ 153 w 158"/>
                <a:gd name="T27" fmla="*/ 104 h 160"/>
                <a:gd name="T28" fmla="*/ 154 w 158"/>
                <a:gd name="T29" fmla="*/ 103 h 160"/>
                <a:gd name="T30" fmla="*/ 158 w 158"/>
                <a:gd name="T31" fmla="*/ 79 h 160"/>
                <a:gd name="T32" fmla="*/ 153 w 158"/>
                <a:gd name="T33" fmla="*/ 47 h 160"/>
                <a:gd name="T34" fmla="*/ 136 w 158"/>
                <a:gd name="T35" fmla="*/ 23 h 160"/>
                <a:gd name="T36" fmla="*/ 117 w 158"/>
                <a:gd name="T37" fmla="*/ 8 h 160"/>
                <a:gd name="T38" fmla="*/ 103 w 158"/>
                <a:gd name="T39" fmla="*/ 2 h 160"/>
                <a:gd name="T40" fmla="*/ 80 w 158"/>
                <a:gd name="T41" fmla="*/ 0 h 160"/>
                <a:gd name="T42" fmla="*/ 38 w 158"/>
                <a:gd name="T43" fmla="*/ 10 h 160"/>
                <a:gd name="T44" fmla="*/ 22 w 158"/>
                <a:gd name="T45" fmla="*/ 22 h 160"/>
                <a:gd name="T46" fmla="*/ 2 w 158"/>
                <a:gd name="T47" fmla="*/ 58 h 160"/>
                <a:gd name="T48" fmla="*/ 53 w 158"/>
                <a:gd name="T49" fmla="*/ 115 h 160"/>
                <a:gd name="T50" fmla="*/ 44 w 158"/>
                <a:gd name="T51" fmla="*/ 99 h 160"/>
                <a:gd name="T52" fmla="*/ 42 w 158"/>
                <a:gd name="T53" fmla="*/ 81 h 160"/>
                <a:gd name="T54" fmla="*/ 44 w 158"/>
                <a:gd name="T55" fmla="*/ 60 h 160"/>
                <a:gd name="T56" fmla="*/ 53 w 158"/>
                <a:gd name="T57" fmla="*/ 45 h 160"/>
                <a:gd name="T58" fmla="*/ 65 w 158"/>
                <a:gd name="T59" fmla="*/ 36 h 160"/>
                <a:gd name="T60" fmla="*/ 87 w 158"/>
                <a:gd name="T61" fmla="*/ 33 h 160"/>
                <a:gd name="T62" fmla="*/ 99 w 158"/>
                <a:gd name="T63" fmla="*/ 39 h 160"/>
                <a:gd name="T64" fmla="*/ 110 w 158"/>
                <a:gd name="T65" fmla="*/ 51 h 160"/>
                <a:gd name="T66" fmla="*/ 116 w 158"/>
                <a:gd name="T67" fmla="*/ 68 h 160"/>
                <a:gd name="T68" fmla="*/ 116 w 158"/>
                <a:gd name="T69" fmla="*/ 84 h 160"/>
                <a:gd name="T70" fmla="*/ 113 w 158"/>
                <a:gd name="T71" fmla="*/ 99 h 160"/>
                <a:gd name="T72" fmla="*/ 110 w 158"/>
                <a:gd name="T73" fmla="*/ 107 h 160"/>
                <a:gd name="T74" fmla="*/ 106 w 158"/>
                <a:gd name="T75" fmla="*/ 115 h 160"/>
                <a:gd name="T76" fmla="*/ 97 w 158"/>
                <a:gd name="T77" fmla="*/ 120 h 160"/>
                <a:gd name="T78" fmla="*/ 96 w 158"/>
                <a:gd name="T79" fmla="*/ 121 h 160"/>
                <a:gd name="T80" fmla="*/ 87 w 158"/>
                <a:gd name="T81" fmla="*/ 126 h 160"/>
                <a:gd name="T82" fmla="*/ 72 w 158"/>
                <a:gd name="T83" fmla="*/ 126 h 160"/>
                <a:gd name="T84" fmla="*/ 58 w 158"/>
                <a:gd name="T85" fmla="*/ 12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160">
                  <a:moveTo>
                    <a:pt x="0" y="78"/>
                  </a:moveTo>
                  <a:lnTo>
                    <a:pt x="0" y="90"/>
                  </a:lnTo>
                  <a:lnTo>
                    <a:pt x="2" y="103"/>
                  </a:lnTo>
                  <a:lnTo>
                    <a:pt x="5" y="113"/>
                  </a:lnTo>
                  <a:lnTo>
                    <a:pt x="11" y="123"/>
                  </a:lnTo>
                  <a:lnTo>
                    <a:pt x="15" y="131"/>
                  </a:lnTo>
                  <a:lnTo>
                    <a:pt x="22" y="140"/>
                  </a:lnTo>
                  <a:lnTo>
                    <a:pt x="39" y="151"/>
                  </a:lnTo>
                  <a:lnTo>
                    <a:pt x="59" y="158"/>
                  </a:lnTo>
                  <a:lnTo>
                    <a:pt x="80" y="160"/>
                  </a:lnTo>
                  <a:lnTo>
                    <a:pt x="87" y="159"/>
                  </a:lnTo>
                  <a:lnTo>
                    <a:pt x="87" y="158"/>
                  </a:lnTo>
                  <a:lnTo>
                    <a:pt x="88" y="158"/>
                  </a:lnTo>
                  <a:lnTo>
                    <a:pt x="90" y="158"/>
                  </a:lnTo>
                  <a:lnTo>
                    <a:pt x="95" y="158"/>
                  </a:lnTo>
                  <a:lnTo>
                    <a:pt x="102" y="156"/>
                  </a:lnTo>
                  <a:lnTo>
                    <a:pt x="102" y="155"/>
                  </a:lnTo>
                  <a:lnTo>
                    <a:pt x="103" y="155"/>
                  </a:lnTo>
                  <a:lnTo>
                    <a:pt x="105" y="155"/>
                  </a:lnTo>
                  <a:lnTo>
                    <a:pt x="110" y="155"/>
                  </a:lnTo>
                  <a:lnTo>
                    <a:pt x="124" y="147"/>
                  </a:lnTo>
                  <a:lnTo>
                    <a:pt x="130" y="142"/>
                  </a:lnTo>
                  <a:lnTo>
                    <a:pt x="136" y="137"/>
                  </a:lnTo>
                  <a:lnTo>
                    <a:pt x="140" y="130"/>
                  </a:lnTo>
                  <a:lnTo>
                    <a:pt x="145" y="125"/>
                  </a:lnTo>
                  <a:lnTo>
                    <a:pt x="153" y="111"/>
                  </a:lnTo>
                  <a:lnTo>
                    <a:pt x="153" y="106"/>
                  </a:lnTo>
                  <a:lnTo>
                    <a:pt x="153" y="104"/>
                  </a:lnTo>
                  <a:lnTo>
                    <a:pt x="153" y="103"/>
                  </a:lnTo>
                  <a:lnTo>
                    <a:pt x="154" y="103"/>
                  </a:lnTo>
                  <a:lnTo>
                    <a:pt x="156" y="96"/>
                  </a:lnTo>
                  <a:lnTo>
                    <a:pt x="158" y="79"/>
                  </a:lnTo>
                  <a:lnTo>
                    <a:pt x="156" y="62"/>
                  </a:lnTo>
                  <a:lnTo>
                    <a:pt x="153" y="47"/>
                  </a:lnTo>
                  <a:lnTo>
                    <a:pt x="145" y="33"/>
                  </a:lnTo>
                  <a:lnTo>
                    <a:pt x="136" y="23"/>
                  </a:lnTo>
                  <a:lnTo>
                    <a:pt x="124" y="12"/>
                  </a:lnTo>
                  <a:lnTo>
                    <a:pt x="117" y="8"/>
                  </a:lnTo>
                  <a:lnTo>
                    <a:pt x="111" y="6"/>
                  </a:lnTo>
                  <a:lnTo>
                    <a:pt x="103" y="2"/>
                  </a:lnTo>
                  <a:lnTo>
                    <a:pt x="96" y="1"/>
                  </a:lnTo>
                  <a:lnTo>
                    <a:pt x="80" y="0"/>
                  </a:lnTo>
                  <a:lnTo>
                    <a:pt x="58" y="2"/>
                  </a:lnTo>
                  <a:lnTo>
                    <a:pt x="38" y="10"/>
                  </a:lnTo>
                  <a:lnTo>
                    <a:pt x="29" y="15"/>
                  </a:lnTo>
                  <a:lnTo>
                    <a:pt x="22" y="22"/>
                  </a:lnTo>
                  <a:lnTo>
                    <a:pt x="11" y="39"/>
                  </a:lnTo>
                  <a:lnTo>
                    <a:pt x="2" y="58"/>
                  </a:lnTo>
                  <a:lnTo>
                    <a:pt x="0" y="78"/>
                  </a:lnTo>
                  <a:close/>
                  <a:moveTo>
                    <a:pt x="53" y="115"/>
                  </a:moveTo>
                  <a:lnTo>
                    <a:pt x="47" y="107"/>
                  </a:lnTo>
                  <a:lnTo>
                    <a:pt x="44" y="99"/>
                  </a:lnTo>
                  <a:lnTo>
                    <a:pt x="42" y="90"/>
                  </a:lnTo>
                  <a:lnTo>
                    <a:pt x="42" y="81"/>
                  </a:lnTo>
                  <a:lnTo>
                    <a:pt x="42" y="69"/>
                  </a:lnTo>
                  <a:lnTo>
                    <a:pt x="44" y="60"/>
                  </a:lnTo>
                  <a:lnTo>
                    <a:pt x="47" y="51"/>
                  </a:lnTo>
                  <a:lnTo>
                    <a:pt x="53" y="45"/>
                  </a:lnTo>
                  <a:lnTo>
                    <a:pt x="58" y="39"/>
                  </a:lnTo>
                  <a:lnTo>
                    <a:pt x="65" y="36"/>
                  </a:lnTo>
                  <a:lnTo>
                    <a:pt x="80" y="33"/>
                  </a:lnTo>
                  <a:lnTo>
                    <a:pt x="87" y="33"/>
                  </a:lnTo>
                  <a:lnTo>
                    <a:pt x="94" y="36"/>
                  </a:lnTo>
                  <a:lnTo>
                    <a:pt x="99" y="39"/>
                  </a:lnTo>
                  <a:lnTo>
                    <a:pt x="106" y="45"/>
                  </a:lnTo>
                  <a:lnTo>
                    <a:pt x="110" y="51"/>
                  </a:lnTo>
                  <a:lnTo>
                    <a:pt x="113" y="59"/>
                  </a:lnTo>
                  <a:lnTo>
                    <a:pt x="116" y="68"/>
                  </a:lnTo>
                  <a:lnTo>
                    <a:pt x="117" y="79"/>
                  </a:lnTo>
                  <a:lnTo>
                    <a:pt x="116" y="84"/>
                  </a:lnTo>
                  <a:lnTo>
                    <a:pt x="116" y="90"/>
                  </a:lnTo>
                  <a:lnTo>
                    <a:pt x="113" y="99"/>
                  </a:lnTo>
                  <a:lnTo>
                    <a:pt x="111" y="103"/>
                  </a:lnTo>
                  <a:lnTo>
                    <a:pt x="110" y="107"/>
                  </a:lnTo>
                  <a:lnTo>
                    <a:pt x="108" y="111"/>
                  </a:lnTo>
                  <a:lnTo>
                    <a:pt x="106" y="115"/>
                  </a:lnTo>
                  <a:lnTo>
                    <a:pt x="99" y="120"/>
                  </a:lnTo>
                  <a:lnTo>
                    <a:pt x="97" y="120"/>
                  </a:lnTo>
                  <a:lnTo>
                    <a:pt x="96" y="120"/>
                  </a:lnTo>
                  <a:lnTo>
                    <a:pt x="96" y="121"/>
                  </a:lnTo>
                  <a:lnTo>
                    <a:pt x="94" y="123"/>
                  </a:lnTo>
                  <a:lnTo>
                    <a:pt x="87" y="126"/>
                  </a:lnTo>
                  <a:lnTo>
                    <a:pt x="80" y="127"/>
                  </a:lnTo>
                  <a:lnTo>
                    <a:pt x="72" y="126"/>
                  </a:lnTo>
                  <a:lnTo>
                    <a:pt x="65" y="123"/>
                  </a:lnTo>
                  <a:lnTo>
                    <a:pt x="58" y="120"/>
                  </a:lnTo>
                  <a:lnTo>
                    <a:pt x="53" y="1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754">
              <a:extLst>
                <a:ext uri="{FF2B5EF4-FFF2-40B4-BE49-F238E27FC236}">
                  <a16:creationId xmlns:a16="http://schemas.microsoft.com/office/drawing/2014/main" id="{DE7A7AE4-C9C3-E373-5971-E32A31C44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3" y="3875"/>
              <a:ext cx="45" cy="31"/>
            </a:xfrm>
            <a:custGeom>
              <a:avLst/>
              <a:gdLst>
                <a:gd name="T0" fmla="*/ 83 w 225"/>
                <a:gd name="T1" fmla="*/ 34 h 157"/>
                <a:gd name="T2" fmla="*/ 86 w 225"/>
                <a:gd name="T3" fmla="*/ 38 h 157"/>
                <a:gd name="T4" fmla="*/ 90 w 225"/>
                <a:gd name="T5" fmla="*/ 44 h 157"/>
                <a:gd name="T6" fmla="*/ 90 w 225"/>
                <a:gd name="T7" fmla="*/ 47 h 157"/>
                <a:gd name="T8" fmla="*/ 91 w 225"/>
                <a:gd name="T9" fmla="*/ 54 h 157"/>
                <a:gd name="T10" fmla="*/ 91 w 225"/>
                <a:gd name="T11" fmla="*/ 62 h 157"/>
                <a:gd name="T12" fmla="*/ 92 w 225"/>
                <a:gd name="T13" fmla="*/ 73 h 157"/>
                <a:gd name="T14" fmla="*/ 92 w 225"/>
                <a:gd name="T15" fmla="*/ 157 h 157"/>
                <a:gd name="T16" fmla="*/ 133 w 225"/>
                <a:gd name="T17" fmla="*/ 157 h 157"/>
                <a:gd name="T18" fmla="*/ 133 w 225"/>
                <a:gd name="T19" fmla="*/ 83 h 157"/>
                <a:gd name="T20" fmla="*/ 133 w 225"/>
                <a:gd name="T21" fmla="*/ 64 h 157"/>
                <a:gd name="T22" fmla="*/ 136 w 225"/>
                <a:gd name="T23" fmla="*/ 52 h 157"/>
                <a:gd name="T24" fmla="*/ 140 w 225"/>
                <a:gd name="T25" fmla="*/ 42 h 157"/>
                <a:gd name="T26" fmla="*/ 147 w 225"/>
                <a:gd name="T27" fmla="*/ 37 h 157"/>
                <a:gd name="T28" fmla="*/ 154 w 225"/>
                <a:gd name="T29" fmla="*/ 32 h 157"/>
                <a:gd name="T30" fmla="*/ 163 w 225"/>
                <a:gd name="T31" fmla="*/ 31 h 157"/>
                <a:gd name="T32" fmla="*/ 167 w 225"/>
                <a:gd name="T33" fmla="*/ 31 h 157"/>
                <a:gd name="T34" fmla="*/ 172 w 225"/>
                <a:gd name="T35" fmla="*/ 33 h 157"/>
                <a:gd name="T36" fmla="*/ 175 w 225"/>
                <a:gd name="T37" fmla="*/ 36 h 157"/>
                <a:gd name="T38" fmla="*/ 180 w 225"/>
                <a:gd name="T39" fmla="*/ 40 h 157"/>
                <a:gd name="T40" fmla="*/ 181 w 225"/>
                <a:gd name="T41" fmla="*/ 44 h 157"/>
                <a:gd name="T42" fmla="*/ 184 w 225"/>
                <a:gd name="T43" fmla="*/ 49 h 157"/>
                <a:gd name="T44" fmla="*/ 184 w 225"/>
                <a:gd name="T45" fmla="*/ 58 h 157"/>
                <a:gd name="T46" fmla="*/ 185 w 225"/>
                <a:gd name="T47" fmla="*/ 69 h 157"/>
                <a:gd name="T48" fmla="*/ 185 w 225"/>
                <a:gd name="T49" fmla="*/ 157 h 157"/>
                <a:gd name="T50" fmla="*/ 225 w 225"/>
                <a:gd name="T51" fmla="*/ 157 h 157"/>
                <a:gd name="T52" fmla="*/ 225 w 225"/>
                <a:gd name="T53" fmla="*/ 59 h 157"/>
                <a:gd name="T54" fmla="*/ 224 w 225"/>
                <a:gd name="T55" fmla="*/ 47 h 157"/>
                <a:gd name="T56" fmla="*/ 224 w 225"/>
                <a:gd name="T57" fmla="*/ 39 h 157"/>
                <a:gd name="T58" fmla="*/ 222 w 225"/>
                <a:gd name="T59" fmla="*/ 32 h 157"/>
                <a:gd name="T60" fmla="*/ 221 w 225"/>
                <a:gd name="T61" fmla="*/ 27 h 157"/>
                <a:gd name="T62" fmla="*/ 212 w 225"/>
                <a:gd name="T63" fmla="*/ 15 h 157"/>
                <a:gd name="T64" fmla="*/ 203 w 225"/>
                <a:gd name="T65" fmla="*/ 7 h 157"/>
                <a:gd name="T66" fmla="*/ 190 w 225"/>
                <a:gd name="T67" fmla="*/ 1 h 157"/>
                <a:gd name="T68" fmla="*/ 175 w 225"/>
                <a:gd name="T69" fmla="*/ 0 h 157"/>
                <a:gd name="T70" fmla="*/ 162 w 225"/>
                <a:gd name="T71" fmla="*/ 1 h 157"/>
                <a:gd name="T72" fmla="*/ 150 w 225"/>
                <a:gd name="T73" fmla="*/ 7 h 157"/>
                <a:gd name="T74" fmla="*/ 138 w 225"/>
                <a:gd name="T75" fmla="*/ 14 h 157"/>
                <a:gd name="T76" fmla="*/ 128 w 225"/>
                <a:gd name="T77" fmla="*/ 24 h 157"/>
                <a:gd name="T78" fmla="*/ 120 w 225"/>
                <a:gd name="T79" fmla="*/ 14 h 157"/>
                <a:gd name="T80" fmla="*/ 111 w 225"/>
                <a:gd name="T81" fmla="*/ 7 h 157"/>
                <a:gd name="T82" fmla="*/ 98 w 225"/>
                <a:gd name="T83" fmla="*/ 1 h 157"/>
                <a:gd name="T84" fmla="*/ 85 w 225"/>
                <a:gd name="T85" fmla="*/ 0 h 157"/>
                <a:gd name="T86" fmla="*/ 71 w 225"/>
                <a:gd name="T87" fmla="*/ 1 h 157"/>
                <a:gd name="T88" fmla="*/ 59 w 225"/>
                <a:gd name="T89" fmla="*/ 6 h 157"/>
                <a:gd name="T90" fmla="*/ 47 w 225"/>
                <a:gd name="T91" fmla="*/ 12 h 157"/>
                <a:gd name="T92" fmla="*/ 37 w 225"/>
                <a:gd name="T93" fmla="*/ 24 h 157"/>
                <a:gd name="T94" fmla="*/ 37 w 225"/>
                <a:gd name="T95" fmla="*/ 3 h 157"/>
                <a:gd name="T96" fmla="*/ 0 w 225"/>
                <a:gd name="T97" fmla="*/ 3 h 157"/>
                <a:gd name="T98" fmla="*/ 0 w 225"/>
                <a:gd name="T99" fmla="*/ 157 h 157"/>
                <a:gd name="T100" fmla="*/ 40 w 225"/>
                <a:gd name="T101" fmla="*/ 157 h 157"/>
                <a:gd name="T102" fmla="*/ 40 w 225"/>
                <a:gd name="T103" fmla="*/ 83 h 157"/>
                <a:gd name="T104" fmla="*/ 40 w 225"/>
                <a:gd name="T105" fmla="*/ 63 h 157"/>
                <a:gd name="T106" fmla="*/ 44 w 225"/>
                <a:gd name="T107" fmla="*/ 51 h 157"/>
                <a:gd name="T108" fmla="*/ 47 w 225"/>
                <a:gd name="T109" fmla="*/ 42 h 157"/>
                <a:gd name="T110" fmla="*/ 54 w 225"/>
                <a:gd name="T111" fmla="*/ 37 h 157"/>
                <a:gd name="T112" fmla="*/ 62 w 225"/>
                <a:gd name="T113" fmla="*/ 32 h 157"/>
                <a:gd name="T114" fmla="*/ 71 w 225"/>
                <a:gd name="T115" fmla="*/ 31 h 157"/>
                <a:gd name="T116" fmla="*/ 77 w 225"/>
                <a:gd name="T117" fmla="*/ 31 h 157"/>
                <a:gd name="T118" fmla="*/ 83 w 225"/>
                <a:gd name="T119" fmla="*/ 3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5" h="157">
                  <a:moveTo>
                    <a:pt x="83" y="34"/>
                  </a:moveTo>
                  <a:lnTo>
                    <a:pt x="86" y="38"/>
                  </a:lnTo>
                  <a:lnTo>
                    <a:pt x="90" y="44"/>
                  </a:lnTo>
                  <a:lnTo>
                    <a:pt x="90" y="47"/>
                  </a:lnTo>
                  <a:lnTo>
                    <a:pt x="91" y="54"/>
                  </a:lnTo>
                  <a:lnTo>
                    <a:pt x="91" y="62"/>
                  </a:lnTo>
                  <a:lnTo>
                    <a:pt x="92" y="73"/>
                  </a:lnTo>
                  <a:lnTo>
                    <a:pt x="92" y="157"/>
                  </a:lnTo>
                  <a:lnTo>
                    <a:pt x="133" y="157"/>
                  </a:lnTo>
                  <a:lnTo>
                    <a:pt x="133" y="83"/>
                  </a:lnTo>
                  <a:lnTo>
                    <a:pt x="133" y="64"/>
                  </a:lnTo>
                  <a:lnTo>
                    <a:pt x="136" y="52"/>
                  </a:lnTo>
                  <a:lnTo>
                    <a:pt x="140" y="42"/>
                  </a:lnTo>
                  <a:lnTo>
                    <a:pt x="147" y="37"/>
                  </a:lnTo>
                  <a:lnTo>
                    <a:pt x="154" y="32"/>
                  </a:lnTo>
                  <a:lnTo>
                    <a:pt x="163" y="31"/>
                  </a:lnTo>
                  <a:lnTo>
                    <a:pt x="167" y="31"/>
                  </a:lnTo>
                  <a:lnTo>
                    <a:pt x="172" y="33"/>
                  </a:lnTo>
                  <a:lnTo>
                    <a:pt x="175" y="36"/>
                  </a:lnTo>
                  <a:lnTo>
                    <a:pt x="180" y="40"/>
                  </a:lnTo>
                  <a:lnTo>
                    <a:pt x="181" y="44"/>
                  </a:lnTo>
                  <a:lnTo>
                    <a:pt x="184" y="49"/>
                  </a:lnTo>
                  <a:lnTo>
                    <a:pt x="184" y="58"/>
                  </a:lnTo>
                  <a:lnTo>
                    <a:pt x="185" y="69"/>
                  </a:lnTo>
                  <a:lnTo>
                    <a:pt x="185" y="157"/>
                  </a:lnTo>
                  <a:lnTo>
                    <a:pt x="225" y="157"/>
                  </a:lnTo>
                  <a:lnTo>
                    <a:pt x="225" y="59"/>
                  </a:lnTo>
                  <a:lnTo>
                    <a:pt x="224" y="47"/>
                  </a:lnTo>
                  <a:lnTo>
                    <a:pt x="224" y="39"/>
                  </a:lnTo>
                  <a:lnTo>
                    <a:pt x="222" y="32"/>
                  </a:lnTo>
                  <a:lnTo>
                    <a:pt x="221" y="27"/>
                  </a:lnTo>
                  <a:lnTo>
                    <a:pt x="212" y="15"/>
                  </a:lnTo>
                  <a:lnTo>
                    <a:pt x="203" y="7"/>
                  </a:lnTo>
                  <a:lnTo>
                    <a:pt x="190" y="1"/>
                  </a:lnTo>
                  <a:lnTo>
                    <a:pt x="175" y="0"/>
                  </a:lnTo>
                  <a:lnTo>
                    <a:pt x="162" y="1"/>
                  </a:lnTo>
                  <a:lnTo>
                    <a:pt x="150" y="7"/>
                  </a:lnTo>
                  <a:lnTo>
                    <a:pt x="138" y="14"/>
                  </a:lnTo>
                  <a:lnTo>
                    <a:pt x="128" y="24"/>
                  </a:lnTo>
                  <a:lnTo>
                    <a:pt x="120" y="14"/>
                  </a:lnTo>
                  <a:lnTo>
                    <a:pt x="111" y="7"/>
                  </a:lnTo>
                  <a:lnTo>
                    <a:pt x="98" y="1"/>
                  </a:lnTo>
                  <a:lnTo>
                    <a:pt x="85" y="0"/>
                  </a:lnTo>
                  <a:lnTo>
                    <a:pt x="71" y="1"/>
                  </a:lnTo>
                  <a:lnTo>
                    <a:pt x="59" y="6"/>
                  </a:lnTo>
                  <a:lnTo>
                    <a:pt x="47" y="12"/>
                  </a:lnTo>
                  <a:lnTo>
                    <a:pt x="37" y="24"/>
                  </a:lnTo>
                  <a:lnTo>
                    <a:pt x="37" y="3"/>
                  </a:lnTo>
                  <a:lnTo>
                    <a:pt x="0" y="3"/>
                  </a:lnTo>
                  <a:lnTo>
                    <a:pt x="0" y="157"/>
                  </a:lnTo>
                  <a:lnTo>
                    <a:pt x="40" y="157"/>
                  </a:lnTo>
                  <a:lnTo>
                    <a:pt x="40" y="83"/>
                  </a:lnTo>
                  <a:lnTo>
                    <a:pt x="40" y="63"/>
                  </a:lnTo>
                  <a:lnTo>
                    <a:pt x="44" y="51"/>
                  </a:lnTo>
                  <a:lnTo>
                    <a:pt x="47" y="42"/>
                  </a:lnTo>
                  <a:lnTo>
                    <a:pt x="54" y="37"/>
                  </a:lnTo>
                  <a:lnTo>
                    <a:pt x="62" y="32"/>
                  </a:lnTo>
                  <a:lnTo>
                    <a:pt x="71" y="31"/>
                  </a:lnTo>
                  <a:lnTo>
                    <a:pt x="77" y="31"/>
                  </a:lnTo>
                  <a:lnTo>
                    <a:pt x="8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755">
              <a:extLst>
                <a:ext uri="{FF2B5EF4-FFF2-40B4-BE49-F238E27FC236}">
                  <a16:creationId xmlns:a16="http://schemas.microsoft.com/office/drawing/2014/main" id="{B52B11C3-17EC-AE7F-7164-6BA39721E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" y="3875"/>
              <a:ext cx="28" cy="32"/>
            </a:xfrm>
            <a:custGeom>
              <a:avLst/>
              <a:gdLst>
                <a:gd name="T0" fmla="*/ 0 w 143"/>
                <a:gd name="T1" fmla="*/ 113 h 160"/>
                <a:gd name="T2" fmla="*/ 8 w 143"/>
                <a:gd name="T3" fmla="*/ 131 h 160"/>
                <a:gd name="T4" fmla="*/ 24 w 143"/>
                <a:gd name="T5" fmla="*/ 148 h 160"/>
                <a:gd name="T6" fmla="*/ 45 w 143"/>
                <a:gd name="T7" fmla="*/ 157 h 160"/>
                <a:gd name="T8" fmla="*/ 74 w 143"/>
                <a:gd name="T9" fmla="*/ 160 h 160"/>
                <a:gd name="T10" fmla="*/ 89 w 143"/>
                <a:gd name="T11" fmla="*/ 159 h 160"/>
                <a:gd name="T12" fmla="*/ 96 w 143"/>
                <a:gd name="T13" fmla="*/ 156 h 160"/>
                <a:gd name="T14" fmla="*/ 99 w 143"/>
                <a:gd name="T15" fmla="*/ 156 h 160"/>
                <a:gd name="T16" fmla="*/ 115 w 143"/>
                <a:gd name="T17" fmla="*/ 151 h 160"/>
                <a:gd name="T18" fmla="*/ 126 w 143"/>
                <a:gd name="T19" fmla="*/ 145 h 160"/>
                <a:gd name="T20" fmla="*/ 135 w 143"/>
                <a:gd name="T21" fmla="*/ 131 h 160"/>
                <a:gd name="T22" fmla="*/ 138 w 143"/>
                <a:gd name="T23" fmla="*/ 128 h 160"/>
                <a:gd name="T24" fmla="*/ 143 w 143"/>
                <a:gd name="T25" fmla="*/ 110 h 160"/>
                <a:gd name="T26" fmla="*/ 139 w 143"/>
                <a:gd name="T27" fmla="*/ 91 h 160"/>
                <a:gd name="T28" fmla="*/ 122 w 143"/>
                <a:gd name="T29" fmla="*/ 73 h 160"/>
                <a:gd name="T30" fmla="*/ 99 w 143"/>
                <a:gd name="T31" fmla="*/ 63 h 160"/>
                <a:gd name="T32" fmla="*/ 70 w 143"/>
                <a:gd name="T33" fmla="*/ 56 h 160"/>
                <a:gd name="T34" fmla="*/ 50 w 143"/>
                <a:gd name="T35" fmla="*/ 51 h 160"/>
                <a:gd name="T36" fmla="*/ 44 w 143"/>
                <a:gd name="T37" fmla="*/ 42 h 160"/>
                <a:gd name="T38" fmla="*/ 48 w 143"/>
                <a:gd name="T39" fmla="*/ 33 h 160"/>
                <a:gd name="T40" fmla="*/ 70 w 143"/>
                <a:gd name="T41" fmla="*/ 30 h 160"/>
                <a:gd name="T42" fmla="*/ 90 w 143"/>
                <a:gd name="T43" fmla="*/ 34 h 160"/>
                <a:gd name="T44" fmla="*/ 99 w 143"/>
                <a:gd name="T45" fmla="*/ 48 h 160"/>
                <a:gd name="T46" fmla="*/ 134 w 143"/>
                <a:gd name="T47" fmla="*/ 30 h 160"/>
                <a:gd name="T48" fmla="*/ 123 w 143"/>
                <a:gd name="T49" fmla="*/ 15 h 160"/>
                <a:gd name="T50" fmla="*/ 107 w 143"/>
                <a:gd name="T51" fmla="*/ 4 h 160"/>
                <a:gd name="T52" fmla="*/ 84 w 143"/>
                <a:gd name="T53" fmla="*/ 0 h 160"/>
                <a:gd name="T54" fmla="*/ 53 w 143"/>
                <a:gd name="T55" fmla="*/ 0 h 160"/>
                <a:gd name="T56" fmla="*/ 30 w 143"/>
                <a:gd name="T57" fmla="*/ 7 h 160"/>
                <a:gd name="T58" fmla="*/ 9 w 143"/>
                <a:gd name="T59" fmla="*/ 29 h 160"/>
                <a:gd name="T60" fmla="*/ 5 w 143"/>
                <a:gd name="T61" fmla="*/ 47 h 160"/>
                <a:gd name="T62" fmla="*/ 10 w 143"/>
                <a:gd name="T63" fmla="*/ 66 h 160"/>
                <a:gd name="T64" fmla="*/ 24 w 143"/>
                <a:gd name="T65" fmla="*/ 82 h 160"/>
                <a:gd name="T66" fmla="*/ 45 w 143"/>
                <a:gd name="T67" fmla="*/ 91 h 160"/>
                <a:gd name="T68" fmla="*/ 86 w 143"/>
                <a:gd name="T69" fmla="*/ 101 h 160"/>
                <a:gd name="T70" fmla="*/ 99 w 143"/>
                <a:gd name="T71" fmla="*/ 107 h 160"/>
                <a:gd name="T72" fmla="*/ 102 w 143"/>
                <a:gd name="T73" fmla="*/ 114 h 160"/>
                <a:gd name="T74" fmla="*/ 100 w 143"/>
                <a:gd name="T75" fmla="*/ 116 h 160"/>
                <a:gd name="T76" fmla="*/ 100 w 143"/>
                <a:gd name="T77" fmla="*/ 120 h 160"/>
                <a:gd name="T78" fmla="*/ 97 w 143"/>
                <a:gd name="T79" fmla="*/ 122 h 160"/>
                <a:gd name="T80" fmla="*/ 97 w 143"/>
                <a:gd name="T81" fmla="*/ 126 h 160"/>
                <a:gd name="T82" fmla="*/ 91 w 143"/>
                <a:gd name="T83" fmla="*/ 127 h 160"/>
                <a:gd name="T84" fmla="*/ 79 w 143"/>
                <a:gd name="T85" fmla="*/ 130 h 160"/>
                <a:gd name="T86" fmla="*/ 74 w 143"/>
                <a:gd name="T87" fmla="*/ 131 h 160"/>
                <a:gd name="T88" fmla="*/ 60 w 143"/>
                <a:gd name="T89" fmla="*/ 129 h 160"/>
                <a:gd name="T90" fmla="*/ 50 w 143"/>
                <a:gd name="T91" fmla="*/ 125 h 160"/>
                <a:gd name="T92" fmla="*/ 40 w 143"/>
                <a:gd name="T93" fmla="*/ 10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3" h="160">
                  <a:moveTo>
                    <a:pt x="40" y="107"/>
                  </a:moveTo>
                  <a:lnTo>
                    <a:pt x="0" y="113"/>
                  </a:lnTo>
                  <a:lnTo>
                    <a:pt x="2" y="122"/>
                  </a:lnTo>
                  <a:lnTo>
                    <a:pt x="8" y="131"/>
                  </a:lnTo>
                  <a:lnTo>
                    <a:pt x="15" y="140"/>
                  </a:lnTo>
                  <a:lnTo>
                    <a:pt x="24" y="148"/>
                  </a:lnTo>
                  <a:lnTo>
                    <a:pt x="33" y="152"/>
                  </a:lnTo>
                  <a:lnTo>
                    <a:pt x="45" y="157"/>
                  </a:lnTo>
                  <a:lnTo>
                    <a:pt x="57" y="159"/>
                  </a:lnTo>
                  <a:lnTo>
                    <a:pt x="74" y="160"/>
                  </a:lnTo>
                  <a:lnTo>
                    <a:pt x="81" y="159"/>
                  </a:lnTo>
                  <a:lnTo>
                    <a:pt x="89" y="159"/>
                  </a:lnTo>
                  <a:lnTo>
                    <a:pt x="96" y="157"/>
                  </a:lnTo>
                  <a:lnTo>
                    <a:pt x="96" y="156"/>
                  </a:lnTo>
                  <a:lnTo>
                    <a:pt x="97" y="156"/>
                  </a:lnTo>
                  <a:lnTo>
                    <a:pt x="99" y="156"/>
                  </a:lnTo>
                  <a:lnTo>
                    <a:pt x="104" y="156"/>
                  </a:lnTo>
                  <a:lnTo>
                    <a:pt x="115" y="151"/>
                  </a:lnTo>
                  <a:lnTo>
                    <a:pt x="120" y="148"/>
                  </a:lnTo>
                  <a:lnTo>
                    <a:pt x="126" y="145"/>
                  </a:lnTo>
                  <a:lnTo>
                    <a:pt x="133" y="136"/>
                  </a:lnTo>
                  <a:lnTo>
                    <a:pt x="135" y="131"/>
                  </a:lnTo>
                  <a:lnTo>
                    <a:pt x="136" y="129"/>
                  </a:lnTo>
                  <a:lnTo>
                    <a:pt x="138" y="128"/>
                  </a:lnTo>
                  <a:lnTo>
                    <a:pt x="142" y="119"/>
                  </a:lnTo>
                  <a:lnTo>
                    <a:pt x="143" y="110"/>
                  </a:lnTo>
                  <a:lnTo>
                    <a:pt x="142" y="99"/>
                  </a:lnTo>
                  <a:lnTo>
                    <a:pt x="139" y="91"/>
                  </a:lnTo>
                  <a:lnTo>
                    <a:pt x="130" y="78"/>
                  </a:lnTo>
                  <a:lnTo>
                    <a:pt x="122" y="73"/>
                  </a:lnTo>
                  <a:lnTo>
                    <a:pt x="112" y="68"/>
                  </a:lnTo>
                  <a:lnTo>
                    <a:pt x="99" y="63"/>
                  </a:lnTo>
                  <a:lnTo>
                    <a:pt x="85" y="61"/>
                  </a:lnTo>
                  <a:lnTo>
                    <a:pt x="70" y="56"/>
                  </a:lnTo>
                  <a:lnTo>
                    <a:pt x="59" y="53"/>
                  </a:lnTo>
                  <a:lnTo>
                    <a:pt x="50" y="51"/>
                  </a:lnTo>
                  <a:lnTo>
                    <a:pt x="47" y="49"/>
                  </a:lnTo>
                  <a:lnTo>
                    <a:pt x="44" y="42"/>
                  </a:lnTo>
                  <a:lnTo>
                    <a:pt x="45" y="37"/>
                  </a:lnTo>
                  <a:lnTo>
                    <a:pt x="48" y="33"/>
                  </a:lnTo>
                  <a:lnTo>
                    <a:pt x="56" y="30"/>
                  </a:lnTo>
                  <a:lnTo>
                    <a:pt x="70" y="30"/>
                  </a:lnTo>
                  <a:lnTo>
                    <a:pt x="81" y="31"/>
                  </a:lnTo>
                  <a:lnTo>
                    <a:pt x="90" y="34"/>
                  </a:lnTo>
                  <a:lnTo>
                    <a:pt x="96" y="40"/>
                  </a:lnTo>
                  <a:lnTo>
                    <a:pt x="99" y="48"/>
                  </a:lnTo>
                  <a:lnTo>
                    <a:pt x="138" y="40"/>
                  </a:lnTo>
                  <a:lnTo>
                    <a:pt x="134" y="30"/>
                  </a:lnTo>
                  <a:lnTo>
                    <a:pt x="129" y="22"/>
                  </a:lnTo>
                  <a:lnTo>
                    <a:pt x="123" y="15"/>
                  </a:lnTo>
                  <a:lnTo>
                    <a:pt x="116" y="10"/>
                  </a:lnTo>
                  <a:lnTo>
                    <a:pt x="107" y="4"/>
                  </a:lnTo>
                  <a:lnTo>
                    <a:pt x="97" y="2"/>
                  </a:lnTo>
                  <a:lnTo>
                    <a:pt x="84" y="0"/>
                  </a:lnTo>
                  <a:lnTo>
                    <a:pt x="70" y="0"/>
                  </a:lnTo>
                  <a:lnTo>
                    <a:pt x="53" y="0"/>
                  </a:lnTo>
                  <a:lnTo>
                    <a:pt x="40" y="3"/>
                  </a:lnTo>
                  <a:lnTo>
                    <a:pt x="30" y="7"/>
                  </a:lnTo>
                  <a:lnTo>
                    <a:pt x="22" y="14"/>
                  </a:lnTo>
                  <a:lnTo>
                    <a:pt x="9" y="29"/>
                  </a:lnTo>
                  <a:lnTo>
                    <a:pt x="5" y="37"/>
                  </a:lnTo>
                  <a:lnTo>
                    <a:pt x="5" y="47"/>
                  </a:lnTo>
                  <a:lnTo>
                    <a:pt x="7" y="56"/>
                  </a:lnTo>
                  <a:lnTo>
                    <a:pt x="10" y="66"/>
                  </a:lnTo>
                  <a:lnTo>
                    <a:pt x="16" y="74"/>
                  </a:lnTo>
                  <a:lnTo>
                    <a:pt x="24" y="82"/>
                  </a:lnTo>
                  <a:lnTo>
                    <a:pt x="31" y="86"/>
                  </a:lnTo>
                  <a:lnTo>
                    <a:pt x="45" y="91"/>
                  </a:lnTo>
                  <a:lnTo>
                    <a:pt x="63" y="96"/>
                  </a:lnTo>
                  <a:lnTo>
                    <a:pt x="86" y="101"/>
                  </a:lnTo>
                  <a:lnTo>
                    <a:pt x="94" y="104"/>
                  </a:lnTo>
                  <a:lnTo>
                    <a:pt x="99" y="107"/>
                  </a:lnTo>
                  <a:lnTo>
                    <a:pt x="101" y="110"/>
                  </a:lnTo>
                  <a:lnTo>
                    <a:pt x="102" y="114"/>
                  </a:lnTo>
                  <a:lnTo>
                    <a:pt x="101" y="116"/>
                  </a:lnTo>
                  <a:lnTo>
                    <a:pt x="100" y="116"/>
                  </a:lnTo>
                  <a:lnTo>
                    <a:pt x="100" y="118"/>
                  </a:lnTo>
                  <a:lnTo>
                    <a:pt x="100" y="120"/>
                  </a:lnTo>
                  <a:lnTo>
                    <a:pt x="98" y="122"/>
                  </a:lnTo>
                  <a:lnTo>
                    <a:pt x="97" y="122"/>
                  </a:lnTo>
                  <a:lnTo>
                    <a:pt x="97" y="123"/>
                  </a:lnTo>
                  <a:lnTo>
                    <a:pt x="97" y="126"/>
                  </a:lnTo>
                  <a:lnTo>
                    <a:pt x="93" y="126"/>
                  </a:lnTo>
                  <a:lnTo>
                    <a:pt x="91" y="127"/>
                  </a:lnTo>
                  <a:lnTo>
                    <a:pt x="86" y="129"/>
                  </a:lnTo>
                  <a:lnTo>
                    <a:pt x="79" y="130"/>
                  </a:lnTo>
                  <a:lnTo>
                    <a:pt x="76" y="130"/>
                  </a:lnTo>
                  <a:lnTo>
                    <a:pt x="74" y="131"/>
                  </a:lnTo>
                  <a:lnTo>
                    <a:pt x="65" y="130"/>
                  </a:lnTo>
                  <a:lnTo>
                    <a:pt x="60" y="129"/>
                  </a:lnTo>
                  <a:lnTo>
                    <a:pt x="54" y="127"/>
                  </a:lnTo>
                  <a:lnTo>
                    <a:pt x="50" y="125"/>
                  </a:lnTo>
                  <a:lnTo>
                    <a:pt x="44" y="116"/>
                  </a:lnTo>
                  <a:lnTo>
                    <a:pt x="40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Rectangle 1756">
              <a:extLst>
                <a:ext uri="{FF2B5EF4-FFF2-40B4-BE49-F238E27FC236}">
                  <a16:creationId xmlns:a16="http://schemas.microsoft.com/office/drawing/2014/main" id="{D7DD85AD-2BA9-DBC7-039A-77621B60C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7" y="3898"/>
              <a:ext cx="8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757">
              <a:extLst>
                <a:ext uri="{FF2B5EF4-FFF2-40B4-BE49-F238E27FC236}">
                  <a16:creationId xmlns:a16="http://schemas.microsoft.com/office/drawing/2014/main" id="{9C8B28FF-6C4F-5752-B473-C46D735F2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" y="3875"/>
              <a:ext cx="28" cy="32"/>
            </a:xfrm>
            <a:custGeom>
              <a:avLst/>
              <a:gdLst>
                <a:gd name="T0" fmla="*/ 95 w 144"/>
                <a:gd name="T1" fmla="*/ 40 h 160"/>
                <a:gd name="T2" fmla="*/ 100 w 144"/>
                <a:gd name="T3" fmla="*/ 49 h 160"/>
                <a:gd name="T4" fmla="*/ 142 w 144"/>
                <a:gd name="T5" fmla="*/ 49 h 160"/>
                <a:gd name="T6" fmla="*/ 132 w 144"/>
                <a:gd name="T7" fmla="*/ 27 h 160"/>
                <a:gd name="T8" fmla="*/ 119 w 144"/>
                <a:gd name="T9" fmla="*/ 12 h 160"/>
                <a:gd name="T10" fmla="*/ 98 w 144"/>
                <a:gd name="T11" fmla="*/ 2 h 160"/>
                <a:gd name="T12" fmla="*/ 73 w 144"/>
                <a:gd name="T13" fmla="*/ 0 h 160"/>
                <a:gd name="T14" fmla="*/ 42 w 144"/>
                <a:gd name="T15" fmla="*/ 4 h 160"/>
                <a:gd name="T16" fmla="*/ 19 w 144"/>
                <a:gd name="T17" fmla="*/ 22 h 160"/>
                <a:gd name="T18" fmla="*/ 4 w 144"/>
                <a:gd name="T19" fmla="*/ 46 h 160"/>
                <a:gd name="T20" fmla="*/ 0 w 144"/>
                <a:gd name="T21" fmla="*/ 81 h 160"/>
                <a:gd name="T22" fmla="*/ 4 w 144"/>
                <a:gd name="T23" fmla="*/ 113 h 160"/>
                <a:gd name="T24" fmla="*/ 13 w 144"/>
                <a:gd name="T25" fmla="*/ 133 h 160"/>
                <a:gd name="T26" fmla="*/ 28 w 144"/>
                <a:gd name="T27" fmla="*/ 148 h 160"/>
                <a:gd name="T28" fmla="*/ 55 w 144"/>
                <a:gd name="T29" fmla="*/ 158 h 160"/>
                <a:gd name="T30" fmla="*/ 86 w 144"/>
                <a:gd name="T31" fmla="*/ 159 h 160"/>
                <a:gd name="T32" fmla="*/ 109 w 144"/>
                <a:gd name="T33" fmla="*/ 152 h 160"/>
                <a:gd name="T34" fmla="*/ 120 w 144"/>
                <a:gd name="T35" fmla="*/ 147 h 160"/>
                <a:gd name="T36" fmla="*/ 128 w 144"/>
                <a:gd name="T37" fmla="*/ 138 h 160"/>
                <a:gd name="T38" fmla="*/ 139 w 144"/>
                <a:gd name="T39" fmla="*/ 118 h 160"/>
                <a:gd name="T40" fmla="*/ 104 w 144"/>
                <a:gd name="T41" fmla="*/ 98 h 160"/>
                <a:gd name="T42" fmla="*/ 99 w 144"/>
                <a:gd name="T43" fmla="*/ 112 h 160"/>
                <a:gd name="T44" fmla="*/ 93 w 144"/>
                <a:gd name="T45" fmla="*/ 121 h 160"/>
                <a:gd name="T46" fmla="*/ 85 w 144"/>
                <a:gd name="T47" fmla="*/ 125 h 160"/>
                <a:gd name="T48" fmla="*/ 79 w 144"/>
                <a:gd name="T49" fmla="*/ 126 h 160"/>
                <a:gd name="T50" fmla="*/ 67 w 144"/>
                <a:gd name="T51" fmla="*/ 126 h 160"/>
                <a:gd name="T52" fmla="*/ 50 w 144"/>
                <a:gd name="T53" fmla="*/ 116 h 160"/>
                <a:gd name="T54" fmla="*/ 43 w 144"/>
                <a:gd name="T55" fmla="*/ 100 h 160"/>
                <a:gd name="T56" fmla="*/ 41 w 144"/>
                <a:gd name="T57" fmla="*/ 77 h 160"/>
                <a:gd name="T58" fmla="*/ 43 w 144"/>
                <a:gd name="T59" fmla="*/ 55 h 160"/>
                <a:gd name="T60" fmla="*/ 50 w 144"/>
                <a:gd name="T61" fmla="*/ 42 h 160"/>
                <a:gd name="T62" fmla="*/ 60 w 144"/>
                <a:gd name="T63" fmla="*/ 34 h 160"/>
                <a:gd name="T64" fmla="*/ 84 w 144"/>
                <a:gd name="T65" fmla="*/ 3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60">
                  <a:moveTo>
                    <a:pt x="93" y="38"/>
                  </a:moveTo>
                  <a:lnTo>
                    <a:pt x="95" y="40"/>
                  </a:lnTo>
                  <a:lnTo>
                    <a:pt x="99" y="45"/>
                  </a:lnTo>
                  <a:lnTo>
                    <a:pt x="100" y="49"/>
                  </a:lnTo>
                  <a:lnTo>
                    <a:pt x="102" y="56"/>
                  </a:lnTo>
                  <a:lnTo>
                    <a:pt x="142" y="49"/>
                  </a:lnTo>
                  <a:lnTo>
                    <a:pt x="137" y="37"/>
                  </a:lnTo>
                  <a:lnTo>
                    <a:pt x="132" y="27"/>
                  </a:lnTo>
                  <a:lnTo>
                    <a:pt x="125" y="18"/>
                  </a:lnTo>
                  <a:lnTo>
                    <a:pt x="119" y="12"/>
                  </a:lnTo>
                  <a:lnTo>
                    <a:pt x="108" y="6"/>
                  </a:lnTo>
                  <a:lnTo>
                    <a:pt x="98" y="2"/>
                  </a:lnTo>
                  <a:lnTo>
                    <a:pt x="86" y="0"/>
                  </a:lnTo>
                  <a:lnTo>
                    <a:pt x="73" y="0"/>
                  </a:lnTo>
                  <a:lnTo>
                    <a:pt x="56" y="1"/>
                  </a:lnTo>
                  <a:lnTo>
                    <a:pt x="42" y="4"/>
                  </a:lnTo>
                  <a:lnTo>
                    <a:pt x="30" y="11"/>
                  </a:lnTo>
                  <a:lnTo>
                    <a:pt x="19" y="22"/>
                  </a:lnTo>
                  <a:lnTo>
                    <a:pt x="10" y="32"/>
                  </a:lnTo>
                  <a:lnTo>
                    <a:pt x="4" y="46"/>
                  </a:lnTo>
                  <a:lnTo>
                    <a:pt x="1" y="61"/>
                  </a:lnTo>
                  <a:lnTo>
                    <a:pt x="0" y="81"/>
                  </a:lnTo>
                  <a:lnTo>
                    <a:pt x="1" y="98"/>
                  </a:lnTo>
                  <a:lnTo>
                    <a:pt x="4" y="113"/>
                  </a:lnTo>
                  <a:lnTo>
                    <a:pt x="10" y="127"/>
                  </a:lnTo>
                  <a:lnTo>
                    <a:pt x="13" y="133"/>
                  </a:lnTo>
                  <a:lnTo>
                    <a:pt x="19" y="140"/>
                  </a:lnTo>
                  <a:lnTo>
                    <a:pt x="28" y="148"/>
                  </a:lnTo>
                  <a:lnTo>
                    <a:pt x="41" y="155"/>
                  </a:lnTo>
                  <a:lnTo>
                    <a:pt x="55" y="158"/>
                  </a:lnTo>
                  <a:lnTo>
                    <a:pt x="72" y="160"/>
                  </a:lnTo>
                  <a:lnTo>
                    <a:pt x="86" y="159"/>
                  </a:lnTo>
                  <a:lnTo>
                    <a:pt x="99" y="157"/>
                  </a:lnTo>
                  <a:lnTo>
                    <a:pt x="109" y="152"/>
                  </a:lnTo>
                  <a:lnTo>
                    <a:pt x="114" y="149"/>
                  </a:lnTo>
                  <a:lnTo>
                    <a:pt x="120" y="147"/>
                  </a:lnTo>
                  <a:lnTo>
                    <a:pt x="123" y="142"/>
                  </a:lnTo>
                  <a:lnTo>
                    <a:pt x="128" y="138"/>
                  </a:lnTo>
                  <a:lnTo>
                    <a:pt x="135" y="129"/>
                  </a:lnTo>
                  <a:lnTo>
                    <a:pt x="139" y="118"/>
                  </a:lnTo>
                  <a:lnTo>
                    <a:pt x="144" y="105"/>
                  </a:lnTo>
                  <a:lnTo>
                    <a:pt x="104" y="98"/>
                  </a:lnTo>
                  <a:lnTo>
                    <a:pt x="101" y="105"/>
                  </a:lnTo>
                  <a:lnTo>
                    <a:pt x="99" y="112"/>
                  </a:lnTo>
                  <a:lnTo>
                    <a:pt x="95" y="116"/>
                  </a:lnTo>
                  <a:lnTo>
                    <a:pt x="93" y="121"/>
                  </a:lnTo>
                  <a:lnTo>
                    <a:pt x="89" y="122"/>
                  </a:lnTo>
                  <a:lnTo>
                    <a:pt x="85" y="125"/>
                  </a:lnTo>
                  <a:lnTo>
                    <a:pt x="82" y="125"/>
                  </a:lnTo>
                  <a:lnTo>
                    <a:pt x="79" y="126"/>
                  </a:lnTo>
                  <a:lnTo>
                    <a:pt x="75" y="127"/>
                  </a:lnTo>
                  <a:lnTo>
                    <a:pt x="67" y="126"/>
                  </a:lnTo>
                  <a:lnTo>
                    <a:pt x="61" y="123"/>
                  </a:lnTo>
                  <a:lnTo>
                    <a:pt x="50" y="116"/>
                  </a:lnTo>
                  <a:lnTo>
                    <a:pt x="46" y="108"/>
                  </a:lnTo>
                  <a:lnTo>
                    <a:pt x="43" y="100"/>
                  </a:lnTo>
                  <a:lnTo>
                    <a:pt x="41" y="90"/>
                  </a:lnTo>
                  <a:lnTo>
                    <a:pt x="41" y="77"/>
                  </a:lnTo>
                  <a:lnTo>
                    <a:pt x="41" y="64"/>
                  </a:lnTo>
                  <a:lnTo>
                    <a:pt x="43" y="55"/>
                  </a:lnTo>
                  <a:lnTo>
                    <a:pt x="46" y="47"/>
                  </a:lnTo>
                  <a:lnTo>
                    <a:pt x="50" y="42"/>
                  </a:lnTo>
                  <a:lnTo>
                    <a:pt x="54" y="37"/>
                  </a:lnTo>
                  <a:lnTo>
                    <a:pt x="60" y="34"/>
                  </a:lnTo>
                  <a:lnTo>
                    <a:pt x="75" y="32"/>
                  </a:lnTo>
                  <a:lnTo>
                    <a:pt x="84" y="33"/>
                  </a:lnTo>
                  <a:lnTo>
                    <a:pt x="93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758">
              <a:extLst>
                <a:ext uri="{FF2B5EF4-FFF2-40B4-BE49-F238E27FC236}">
                  <a16:creationId xmlns:a16="http://schemas.microsoft.com/office/drawing/2014/main" id="{C1B627A0-2BE6-F44E-7C63-18A8E047F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" y="3875"/>
              <a:ext cx="46" cy="31"/>
            </a:xfrm>
            <a:custGeom>
              <a:avLst/>
              <a:gdLst>
                <a:gd name="T0" fmla="*/ 229 w 229"/>
                <a:gd name="T1" fmla="*/ 0 h 154"/>
                <a:gd name="T2" fmla="*/ 188 w 229"/>
                <a:gd name="T3" fmla="*/ 0 h 154"/>
                <a:gd name="T4" fmla="*/ 159 w 229"/>
                <a:gd name="T5" fmla="*/ 101 h 154"/>
                <a:gd name="T6" fmla="*/ 134 w 229"/>
                <a:gd name="T7" fmla="*/ 0 h 154"/>
                <a:gd name="T8" fmla="*/ 95 w 229"/>
                <a:gd name="T9" fmla="*/ 0 h 154"/>
                <a:gd name="T10" fmla="*/ 68 w 229"/>
                <a:gd name="T11" fmla="*/ 101 h 154"/>
                <a:gd name="T12" fmla="*/ 39 w 229"/>
                <a:gd name="T13" fmla="*/ 0 h 154"/>
                <a:gd name="T14" fmla="*/ 0 w 229"/>
                <a:gd name="T15" fmla="*/ 0 h 154"/>
                <a:gd name="T16" fmla="*/ 49 w 229"/>
                <a:gd name="T17" fmla="*/ 154 h 154"/>
                <a:gd name="T18" fmla="*/ 88 w 229"/>
                <a:gd name="T19" fmla="*/ 154 h 154"/>
                <a:gd name="T20" fmla="*/ 114 w 229"/>
                <a:gd name="T21" fmla="*/ 56 h 154"/>
                <a:gd name="T22" fmla="*/ 141 w 229"/>
                <a:gd name="T23" fmla="*/ 154 h 154"/>
                <a:gd name="T24" fmla="*/ 179 w 229"/>
                <a:gd name="T25" fmla="*/ 154 h 154"/>
                <a:gd name="T26" fmla="*/ 229 w 229"/>
                <a:gd name="T2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9" h="154">
                  <a:moveTo>
                    <a:pt x="229" y="0"/>
                  </a:moveTo>
                  <a:lnTo>
                    <a:pt x="188" y="0"/>
                  </a:lnTo>
                  <a:lnTo>
                    <a:pt x="159" y="101"/>
                  </a:lnTo>
                  <a:lnTo>
                    <a:pt x="134" y="0"/>
                  </a:lnTo>
                  <a:lnTo>
                    <a:pt x="95" y="0"/>
                  </a:lnTo>
                  <a:lnTo>
                    <a:pt x="68" y="101"/>
                  </a:lnTo>
                  <a:lnTo>
                    <a:pt x="39" y="0"/>
                  </a:lnTo>
                  <a:lnTo>
                    <a:pt x="0" y="0"/>
                  </a:lnTo>
                  <a:lnTo>
                    <a:pt x="49" y="154"/>
                  </a:lnTo>
                  <a:lnTo>
                    <a:pt x="88" y="154"/>
                  </a:lnTo>
                  <a:lnTo>
                    <a:pt x="114" y="56"/>
                  </a:lnTo>
                  <a:lnTo>
                    <a:pt x="141" y="154"/>
                  </a:lnTo>
                  <a:lnTo>
                    <a:pt x="179" y="154"/>
                  </a:lnTo>
                  <a:lnTo>
                    <a:pt x="2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759">
              <a:extLst>
                <a:ext uri="{FF2B5EF4-FFF2-40B4-BE49-F238E27FC236}">
                  <a16:creationId xmlns:a16="http://schemas.microsoft.com/office/drawing/2014/main" id="{8AB16ABB-4B02-BEF1-0FAB-6B79D08E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" y="3875"/>
              <a:ext cx="29" cy="32"/>
            </a:xfrm>
            <a:custGeom>
              <a:avLst/>
              <a:gdLst>
                <a:gd name="T0" fmla="*/ 10 w 144"/>
                <a:gd name="T1" fmla="*/ 32 h 160"/>
                <a:gd name="T2" fmla="*/ 1 w 144"/>
                <a:gd name="T3" fmla="*/ 61 h 160"/>
                <a:gd name="T4" fmla="*/ 1 w 144"/>
                <a:gd name="T5" fmla="*/ 98 h 160"/>
                <a:gd name="T6" fmla="*/ 10 w 144"/>
                <a:gd name="T7" fmla="*/ 127 h 160"/>
                <a:gd name="T8" fmla="*/ 20 w 144"/>
                <a:gd name="T9" fmla="*/ 140 h 160"/>
                <a:gd name="T10" fmla="*/ 42 w 144"/>
                <a:gd name="T11" fmla="*/ 155 h 160"/>
                <a:gd name="T12" fmla="*/ 73 w 144"/>
                <a:gd name="T13" fmla="*/ 160 h 160"/>
                <a:gd name="T14" fmla="*/ 99 w 144"/>
                <a:gd name="T15" fmla="*/ 157 h 160"/>
                <a:gd name="T16" fmla="*/ 114 w 144"/>
                <a:gd name="T17" fmla="*/ 149 h 160"/>
                <a:gd name="T18" fmla="*/ 124 w 144"/>
                <a:gd name="T19" fmla="*/ 142 h 160"/>
                <a:gd name="T20" fmla="*/ 135 w 144"/>
                <a:gd name="T21" fmla="*/ 129 h 160"/>
                <a:gd name="T22" fmla="*/ 144 w 144"/>
                <a:gd name="T23" fmla="*/ 105 h 160"/>
                <a:gd name="T24" fmla="*/ 102 w 144"/>
                <a:gd name="T25" fmla="*/ 105 h 160"/>
                <a:gd name="T26" fmla="*/ 96 w 144"/>
                <a:gd name="T27" fmla="*/ 116 h 160"/>
                <a:gd name="T28" fmla="*/ 89 w 144"/>
                <a:gd name="T29" fmla="*/ 122 h 160"/>
                <a:gd name="T30" fmla="*/ 82 w 144"/>
                <a:gd name="T31" fmla="*/ 125 h 160"/>
                <a:gd name="T32" fmla="*/ 75 w 144"/>
                <a:gd name="T33" fmla="*/ 127 h 160"/>
                <a:gd name="T34" fmla="*/ 61 w 144"/>
                <a:gd name="T35" fmla="*/ 123 h 160"/>
                <a:gd name="T36" fmla="*/ 46 w 144"/>
                <a:gd name="T37" fmla="*/ 108 h 160"/>
                <a:gd name="T38" fmla="*/ 42 w 144"/>
                <a:gd name="T39" fmla="*/ 90 h 160"/>
                <a:gd name="T40" fmla="*/ 42 w 144"/>
                <a:gd name="T41" fmla="*/ 64 h 160"/>
                <a:gd name="T42" fmla="*/ 46 w 144"/>
                <a:gd name="T43" fmla="*/ 47 h 160"/>
                <a:gd name="T44" fmla="*/ 54 w 144"/>
                <a:gd name="T45" fmla="*/ 37 h 160"/>
                <a:gd name="T46" fmla="*/ 75 w 144"/>
                <a:gd name="T47" fmla="*/ 32 h 160"/>
                <a:gd name="T48" fmla="*/ 94 w 144"/>
                <a:gd name="T49" fmla="*/ 38 h 160"/>
                <a:gd name="T50" fmla="*/ 99 w 144"/>
                <a:gd name="T51" fmla="*/ 45 h 160"/>
                <a:gd name="T52" fmla="*/ 103 w 144"/>
                <a:gd name="T53" fmla="*/ 56 h 160"/>
                <a:gd name="T54" fmla="*/ 138 w 144"/>
                <a:gd name="T55" fmla="*/ 37 h 160"/>
                <a:gd name="T56" fmla="*/ 126 w 144"/>
                <a:gd name="T57" fmla="*/ 18 h 160"/>
                <a:gd name="T58" fmla="*/ 109 w 144"/>
                <a:gd name="T59" fmla="*/ 6 h 160"/>
                <a:gd name="T60" fmla="*/ 87 w 144"/>
                <a:gd name="T61" fmla="*/ 0 h 160"/>
                <a:gd name="T62" fmla="*/ 57 w 144"/>
                <a:gd name="T63" fmla="*/ 1 h 160"/>
                <a:gd name="T64" fmla="*/ 30 w 144"/>
                <a:gd name="T65" fmla="*/ 1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60">
                  <a:moveTo>
                    <a:pt x="20" y="22"/>
                  </a:moveTo>
                  <a:lnTo>
                    <a:pt x="10" y="32"/>
                  </a:lnTo>
                  <a:lnTo>
                    <a:pt x="5" y="46"/>
                  </a:lnTo>
                  <a:lnTo>
                    <a:pt x="1" y="61"/>
                  </a:lnTo>
                  <a:lnTo>
                    <a:pt x="0" y="81"/>
                  </a:lnTo>
                  <a:lnTo>
                    <a:pt x="1" y="98"/>
                  </a:lnTo>
                  <a:lnTo>
                    <a:pt x="5" y="113"/>
                  </a:lnTo>
                  <a:lnTo>
                    <a:pt x="10" y="127"/>
                  </a:lnTo>
                  <a:lnTo>
                    <a:pt x="14" y="133"/>
                  </a:lnTo>
                  <a:lnTo>
                    <a:pt x="20" y="140"/>
                  </a:lnTo>
                  <a:lnTo>
                    <a:pt x="29" y="148"/>
                  </a:lnTo>
                  <a:lnTo>
                    <a:pt x="42" y="155"/>
                  </a:lnTo>
                  <a:lnTo>
                    <a:pt x="55" y="158"/>
                  </a:lnTo>
                  <a:lnTo>
                    <a:pt x="73" y="160"/>
                  </a:lnTo>
                  <a:lnTo>
                    <a:pt x="87" y="159"/>
                  </a:lnTo>
                  <a:lnTo>
                    <a:pt x="99" y="157"/>
                  </a:lnTo>
                  <a:lnTo>
                    <a:pt x="110" y="152"/>
                  </a:lnTo>
                  <a:lnTo>
                    <a:pt x="114" y="149"/>
                  </a:lnTo>
                  <a:lnTo>
                    <a:pt x="120" y="147"/>
                  </a:lnTo>
                  <a:lnTo>
                    <a:pt x="124" y="142"/>
                  </a:lnTo>
                  <a:lnTo>
                    <a:pt x="128" y="138"/>
                  </a:lnTo>
                  <a:lnTo>
                    <a:pt x="135" y="129"/>
                  </a:lnTo>
                  <a:lnTo>
                    <a:pt x="140" y="118"/>
                  </a:lnTo>
                  <a:lnTo>
                    <a:pt x="144" y="105"/>
                  </a:lnTo>
                  <a:lnTo>
                    <a:pt x="104" y="98"/>
                  </a:lnTo>
                  <a:lnTo>
                    <a:pt x="102" y="105"/>
                  </a:lnTo>
                  <a:lnTo>
                    <a:pt x="99" y="112"/>
                  </a:lnTo>
                  <a:lnTo>
                    <a:pt x="96" y="116"/>
                  </a:lnTo>
                  <a:lnTo>
                    <a:pt x="94" y="121"/>
                  </a:lnTo>
                  <a:lnTo>
                    <a:pt x="89" y="122"/>
                  </a:lnTo>
                  <a:lnTo>
                    <a:pt x="86" y="125"/>
                  </a:lnTo>
                  <a:lnTo>
                    <a:pt x="82" y="125"/>
                  </a:lnTo>
                  <a:lnTo>
                    <a:pt x="80" y="126"/>
                  </a:lnTo>
                  <a:lnTo>
                    <a:pt x="75" y="127"/>
                  </a:lnTo>
                  <a:lnTo>
                    <a:pt x="67" y="126"/>
                  </a:lnTo>
                  <a:lnTo>
                    <a:pt x="61" y="123"/>
                  </a:lnTo>
                  <a:lnTo>
                    <a:pt x="51" y="116"/>
                  </a:lnTo>
                  <a:lnTo>
                    <a:pt x="46" y="108"/>
                  </a:lnTo>
                  <a:lnTo>
                    <a:pt x="44" y="100"/>
                  </a:lnTo>
                  <a:lnTo>
                    <a:pt x="42" y="90"/>
                  </a:lnTo>
                  <a:lnTo>
                    <a:pt x="42" y="77"/>
                  </a:lnTo>
                  <a:lnTo>
                    <a:pt x="42" y="64"/>
                  </a:lnTo>
                  <a:lnTo>
                    <a:pt x="44" y="55"/>
                  </a:lnTo>
                  <a:lnTo>
                    <a:pt x="46" y="47"/>
                  </a:lnTo>
                  <a:lnTo>
                    <a:pt x="51" y="42"/>
                  </a:lnTo>
                  <a:lnTo>
                    <a:pt x="54" y="37"/>
                  </a:lnTo>
                  <a:lnTo>
                    <a:pt x="60" y="34"/>
                  </a:lnTo>
                  <a:lnTo>
                    <a:pt x="75" y="32"/>
                  </a:lnTo>
                  <a:lnTo>
                    <a:pt x="84" y="33"/>
                  </a:lnTo>
                  <a:lnTo>
                    <a:pt x="94" y="38"/>
                  </a:lnTo>
                  <a:lnTo>
                    <a:pt x="96" y="40"/>
                  </a:lnTo>
                  <a:lnTo>
                    <a:pt x="99" y="45"/>
                  </a:lnTo>
                  <a:lnTo>
                    <a:pt x="101" y="49"/>
                  </a:lnTo>
                  <a:lnTo>
                    <a:pt x="103" y="56"/>
                  </a:lnTo>
                  <a:lnTo>
                    <a:pt x="142" y="49"/>
                  </a:lnTo>
                  <a:lnTo>
                    <a:pt x="138" y="37"/>
                  </a:lnTo>
                  <a:lnTo>
                    <a:pt x="133" y="27"/>
                  </a:lnTo>
                  <a:lnTo>
                    <a:pt x="126" y="18"/>
                  </a:lnTo>
                  <a:lnTo>
                    <a:pt x="119" y="12"/>
                  </a:lnTo>
                  <a:lnTo>
                    <a:pt x="109" y="6"/>
                  </a:lnTo>
                  <a:lnTo>
                    <a:pt x="98" y="2"/>
                  </a:lnTo>
                  <a:lnTo>
                    <a:pt x="87" y="0"/>
                  </a:lnTo>
                  <a:lnTo>
                    <a:pt x="74" y="0"/>
                  </a:lnTo>
                  <a:lnTo>
                    <a:pt x="57" y="1"/>
                  </a:lnTo>
                  <a:lnTo>
                    <a:pt x="43" y="4"/>
                  </a:lnTo>
                  <a:lnTo>
                    <a:pt x="30" y="11"/>
                  </a:lnTo>
                  <a:lnTo>
                    <a:pt x="2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Rectangle 1760">
              <a:extLst>
                <a:ext uri="{FF2B5EF4-FFF2-40B4-BE49-F238E27FC236}">
                  <a16:creationId xmlns:a16="http://schemas.microsoft.com/office/drawing/2014/main" id="{7E9C7295-73A5-DDA1-CBAA-3F961DA2B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3898"/>
              <a:ext cx="9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61">
              <a:extLst>
                <a:ext uri="{FF2B5EF4-FFF2-40B4-BE49-F238E27FC236}">
                  <a16:creationId xmlns:a16="http://schemas.microsoft.com/office/drawing/2014/main" id="{827651BE-CFD1-A17D-E376-3E6178891C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2" y="3875"/>
              <a:ext cx="32" cy="32"/>
            </a:xfrm>
            <a:custGeom>
              <a:avLst/>
              <a:gdLst>
                <a:gd name="T0" fmla="*/ 28 w 158"/>
                <a:gd name="T1" fmla="*/ 15 h 160"/>
                <a:gd name="T2" fmla="*/ 10 w 158"/>
                <a:gd name="T3" fmla="*/ 39 h 160"/>
                <a:gd name="T4" fmla="*/ 0 w 158"/>
                <a:gd name="T5" fmla="*/ 78 h 160"/>
                <a:gd name="T6" fmla="*/ 2 w 158"/>
                <a:gd name="T7" fmla="*/ 103 h 160"/>
                <a:gd name="T8" fmla="*/ 10 w 158"/>
                <a:gd name="T9" fmla="*/ 123 h 160"/>
                <a:gd name="T10" fmla="*/ 22 w 158"/>
                <a:gd name="T11" fmla="*/ 140 h 160"/>
                <a:gd name="T12" fmla="*/ 59 w 158"/>
                <a:gd name="T13" fmla="*/ 158 h 160"/>
                <a:gd name="T14" fmla="*/ 86 w 158"/>
                <a:gd name="T15" fmla="*/ 159 h 160"/>
                <a:gd name="T16" fmla="*/ 87 w 158"/>
                <a:gd name="T17" fmla="*/ 158 h 160"/>
                <a:gd name="T18" fmla="*/ 94 w 158"/>
                <a:gd name="T19" fmla="*/ 158 h 160"/>
                <a:gd name="T20" fmla="*/ 101 w 158"/>
                <a:gd name="T21" fmla="*/ 155 h 160"/>
                <a:gd name="T22" fmla="*/ 105 w 158"/>
                <a:gd name="T23" fmla="*/ 155 h 160"/>
                <a:gd name="T24" fmla="*/ 123 w 158"/>
                <a:gd name="T25" fmla="*/ 147 h 160"/>
                <a:gd name="T26" fmla="*/ 136 w 158"/>
                <a:gd name="T27" fmla="*/ 137 h 160"/>
                <a:gd name="T28" fmla="*/ 144 w 158"/>
                <a:gd name="T29" fmla="*/ 125 h 160"/>
                <a:gd name="T30" fmla="*/ 152 w 158"/>
                <a:gd name="T31" fmla="*/ 106 h 160"/>
                <a:gd name="T32" fmla="*/ 152 w 158"/>
                <a:gd name="T33" fmla="*/ 103 h 160"/>
                <a:gd name="T34" fmla="*/ 156 w 158"/>
                <a:gd name="T35" fmla="*/ 96 h 160"/>
                <a:gd name="T36" fmla="*/ 156 w 158"/>
                <a:gd name="T37" fmla="*/ 62 h 160"/>
                <a:gd name="T38" fmla="*/ 144 w 158"/>
                <a:gd name="T39" fmla="*/ 33 h 160"/>
                <a:gd name="T40" fmla="*/ 123 w 158"/>
                <a:gd name="T41" fmla="*/ 12 h 160"/>
                <a:gd name="T42" fmla="*/ 111 w 158"/>
                <a:gd name="T43" fmla="*/ 6 h 160"/>
                <a:gd name="T44" fmla="*/ 96 w 158"/>
                <a:gd name="T45" fmla="*/ 1 h 160"/>
                <a:gd name="T46" fmla="*/ 57 w 158"/>
                <a:gd name="T47" fmla="*/ 2 h 160"/>
                <a:gd name="T48" fmla="*/ 53 w 158"/>
                <a:gd name="T49" fmla="*/ 115 h 160"/>
                <a:gd name="T50" fmla="*/ 44 w 158"/>
                <a:gd name="T51" fmla="*/ 99 h 160"/>
                <a:gd name="T52" fmla="*/ 41 w 158"/>
                <a:gd name="T53" fmla="*/ 81 h 160"/>
                <a:gd name="T54" fmla="*/ 44 w 158"/>
                <a:gd name="T55" fmla="*/ 60 h 160"/>
                <a:gd name="T56" fmla="*/ 53 w 158"/>
                <a:gd name="T57" fmla="*/ 45 h 160"/>
                <a:gd name="T58" fmla="*/ 64 w 158"/>
                <a:gd name="T59" fmla="*/ 36 h 160"/>
                <a:gd name="T60" fmla="*/ 86 w 158"/>
                <a:gd name="T61" fmla="*/ 33 h 160"/>
                <a:gd name="T62" fmla="*/ 99 w 158"/>
                <a:gd name="T63" fmla="*/ 39 h 160"/>
                <a:gd name="T64" fmla="*/ 109 w 158"/>
                <a:gd name="T65" fmla="*/ 51 h 160"/>
                <a:gd name="T66" fmla="*/ 115 w 158"/>
                <a:gd name="T67" fmla="*/ 68 h 160"/>
                <a:gd name="T68" fmla="*/ 115 w 158"/>
                <a:gd name="T69" fmla="*/ 84 h 160"/>
                <a:gd name="T70" fmla="*/ 113 w 158"/>
                <a:gd name="T71" fmla="*/ 99 h 160"/>
                <a:gd name="T72" fmla="*/ 109 w 158"/>
                <a:gd name="T73" fmla="*/ 107 h 160"/>
                <a:gd name="T74" fmla="*/ 106 w 158"/>
                <a:gd name="T75" fmla="*/ 115 h 160"/>
                <a:gd name="T76" fmla="*/ 97 w 158"/>
                <a:gd name="T77" fmla="*/ 120 h 160"/>
                <a:gd name="T78" fmla="*/ 96 w 158"/>
                <a:gd name="T79" fmla="*/ 121 h 160"/>
                <a:gd name="T80" fmla="*/ 86 w 158"/>
                <a:gd name="T81" fmla="*/ 126 h 160"/>
                <a:gd name="T82" fmla="*/ 71 w 158"/>
                <a:gd name="T83" fmla="*/ 126 h 160"/>
                <a:gd name="T84" fmla="*/ 57 w 158"/>
                <a:gd name="T85" fmla="*/ 12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160">
                  <a:moveTo>
                    <a:pt x="38" y="10"/>
                  </a:moveTo>
                  <a:lnTo>
                    <a:pt x="28" y="15"/>
                  </a:lnTo>
                  <a:lnTo>
                    <a:pt x="22" y="22"/>
                  </a:lnTo>
                  <a:lnTo>
                    <a:pt x="10" y="39"/>
                  </a:lnTo>
                  <a:lnTo>
                    <a:pt x="2" y="58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2" y="103"/>
                  </a:lnTo>
                  <a:lnTo>
                    <a:pt x="4" y="113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22" y="140"/>
                  </a:lnTo>
                  <a:lnTo>
                    <a:pt x="39" y="151"/>
                  </a:lnTo>
                  <a:lnTo>
                    <a:pt x="59" y="158"/>
                  </a:lnTo>
                  <a:lnTo>
                    <a:pt x="79" y="160"/>
                  </a:lnTo>
                  <a:lnTo>
                    <a:pt x="86" y="159"/>
                  </a:lnTo>
                  <a:lnTo>
                    <a:pt x="86" y="158"/>
                  </a:lnTo>
                  <a:lnTo>
                    <a:pt x="87" y="158"/>
                  </a:lnTo>
                  <a:lnTo>
                    <a:pt x="90" y="158"/>
                  </a:lnTo>
                  <a:lnTo>
                    <a:pt x="94" y="158"/>
                  </a:lnTo>
                  <a:lnTo>
                    <a:pt x="101" y="156"/>
                  </a:lnTo>
                  <a:lnTo>
                    <a:pt x="101" y="155"/>
                  </a:lnTo>
                  <a:lnTo>
                    <a:pt x="102" y="155"/>
                  </a:lnTo>
                  <a:lnTo>
                    <a:pt x="105" y="155"/>
                  </a:lnTo>
                  <a:lnTo>
                    <a:pt x="109" y="155"/>
                  </a:lnTo>
                  <a:lnTo>
                    <a:pt x="123" y="147"/>
                  </a:lnTo>
                  <a:lnTo>
                    <a:pt x="129" y="142"/>
                  </a:lnTo>
                  <a:lnTo>
                    <a:pt x="136" y="137"/>
                  </a:lnTo>
                  <a:lnTo>
                    <a:pt x="139" y="130"/>
                  </a:lnTo>
                  <a:lnTo>
                    <a:pt x="144" y="125"/>
                  </a:lnTo>
                  <a:lnTo>
                    <a:pt x="152" y="111"/>
                  </a:lnTo>
                  <a:lnTo>
                    <a:pt x="152" y="106"/>
                  </a:lnTo>
                  <a:lnTo>
                    <a:pt x="152" y="104"/>
                  </a:lnTo>
                  <a:lnTo>
                    <a:pt x="152" y="103"/>
                  </a:lnTo>
                  <a:lnTo>
                    <a:pt x="153" y="103"/>
                  </a:lnTo>
                  <a:lnTo>
                    <a:pt x="156" y="96"/>
                  </a:lnTo>
                  <a:lnTo>
                    <a:pt x="158" y="79"/>
                  </a:lnTo>
                  <a:lnTo>
                    <a:pt x="156" y="62"/>
                  </a:lnTo>
                  <a:lnTo>
                    <a:pt x="152" y="47"/>
                  </a:lnTo>
                  <a:lnTo>
                    <a:pt x="144" y="33"/>
                  </a:lnTo>
                  <a:lnTo>
                    <a:pt x="136" y="23"/>
                  </a:lnTo>
                  <a:lnTo>
                    <a:pt x="123" y="12"/>
                  </a:lnTo>
                  <a:lnTo>
                    <a:pt x="116" y="8"/>
                  </a:lnTo>
                  <a:lnTo>
                    <a:pt x="111" y="6"/>
                  </a:lnTo>
                  <a:lnTo>
                    <a:pt x="102" y="2"/>
                  </a:lnTo>
                  <a:lnTo>
                    <a:pt x="96" y="1"/>
                  </a:lnTo>
                  <a:lnTo>
                    <a:pt x="79" y="0"/>
                  </a:lnTo>
                  <a:lnTo>
                    <a:pt x="57" y="2"/>
                  </a:lnTo>
                  <a:lnTo>
                    <a:pt x="38" y="10"/>
                  </a:lnTo>
                  <a:close/>
                  <a:moveTo>
                    <a:pt x="53" y="115"/>
                  </a:moveTo>
                  <a:lnTo>
                    <a:pt x="47" y="107"/>
                  </a:lnTo>
                  <a:lnTo>
                    <a:pt x="44" y="99"/>
                  </a:lnTo>
                  <a:lnTo>
                    <a:pt x="41" y="90"/>
                  </a:lnTo>
                  <a:lnTo>
                    <a:pt x="41" y="81"/>
                  </a:lnTo>
                  <a:lnTo>
                    <a:pt x="41" y="69"/>
                  </a:lnTo>
                  <a:lnTo>
                    <a:pt x="44" y="60"/>
                  </a:lnTo>
                  <a:lnTo>
                    <a:pt x="47" y="51"/>
                  </a:lnTo>
                  <a:lnTo>
                    <a:pt x="53" y="45"/>
                  </a:lnTo>
                  <a:lnTo>
                    <a:pt x="57" y="39"/>
                  </a:lnTo>
                  <a:lnTo>
                    <a:pt x="64" y="36"/>
                  </a:lnTo>
                  <a:lnTo>
                    <a:pt x="79" y="33"/>
                  </a:lnTo>
                  <a:lnTo>
                    <a:pt x="86" y="33"/>
                  </a:lnTo>
                  <a:lnTo>
                    <a:pt x="93" y="36"/>
                  </a:lnTo>
                  <a:lnTo>
                    <a:pt x="99" y="39"/>
                  </a:lnTo>
                  <a:lnTo>
                    <a:pt x="106" y="45"/>
                  </a:lnTo>
                  <a:lnTo>
                    <a:pt x="109" y="51"/>
                  </a:lnTo>
                  <a:lnTo>
                    <a:pt x="113" y="59"/>
                  </a:lnTo>
                  <a:lnTo>
                    <a:pt x="115" y="68"/>
                  </a:lnTo>
                  <a:lnTo>
                    <a:pt x="116" y="79"/>
                  </a:lnTo>
                  <a:lnTo>
                    <a:pt x="115" y="84"/>
                  </a:lnTo>
                  <a:lnTo>
                    <a:pt x="115" y="90"/>
                  </a:lnTo>
                  <a:lnTo>
                    <a:pt x="113" y="99"/>
                  </a:lnTo>
                  <a:lnTo>
                    <a:pt x="111" y="103"/>
                  </a:lnTo>
                  <a:lnTo>
                    <a:pt x="109" y="107"/>
                  </a:lnTo>
                  <a:lnTo>
                    <a:pt x="107" y="111"/>
                  </a:lnTo>
                  <a:lnTo>
                    <a:pt x="106" y="115"/>
                  </a:lnTo>
                  <a:lnTo>
                    <a:pt x="99" y="120"/>
                  </a:lnTo>
                  <a:lnTo>
                    <a:pt x="97" y="120"/>
                  </a:lnTo>
                  <a:lnTo>
                    <a:pt x="96" y="120"/>
                  </a:lnTo>
                  <a:lnTo>
                    <a:pt x="96" y="121"/>
                  </a:lnTo>
                  <a:lnTo>
                    <a:pt x="93" y="123"/>
                  </a:lnTo>
                  <a:lnTo>
                    <a:pt x="86" y="126"/>
                  </a:lnTo>
                  <a:lnTo>
                    <a:pt x="79" y="127"/>
                  </a:lnTo>
                  <a:lnTo>
                    <a:pt x="71" y="126"/>
                  </a:lnTo>
                  <a:lnTo>
                    <a:pt x="64" y="123"/>
                  </a:lnTo>
                  <a:lnTo>
                    <a:pt x="57" y="120"/>
                  </a:lnTo>
                  <a:lnTo>
                    <a:pt x="53" y="1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62">
              <a:extLst>
                <a:ext uri="{FF2B5EF4-FFF2-40B4-BE49-F238E27FC236}">
                  <a16:creationId xmlns:a16="http://schemas.microsoft.com/office/drawing/2014/main" id="{ACC9E77E-87CA-3A62-1F3B-AFDA0A003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3875"/>
              <a:ext cx="46" cy="31"/>
            </a:xfrm>
            <a:custGeom>
              <a:avLst/>
              <a:gdLst>
                <a:gd name="T0" fmla="*/ 40 w 229"/>
                <a:gd name="T1" fmla="*/ 0 h 154"/>
                <a:gd name="T2" fmla="*/ 0 w 229"/>
                <a:gd name="T3" fmla="*/ 0 h 154"/>
                <a:gd name="T4" fmla="*/ 49 w 229"/>
                <a:gd name="T5" fmla="*/ 154 h 154"/>
                <a:gd name="T6" fmla="*/ 88 w 229"/>
                <a:gd name="T7" fmla="*/ 154 h 154"/>
                <a:gd name="T8" fmla="*/ 115 w 229"/>
                <a:gd name="T9" fmla="*/ 56 h 154"/>
                <a:gd name="T10" fmla="*/ 141 w 229"/>
                <a:gd name="T11" fmla="*/ 154 h 154"/>
                <a:gd name="T12" fmla="*/ 180 w 229"/>
                <a:gd name="T13" fmla="*/ 154 h 154"/>
                <a:gd name="T14" fmla="*/ 229 w 229"/>
                <a:gd name="T15" fmla="*/ 0 h 154"/>
                <a:gd name="T16" fmla="*/ 189 w 229"/>
                <a:gd name="T17" fmla="*/ 0 h 154"/>
                <a:gd name="T18" fmla="*/ 160 w 229"/>
                <a:gd name="T19" fmla="*/ 101 h 154"/>
                <a:gd name="T20" fmla="*/ 134 w 229"/>
                <a:gd name="T21" fmla="*/ 0 h 154"/>
                <a:gd name="T22" fmla="*/ 95 w 229"/>
                <a:gd name="T23" fmla="*/ 0 h 154"/>
                <a:gd name="T24" fmla="*/ 69 w 229"/>
                <a:gd name="T25" fmla="*/ 101 h 154"/>
                <a:gd name="T26" fmla="*/ 40 w 229"/>
                <a:gd name="T2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9" h="154">
                  <a:moveTo>
                    <a:pt x="40" y="0"/>
                  </a:moveTo>
                  <a:lnTo>
                    <a:pt x="0" y="0"/>
                  </a:lnTo>
                  <a:lnTo>
                    <a:pt x="49" y="154"/>
                  </a:lnTo>
                  <a:lnTo>
                    <a:pt x="88" y="154"/>
                  </a:lnTo>
                  <a:lnTo>
                    <a:pt x="115" y="56"/>
                  </a:lnTo>
                  <a:lnTo>
                    <a:pt x="141" y="154"/>
                  </a:lnTo>
                  <a:lnTo>
                    <a:pt x="180" y="154"/>
                  </a:lnTo>
                  <a:lnTo>
                    <a:pt x="229" y="0"/>
                  </a:lnTo>
                  <a:lnTo>
                    <a:pt x="189" y="0"/>
                  </a:lnTo>
                  <a:lnTo>
                    <a:pt x="160" y="101"/>
                  </a:lnTo>
                  <a:lnTo>
                    <a:pt x="134" y="0"/>
                  </a:lnTo>
                  <a:lnTo>
                    <a:pt x="95" y="0"/>
                  </a:lnTo>
                  <a:lnTo>
                    <a:pt x="69" y="10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63">
              <a:extLst>
                <a:ext uri="{FF2B5EF4-FFF2-40B4-BE49-F238E27FC236}">
                  <a16:creationId xmlns:a16="http://schemas.microsoft.com/office/drawing/2014/main" id="{979EE746-B9B2-74B6-471A-4B5B9896F4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28" y="3875"/>
              <a:ext cx="29" cy="32"/>
            </a:xfrm>
            <a:custGeom>
              <a:avLst/>
              <a:gdLst>
                <a:gd name="T0" fmla="*/ 101 w 143"/>
                <a:gd name="T1" fmla="*/ 108 h 160"/>
                <a:gd name="T2" fmla="*/ 91 w 143"/>
                <a:gd name="T3" fmla="*/ 125 h 160"/>
                <a:gd name="T4" fmla="*/ 83 w 143"/>
                <a:gd name="T5" fmla="*/ 128 h 160"/>
                <a:gd name="T6" fmla="*/ 76 w 143"/>
                <a:gd name="T7" fmla="*/ 129 h 160"/>
                <a:gd name="T8" fmla="*/ 75 w 143"/>
                <a:gd name="T9" fmla="*/ 130 h 160"/>
                <a:gd name="T10" fmla="*/ 62 w 143"/>
                <a:gd name="T11" fmla="*/ 127 h 160"/>
                <a:gd name="T12" fmla="*/ 44 w 143"/>
                <a:gd name="T13" fmla="*/ 107 h 160"/>
                <a:gd name="T14" fmla="*/ 42 w 143"/>
                <a:gd name="T15" fmla="*/ 92 h 160"/>
                <a:gd name="T16" fmla="*/ 142 w 143"/>
                <a:gd name="T17" fmla="*/ 79 h 160"/>
                <a:gd name="T18" fmla="*/ 140 w 143"/>
                <a:gd name="T19" fmla="*/ 59 h 160"/>
                <a:gd name="T20" fmla="*/ 135 w 143"/>
                <a:gd name="T21" fmla="*/ 41 h 160"/>
                <a:gd name="T22" fmla="*/ 128 w 143"/>
                <a:gd name="T23" fmla="*/ 27 h 160"/>
                <a:gd name="T24" fmla="*/ 113 w 143"/>
                <a:gd name="T25" fmla="*/ 12 h 160"/>
                <a:gd name="T26" fmla="*/ 101 w 143"/>
                <a:gd name="T27" fmla="*/ 6 h 160"/>
                <a:gd name="T28" fmla="*/ 86 w 143"/>
                <a:gd name="T29" fmla="*/ 1 h 160"/>
                <a:gd name="T30" fmla="*/ 55 w 143"/>
                <a:gd name="T31" fmla="*/ 1 h 160"/>
                <a:gd name="T32" fmla="*/ 30 w 143"/>
                <a:gd name="T33" fmla="*/ 11 h 160"/>
                <a:gd name="T34" fmla="*/ 10 w 143"/>
                <a:gd name="T35" fmla="*/ 32 h 160"/>
                <a:gd name="T36" fmla="*/ 1 w 143"/>
                <a:gd name="T37" fmla="*/ 62 h 160"/>
                <a:gd name="T38" fmla="*/ 0 w 143"/>
                <a:gd name="T39" fmla="*/ 96 h 160"/>
                <a:gd name="T40" fmla="*/ 7 w 143"/>
                <a:gd name="T41" fmla="*/ 122 h 160"/>
                <a:gd name="T42" fmla="*/ 25 w 143"/>
                <a:gd name="T43" fmla="*/ 144 h 160"/>
                <a:gd name="T44" fmla="*/ 39 w 143"/>
                <a:gd name="T45" fmla="*/ 153 h 160"/>
                <a:gd name="T46" fmla="*/ 55 w 143"/>
                <a:gd name="T47" fmla="*/ 158 h 160"/>
                <a:gd name="T48" fmla="*/ 80 w 143"/>
                <a:gd name="T49" fmla="*/ 159 h 160"/>
                <a:gd name="T50" fmla="*/ 97 w 143"/>
                <a:gd name="T51" fmla="*/ 157 h 160"/>
                <a:gd name="T52" fmla="*/ 117 w 143"/>
                <a:gd name="T53" fmla="*/ 149 h 160"/>
                <a:gd name="T54" fmla="*/ 131 w 143"/>
                <a:gd name="T55" fmla="*/ 134 h 160"/>
                <a:gd name="T56" fmla="*/ 141 w 143"/>
                <a:gd name="T57" fmla="*/ 115 h 160"/>
                <a:gd name="T58" fmla="*/ 101 w 143"/>
                <a:gd name="T59" fmla="*/ 51 h 160"/>
                <a:gd name="T60" fmla="*/ 103 w 143"/>
                <a:gd name="T61" fmla="*/ 67 h 160"/>
                <a:gd name="T62" fmla="*/ 44 w 143"/>
                <a:gd name="T63" fmla="*/ 52 h 160"/>
                <a:gd name="T64" fmla="*/ 60 w 143"/>
                <a:gd name="T65" fmla="*/ 33 h 160"/>
                <a:gd name="T66" fmla="*/ 77 w 143"/>
                <a:gd name="T67" fmla="*/ 31 h 160"/>
                <a:gd name="T68" fmla="*/ 88 w 143"/>
                <a:gd name="T69" fmla="*/ 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60">
                  <a:moveTo>
                    <a:pt x="141" y="115"/>
                  </a:moveTo>
                  <a:lnTo>
                    <a:pt x="101" y="108"/>
                  </a:lnTo>
                  <a:lnTo>
                    <a:pt x="96" y="118"/>
                  </a:lnTo>
                  <a:lnTo>
                    <a:pt x="91" y="125"/>
                  </a:lnTo>
                  <a:lnTo>
                    <a:pt x="87" y="126"/>
                  </a:lnTo>
                  <a:lnTo>
                    <a:pt x="83" y="128"/>
                  </a:lnTo>
                  <a:lnTo>
                    <a:pt x="79" y="129"/>
                  </a:lnTo>
                  <a:lnTo>
                    <a:pt x="76" y="129"/>
                  </a:lnTo>
                  <a:lnTo>
                    <a:pt x="75" y="129"/>
                  </a:lnTo>
                  <a:lnTo>
                    <a:pt x="75" y="130"/>
                  </a:lnTo>
                  <a:lnTo>
                    <a:pt x="68" y="129"/>
                  </a:lnTo>
                  <a:lnTo>
                    <a:pt x="62" y="127"/>
                  </a:lnTo>
                  <a:lnTo>
                    <a:pt x="52" y="120"/>
                  </a:lnTo>
                  <a:lnTo>
                    <a:pt x="44" y="107"/>
                  </a:lnTo>
                  <a:lnTo>
                    <a:pt x="42" y="99"/>
                  </a:lnTo>
                  <a:lnTo>
                    <a:pt x="42" y="92"/>
                  </a:lnTo>
                  <a:lnTo>
                    <a:pt x="143" y="92"/>
                  </a:lnTo>
                  <a:lnTo>
                    <a:pt x="142" y="79"/>
                  </a:lnTo>
                  <a:lnTo>
                    <a:pt x="142" y="69"/>
                  </a:lnTo>
                  <a:lnTo>
                    <a:pt x="140" y="59"/>
                  </a:lnTo>
                  <a:lnTo>
                    <a:pt x="139" y="51"/>
                  </a:lnTo>
                  <a:lnTo>
                    <a:pt x="135" y="41"/>
                  </a:lnTo>
                  <a:lnTo>
                    <a:pt x="133" y="34"/>
                  </a:lnTo>
                  <a:lnTo>
                    <a:pt x="128" y="27"/>
                  </a:lnTo>
                  <a:lnTo>
                    <a:pt x="125" y="23"/>
                  </a:lnTo>
                  <a:lnTo>
                    <a:pt x="113" y="12"/>
                  </a:lnTo>
                  <a:lnTo>
                    <a:pt x="106" y="8"/>
                  </a:lnTo>
                  <a:lnTo>
                    <a:pt x="101" y="6"/>
                  </a:lnTo>
                  <a:lnTo>
                    <a:pt x="92" y="2"/>
                  </a:lnTo>
                  <a:lnTo>
                    <a:pt x="86" y="1"/>
                  </a:lnTo>
                  <a:lnTo>
                    <a:pt x="71" y="0"/>
                  </a:lnTo>
                  <a:lnTo>
                    <a:pt x="55" y="1"/>
                  </a:lnTo>
                  <a:lnTo>
                    <a:pt x="43" y="4"/>
                  </a:lnTo>
                  <a:lnTo>
                    <a:pt x="30" y="11"/>
                  </a:lnTo>
                  <a:lnTo>
                    <a:pt x="20" y="22"/>
                  </a:lnTo>
                  <a:lnTo>
                    <a:pt x="10" y="32"/>
                  </a:lnTo>
                  <a:lnTo>
                    <a:pt x="5" y="47"/>
                  </a:lnTo>
                  <a:lnTo>
                    <a:pt x="1" y="62"/>
                  </a:lnTo>
                  <a:lnTo>
                    <a:pt x="0" y="82"/>
                  </a:lnTo>
                  <a:lnTo>
                    <a:pt x="0" y="96"/>
                  </a:lnTo>
                  <a:lnTo>
                    <a:pt x="3" y="110"/>
                  </a:lnTo>
                  <a:lnTo>
                    <a:pt x="7" y="122"/>
                  </a:lnTo>
                  <a:lnTo>
                    <a:pt x="15" y="134"/>
                  </a:lnTo>
                  <a:lnTo>
                    <a:pt x="25" y="144"/>
                  </a:lnTo>
                  <a:lnTo>
                    <a:pt x="31" y="149"/>
                  </a:lnTo>
                  <a:lnTo>
                    <a:pt x="39" y="153"/>
                  </a:lnTo>
                  <a:lnTo>
                    <a:pt x="46" y="156"/>
                  </a:lnTo>
                  <a:lnTo>
                    <a:pt x="55" y="158"/>
                  </a:lnTo>
                  <a:lnTo>
                    <a:pt x="75" y="160"/>
                  </a:lnTo>
                  <a:lnTo>
                    <a:pt x="80" y="159"/>
                  </a:lnTo>
                  <a:lnTo>
                    <a:pt x="86" y="159"/>
                  </a:lnTo>
                  <a:lnTo>
                    <a:pt x="97" y="157"/>
                  </a:lnTo>
                  <a:lnTo>
                    <a:pt x="106" y="153"/>
                  </a:lnTo>
                  <a:lnTo>
                    <a:pt x="117" y="149"/>
                  </a:lnTo>
                  <a:lnTo>
                    <a:pt x="124" y="142"/>
                  </a:lnTo>
                  <a:lnTo>
                    <a:pt x="131" y="134"/>
                  </a:lnTo>
                  <a:lnTo>
                    <a:pt x="136" y="125"/>
                  </a:lnTo>
                  <a:lnTo>
                    <a:pt x="141" y="115"/>
                  </a:lnTo>
                  <a:close/>
                  <a:moveTo>
                    <a:pt x="94" y="40"/>
                  </a:moveTo>
                  <a:lnTo>
                    <a:pt x="101" y="51"/>
                  </a:lnTo>
                  <a:lnTo>
                    <a:pt x="102" y="58"/>
                  </a:lnTo>
                  <a:lnTo>
                    <a:pt x="103" y="67"/>
                  </a:lnTo>
                  <a:lnTo>
                    <a:pt x="43" y="67"/>
                  </a:lnTo>
                  <a:lnTo>
                    <a:pt x="44" y="52"/>
                  </a:lnTo>
                  <a:lnTo>
                    <a:pt x="51" y="41"/>
                  </a:lnTo>
                  <a:lnTo>
                    <a:pt x="60" y="33"/>
                  </a:lnTo>
                  <a:lnTo>
                    <a:pt x="73" y="31"/>
                  </a:lnTo>
                  <a:lnTo>
                    <a:pt x="77" y="31"/>
                  </a:lnTo>
                  <a:lnTo>
                    <a:pt x="83" y="33"/>
                  </a:lnTo>
                  <a:lnTo>
                    <a:pt x="88" y="36"/>
                  </a:lnTo>
                  <a:lnTo>
                    <a:pt x="94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64">
              <a:extLst>
                <a:ext uri="{FF2B5EF4-FFF2-40B4-BE49-F238E27FC236}">
                  <a16:creationId xmlns:a16="http://schemas.microsoft.com/office/drawing/2014/main" id="{E1483338-56B9-9693-CB71-CB85E2C69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" y="3875"/>
              <a:ext cx="19" cy="31"/>
            </a:xfrm>
            <a:custGeom>
              <a:avLst/>
              <a:gdLst>
                <a:gd name="T0" fmla="*/ 87 w 99"/>
                <a:gd name="T1" fmla="*/ 44 h 157"/>
                <a:gd name="T2" fmla="*/ 99 w 99"/>
                <a:gd name="T3" fmla="*/ 8 h 157"/>
                <a:gd name="T4" fmla="*/ 86 w 99"/>
                <a:gd name="T5" fmla="*/ 1 h 157"/>
                <a:gd name="T6" fmla="*/ 73 w 99"/>
                <a:gd name="T7" fmla="*/ 0 h 157"/>
                <a:gd name="T8" fmla="*/ 62 w 99"/>
                <a:gd name="T9" fmla="*/ 1 h 157"/>
                <a:gd name="T10" fmla="*/ 55 w 99"/>
                <a:gd name="T11" fmla="*/ 6 h 157"/>
                <a:gd name="T12" fmla="*/ 46 w 99"/>
                <a:gd name="T13" fmla="*/ 12 h 157"/>
                <a:gd name="T14" fmla="*/ 42 w 99"/>
                <a:gd name="T15" fmla="*/ 17 h 157"/>
                <a:gd name="T16" fmla="*/ 38 w 99"/>
                <a:gd name="T17" fmla="*/ 25 h 157"/>
                <a:gd name="T18" fmla="*/ 38 w 99"/>
                <a:gd name="T19" fmla="*/ 3 h 157"/>
                <a:gd name="T20" fmla="*/ 0 w 99"/>
                <a:gd name="T21" fmla="*/ 3 h 157"/>
                <a:gd name="T22" fmla="*/ 0 w 99"/>
                <a:gd name="T23" fmla="*/ 157 h 157"/>
                <a:gd name="T24" fmla="*/ 40 w 99"/>
                <a:gd name="T25" fmla="*/ 157 h 157"/>
                <a:gd name="T26" fmla="*/ 40 w 99"/>
                <a:gd name="T27" fmla="*/ 110 h 157"/>
                <a:gd name="T28" fmla="*/ 40 w 99"/>
                <a:gd name="T29" fmla="*/ 91 h 157"/>
                <a:gd name="T30" fmla="*/ 40 w 99"/>
                <a:gd name="T31" fmla="*/ 77 h 157"/>
                <a:gd name="T32" fmla="*/ 42 w 99"/>
                <a:gd name="T33" fmla="*/ 66 h 157"/>
                <a:gd name="T34" fmla="*/ 44 w 99"/>
                <a:gd name="T35" fmla="*/ 59 h 157"/>
                <a:gd name="T36" fmla="*/ 47 w 99"/>
                <a:gd name="T37" fmla="*/ 47 h 157"/>
                <a:gd name="T38" fmla="*/ 53 w 99"/>
                <a:gd name="T39" fmla="*/ 41 h 157"/>
                <a:gd name="T40" fmla="*/ 59 w 99"/>
                <a:gd name="T41" fmla="*/ 38 h 157"/>
                <a:gd name="T42" fmla="*/ 68 w 99"/>
                <a:gd name="T43" fmla="*/ 37 h 157"/>
                <a:gd name="T44" fmla="*/ 76 w 99"/>
                <a:gd name="T45" fmla="*/ 38 h 157"/>
                <a:gd name="T46" fmla="*/ 87 w 99"/>
                <a:gd name="T47" fmla="*/ 4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157">
                  <a:moveTo>
                    <a:pt x="87" y="44"/>
                  </a:moveTo>
                  <a:lnTo>
                    <a:pt x="99" y="8"/>
                  </a:lnTo>
                  <a:lnTo>
                    <a:pt x="86" y="1"/>
                  </a:lnTo>
                  <a:lnTo>
                    <a:pt x="73" y="0"/>
                  </a:lnTo>
                  <a:lnTo>
                    <a:pt x="62" y="1"/>
                  </a:lnTo>
                  <a:lnTo>
                    <a:pt x="55" y="6"/>
                  </a:lnTo>
                  <a:lnTo>
                    <a:pt x="46" y="12"/>
                  </a:lnTo>
                  <a:lnTo>
                    <a:pt x="42" y="17"/>
                  </a:lnTo>
                  <a:lnTo>
                    <a:pt x="38" y="25"/>
                  </a:lnTo>
                  <a:lnTo>
                    <a:pt x="38" y="3"/>
                  </a:lnTo>
                  <a:lnTo>
                    <a:pt x="0" y="3"/>
                  </a:lnTo>
                  <a:lnTo>
                    <a:pt x="0" y="157"/>
                  </a:lnTo>
                  <a:lnTo>
                    <a:pt x="40" y="157"/>
                  </a:lnTo>
                  <a:lnTo>
                    <a:pt x="40" y="110"/>
                  </a:lnTo>
                  <a:lnTo>
                    <a:pt x="40" y="91"/>
                  </a:lnTo>
                  <a:lnTo>
                    <a:pt x="40" y="77"/>
                  </a:lnTo>
                  <a:lnTo>
                    <a:pt x="42" y="66"/>
                  </a:lnTo>
                  <a:lnTo>
                    <a:pt x="44" y="59"/>
                  </a:lnTo>
                  <a:lnTo>
                    <a:pt x="47" y="47"/>
                  </a:lnTo>
                  <a:lnTo>
                    <a:pt x="53" y="41"/>
                  </a:lnTo>
                  <a:lnTo>
                    <a:pt x="59" y="38"/>
                  </a:lnTo>
                  <a:lnTo>
                    <a:pt x="68" y="37"/>
                  </a:lnTo>
                  <a:lnTo>
                    <a:pt x="76" y="38"/>
                  </a:lnTo>
                  <a:lnTo>
                    <a:pt x="8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Rectangle 1765">
              <a:extLst>
                <a:ext uri="{FF2B5EF4-FFF2-40B4-BE49-F238E27FC236}">
                  <a16:creationId xmlns:a16="http://schemas.microsoft.com/office/drawing/2014/main" id="{8118235D-C2E5-ADB6-BD01-043EF697D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7" y="3864"/>
              <a:ext cx="8" cy="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66">
              <a:extLst>
                <a:ext uri="{FF2B5EF4-FFF2-40B4-BE49-F238E27FC236}">
                  <a16:creationId xmlns:a16="http://schemas.microsoft.com/office/drawing/2014/main" id="{9FE01954-38A2-79F9-0271-1DAC73B0A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875"/>
              <a:ext cx="29" cy="32"/>
            </a:xfrm>
            <a:custGeom>
              <a:avLst/>
              <a:gdLst>
                <a:gd name="T0" fmla="*/ 108 w 144"/>
                <a:gd name="T1" fmla="*/ 4 h 160"/>
                <a:gd name="T2" fmla="*/ 85 w 144"/>
                <a:gd name="T3" fmla="*/ 0 h 160"/>
                <a:gd name="T4" fmla="*/ 53 w 144"/>
                <a:gd name="T5" fmla="*/ 0 h 160"/>
                <a:gd name="T6" fmla="*/ 30 w 144"/>
                <a:gd name="T7" fmla="*/ 7 h 160"/>
                <a:gd name="T8" fmla="*/ 10 w 144"/>
                <a:gd name="T9" fmla="*/ 29 h 160"/>
                <a:gd name="T10" fmla="*/ 6 w 144"/>
                <a:gd name="T11" fmla="*/ 47 h 160"/>
                <a:gd name="T12" fmla="*/ 11 w 144"/>
                <a:gd name="T13" fmla="*/ 66 h 160"/>
                <a:gd name="T14" fmla="*/ 25 w 144"/>
                <a:gd name="T15" fmla="*/ 82 h 160"/>
                <a:gd name="T16" fmla="*/ 45 w 144"/>
                <a:gd name="T17" fmla="*/ 91 h 160"/>
                <a:gd name="T18" fmla="*/ 87 w 144"/>
                <a:gd name="T19" fmla="*/ 101 h 160"/>
                <a:gd name="T20" fmla="*/ 100 w 144"/>
                <a:gd name="T21" fmla="*/ 107 h 160"/>
                <a:gd name="T22" fmla="*/ 103 w 144"/>
                <a:gd name="T23" fmla="*/ 114 h 160"/>
                <a:gd name="T24" fmla="*/ 101 w 144"/>
                <a:gd name="T25" fmla="*/ 116 h 160"/>
                <a:gd name="T26" fmla="*/ 101 w 144"/>
                <a:gd name="T27" fmla="*/ 120 h 160"/>
                <a:gd name="T28" fmla="*/ 97 w 144"/>
                <a:gd name="T29" fmla="*/ 122 h 160"/>
                <a:gd name="T30" fmla="*/ 97 w 144"/>
                <a:gd name="T31" fmla="*/ 126 h 160"/>
                <a:gd name="T32" fmla="*/ 92 w 144"/>
                <a:gd name="T33" fmla="*/ 127 h 160"/>
                <a:gd name="T34" fmla="*/ 80 w 144"/>
                <a:gd name="T35" fmla="*/ 130 h 160"/>
                <a:gd name="T36" fmla="*/ 74 w 144"/>
                <a:gd name="T37" fmla="*/ 131 h 160"/>
                <a:gd name="T38" fmla="*/ 60 w 144"/>
                <a:gd name="T39" fmla="*/ 129 h 160"/>
                <a:gd name="T40" fmla="*/ 51 w 144"/>
                <a:gd name="T41" fmla="*/ 125 h 160"/>
                <a:gd name="T42" fmla="*/ 41 w 144"/>
                <a:gd name="T43" fmla="*/ 107 h 160"/>
                <a:gd name="T44" fmla="*/ 3 w 144"/>
                <a:gd name="T45" fmla="*/ 122 h 160"/>
                <a:gd name="T46" fmla="*/ 15 w 144"/>
                <a:gd name="T47" fmla="*/ 140 h 160"/>
                <a:gd name="T48" fmla="*/ 34 w 144"/>
                <a:gd name="T49" fmla="*/ 152 h 160"/>
                <a:gd name="T50" fmla="*/ 58 w 144"/>
                <a:gd name="T51" fmla="*/ 159 h 160"/>
                <a:gd name="T52" fmla="*/ 81 w 144"/>
                <a:gd name="T53" fmla="*/ 159 h 160"/>
                <a:gd name="T54" fmla="*/ 96 w 144"/>
                <a:gd name="T55" fmla="*/ 157 h 160"/>
                <a:gd name="T56" fmla="*/ 97 w 144"/>
                <a:gd name="T57" fmla="*/ 156 h 160"/>
                <a:gd name="T58" fmla="*/ 104 w 144"/>
                <a:gd name="T59" fmla="*/ 156 h 160"/>
                <a:gd name="T60" fmla="*/ 121 w 144"/>
                <a:gd name="T61" fmla="*/ 148 h 160"/>
                <a:gd name="T62" fmla="*/ 133 w 144"/>
                <a:gd name="T63" fmla="*/ 136 h 160"/>
                <a:gd name="T64" fmla="*/ 137 w 144"/>
                <a:gd name="T65" fmla="*/ 129 h 160"/>
                <a:gd name="T66" fmla="*/ 142 w 144"/>
                <a:gd name="T67" fmla="*/ 119 h 160"/>
                <a:gd name="T68" fmla="*/ 142 w 144"/>
                <a:gd name="T69" fmla="*/ 99 h 160"/>
                <a:gd name="T70" fmla="*/ 131 w 144"/>
                <a:gd name="T71" fmla="*/ 78 h 160"/>
                <a:gd name="T72" fmla="*/ 112 w 144"/>
                <a:gd name="T73" fmla="*/ 68 h 160"/>
                <a:gd name="T74" fmla="*/ 86 w 144"/>
                <a:gd name="T75" fmla="*/ 61 h 160"/>
                <a:gd name="T76" fmla="*/ 59 w 144"/>
                <a:gd name="T77" fmla="*/ 53 h 160"/>
                <a:gd name="T78" fmla="*/ 48 w 144"/>
                <a:gd name="T79" fmla="*/ 49 h 160"/>
                <a:gd name="T80" fmla="*/ 45 w 144"/>
                <a:gd name="T81" fmla="*/ 37 h 160"/>
                <a:gd name="T82" fmla="*/ 57 w 144"/>
                <a:gd name="T83" fmla="*/ 30 h 160"/>
                <a:gd name="T84" fmla="*/ 81 w 144"/>
                <a:gd name="T85" fmla="*/ 31 h 160"/>
                <a:gd name="T86" fmla="*/ 96 w 144"/>
                <a:gd name="T87" fmla="*/ 40 h 160"/>
                <a:gd name="T88" fmla="*/ 139 w 144"/>
                <a:gd name="T89" fmla="*/ 40 h 160"/>
                <a:gd name="T90" fmla="*/ 130 w 144"/>
                <a:gd name="T91" fmla="*/ 22 h 160"/>
                <a:gd name="T92" fmla="*/ 117 w 144"/>
                <a:gd name="T93" fmla="*/ 1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4" h="160">
                  <a:moveTo>
                    <a:pt x="117" y="10"/>
                  </a:moveTo>
                  <a:lnTo>
                    <a:pt x="108" y="4"/>
                  </a:lnTo>
                  <a:lnTo>
                    <a:pt x="97" y="2"/>
                  </a:lnTo>
                  <a:lnTo>
                    <a:pt x="85" y="0"/>
                  </a:lnTo>
                  <a:lnTo>
                    <a:pt x="71" y="0"/>
                  </a:lnTo>
                  <a:lnTo>
                    <a:pt x="53" y="0"/>
                  </a:lnTo>
                  <a:lnTo>
                    <a:pt x="41" y="3"/>
                  </a:lnTo>
                  <a:lnTo>
                    <a:pt x="30" y="7"/>
                  </a:lnTo>
                  <a:lnTo>
                    <a:pt x="22" y="14"/>
                  </a:lnTo>
                  <a:lnTo>
                    <a:pt x="10" y="29"/>
                  </a:lnTo>
                  <a:lnTo>
                    <a:pt x="6" y="37"/>
                  </a:lnTo>
                  <a:lnTo>
                    <a:pt x="6" y="47"/>
                  </a:lnTo>
                  <a:lnTo>
                    <a:pt x="7" y="56"/>
                  </a:lnTo>
                  <a:lnTo>
                    <a:pt x="11" y="66"/>
                  </a:lnTo>
                  <a:lnTo>
                    <a:pt x="17" y="74"/>
                  </a:lnTo>
                  <a:lnTo>
                    <a:pt x="25" y="82"/>
                  </a:lnTo>
                  <a:lnTo>
                    <a:pt x="32" y="86"/>
                  </a:lnTo>
                  <a:lnTo>
                    <a:pt x="45" y="91"/>
                  </a:lnTo>
                  <a:lnTo>
                    <a:pt x="64" y="96"/>
                  </a:lnTo>
                  <a:lnTo>
                    <a:pt x="87" y="101"/>
                  </a:lnTo>
                  <a:lnTo>
                    <a:pt x="95" y="104"/>
                  </a:lnTo>
                  <a:lnTo>
                    <a:pt x="100" y="107"/>
                  </a:lnTo>
                  <a:lnTo>
                    <a:pt x="102" y="110"/>
                  </a:lnTo>
                  <a:lnTo>
                    <a:pt x="103" y="114"/>
                  </a:lnTo>
                  <a:lnTo>
                    <a:pt x="102" y="116"/>
                  </a:lnTo>
                  <a:lnTo>
                    <a:pt x="101" y="116"/>
                  </a:lnTo>
                  <a:lnTo>
                    <a:pt x="101" y="118"/>
                  </a:lnTo>
                  <a:lnTo>
                    <a:pt x="101" y="120"/>
                  </a:lnTo>
                  <a:lnTo>
                    <a:pt x="99" y="122"/>
                  </a:lnTo>
                  <a:lnTo>
                    <a:pt x="97" y="122"/>
                  </a:lnTo>
                  <a:lnTo>
                    <a:pt x="97" y="123"/>
                  </a:lnTo>
                  <a:lnTo>
                    <a:pt x="97" y="126"/>
                  </a:lnTo>
                  <a:lnTo>
                    <a:pt x="94" y="126"/>
                  </a:lnTo>
                  <a:lnTo>
                    <a:pt x="92" y="127"/>
                  </a:lnTo>
                  <a:lnTo>
                    <a:pt x="87" y="129"/>
                  </a:lnTo>
                  <a:lnTo>
                    <a:pt x="80" y="130"/>
                  </a:lnTo>
                  <a:lnTo>
                    <a:pt x="77" y="130"/>
                  </a:lnTo>
                  <a:lnTo>
                    <a:pt x="74" y="131"/>
                  </a:lnTo>
                  <a:lnTo>
                    <a:pt x="66" y="130"/>
                  </a:lnTo>
                  <a:lnTo>
                    <a:pt x="60" y="129"/>
                  </a:lnTo>
                  <a:lnTo>
                    <a:pt x="55" y="127"/>
                  </a:lnTo>
                  <a:lnTo>
                    <a:pt x="51" y="125"/>
                  </a:lnTo>
                  <a:lnTo>
                    <a:pt x="44" y="116"/>
                  </a:lnTo>
                  <a:lnTo>
                    <a:pt x="41" y="107"/>
                  </a:lnTo>
                  <a:lnTo>
                    <a:pt x="0" y="113"/>
                  </a:lnTo>
                  <a:lnTo>
                    <a:pt x="3" y="122"/>
                  </a:lnTo>
                  <a:lnTo>
                    <a:pt x="8" y="131"/>
                  </a:lnTo>
                  <a:lnTo>
                    <a:pt x="15" y="140"/>
                  </a:lnTo>
                  <a:lnTo>
                    <a:pt x="25" y="148"/>
                  </a:lnTo>
                  <a:lnTo>
                    <a:pt x="34" y="152"/>
                  </a:lnTo>
                  <a:lnTo>
                    <a:pt x="45" y="157"/>
                  </a:lnTo>
                  <a:lnTo>
                    <a:pt x="58" y="159"/>
                  </a:lnTo>
                  <a:lnTo>
                    <a:pt x="74" y="160"/>
                  </a:lnTo>
                  <a:lnTo>
                    <a:pt x="81" y="159"/>
                  </a:lnTo>
                  <a:lnTo>
                    <a:pt x="89" y="159"/>
                  </a:lnTo>
                  <a:lnTo>
                    <a:pt x="96" y="157"/>
                  </a:lnTo>
                  <a:lnTo>
                    <a:pt x="96" y="156"/>
                  </a:lnTo>
                  <a:lnTo>
                    <a:pt x="97" y="156"/>
                  </a:lnTo>
                  <a:lnTo>
                    <a:pt x="100" y="156"/>
                  </a:lnTo>
                  <a:lnTo>
                    <a:pt x="104" y="156"/>
                  </a:lnTo>
                  <a:lnTo>
                    <a:pt x="116" y="151"/>
                  </a:lnTo>
                  <a:lnTo>
                    <a:pt x="121" y="148"/>
                  </a:lnTo>
                  <a:lnTo>
                    <a:pt x="126" y="145"/>
                  </a:lnTo>
                  <a:lnTo>
                    <a:pt x="133" y="136"/>
                  </a:lnTo>
                  <a:lnTo>
                    <a:pt x="136" y="131"/>
                  </a:lnTo>
                  <a:lnTo>
                    <a:pt x="137" y="129"/>
                  </a:lnTo>
                  <a:lnTo>
                    <a:pt x="139" y="128"/>
                  </a:lnTo>
                  <a:lnTo>
                    <a:pt x="142" y="119"/>
                  </a:lnTo>
                  <a:lnTo>
                    <a:pt x="144" y="110"/>
                  </a:lnTo>
                  <a:lnTo>
                    <a:pt x="142" y="99"/>
                  </a:lnTo>
                  <a:lnTo>
                    <a:pt x="140" y="91"/>
                  </a:lnTo>
                  <a:lnTo>
                    <a:pt x="131" y="78"/>
                  </a:lnTo>
                  <a:lnTo>
                    <a:pt x="123" y="73"/>
                  </a:lnTo>
                  <a:lnTo>
                    <a:pt x="112" y="68"/>
                  </a:lnTo>
                  <a:lnTo>
                    <a:pt x="100" y="63"/>
                  </a:lnTo>
                  <a:lnTo>
                    <a:pt x="86" y="61"/>
                  </a:lnTo>
                  <a:lnTo>
                    <a:pt x="71" y="56"/>
                  </a:lnTo>
                  <a:lnTo>
                    <a:pt x="59" y="53"/>
                  </a:lnTo>
                  <a:lnTo>
                    <a:pt x="51" y="51"/>
                  </a:lnTo>
                  <a:lnTo>
                    <a:pt x="48" y="49"/>
                  </a:lnTo>
                  <a:lnTo>
                    <a:pt x="44" y="42"/>
                  </a:lnTo>
                  <a:lnTo>
                    <a:pt x="45" y="37"/>
                  </a:lnTo>
                  <a:lnTo>
                    <a:pt x="49" y="33"/>
                  </a:lnTo>
                  <a:lnTo>
                    <a:pt x="57" y="30"/>
                  </a:lnTo>
                  <a:lnTo>
                    <a:pt x="71" y="30"/>
                  </a:lnTo>
                  <a:lnTo>
                    <a:pt x="81" y="31"/>
                  </a:lnTo>
                  <a:lnTo>
                    <a:pt x="90" y="34"/>
                  </a:lnTo>
                  <a:lnTo>
                    <a:pt x="96" y="40"/>
                  </a:lnTo>
                  <a:lnTo>
                    <a:pt x="100" y="48"/>
                  </a:lnTo>
                  <a:lnTo>
                    <a:pt x="139" y="40"/>
                  </a:lnTo>
                  <a:lnTo>
                    <a:pt x="134" y="30"/>
                  </a:lnTo>
                  <a:lnTo>
                    <a:pt x="130" y="22"/>
                  </a:lnTo>
                  <a:lnTo>
                    <a:pt x="124" y="15"/>
                  </a:lnTo>
                  <a:lnTo>
                    <a:pt x="117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Rectangle 1767">
              <a:extLst>
                <a:ext uri="{FF2B5EF4-FFF2-40B4-BE49-F238E27FC236}">
                  <a16:creationId xmlns:a16="http://schemas.microsoft.com/office/drawing/2014/main" id="{9DD09389-E24C-F66A-28B3-9AF3CF623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7" y="3875"/>
              <a:ext cx="8" cy="3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68">
              <a:extLst>
                <a:ext uri="{FF2B5EF4-FFF2-40B4-BE49-F238E27FC236}">
                  <a16:creationId xmlns:a16="http://schemas.microsoft.com/office/drawing/2014/main" id="{44E51848-393A-87EC-1815-D73F31C70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" y="3875"/>
              <a:ext cx="46" cy="31"/>
            </a:xfrm>
            <a:custGeom>
              <a:avLst/>
              <a:gdLst>
                <a:gd name="T0" fmla="*/ 72 w 226"/>
                <a:gd name="T1" fmla="*/ 31 h 157"/>
                <a:gd name="T2" fmla="*/ 78 w 226"/>
                <a:gd name="T3" fmla="*/ 31 h 157"/>
                <a:gd name="T4" fmla="*/ 83 w 226"/>
                <a:gd name="T5" fmla="*/ 34 h 157"/>
                <a:gd name="T6" fmla="*/ 87 w 226"/>
                <a:gd name="T7" fmla="*/ 38 h 157"/>
                <a:gd name="T8" fmla="*/ 90 w 226"/>
                <a:gd name="T9" fmla="*/ 44 h 157"/>
                <a:gd name="T10" fmla="*/ 90 w 226"/>
                <a:gd name="T11" fmla="*/ 47 h 157"/>
                <a:gd name="T12" fmla="*/ 92 w 226"/>
                <a:gd name="T13" fmla="*/ 54 h 157"/>
                <a:gd name="T14" fmla="*/ 92 w 226"/>
                <a:gd name="T15" fmla="*/ 62 h 157"/>
                <a:gd name="T16" fmla="*/ 93 w 226"/>
                <a:gd name="T17" fmla="*/ 73 h 157"/>
                <a:gd name="T18" fmla="*/ 93 w 226"/>
                <a:gd name="T19" fmla="*/ 157 h 157"/>
                <a:gd name="T20" fmla="*/ 133 w 226"/>
                <a:gd name="T21" fmla="*/ 157 h 157"/>
                <a:gd name="T22" fmla="*/ 133 w 226"/>
                <a:gd name="T23" fmla="*/ 83 h 157"/>
                <a:gd name="T24" fmla="*/ 133 w 226"/>
                <a:gd name="T25" fmla="*/ 64 h 157"/>
                <a:gd name="T26" fmla="*/ 137 w 226"/>
                <a:gd name="T27" fmla="*/ 52 h 157"/>
                <a:gd name="T28" fmla="*/ 140 w 226"/>
                <a:gd name="T29" fmla="*/ 42 h 157"/>
                <a:gd name="T30" fmla="*/ 147 w 226"/>
                <a:gd name="T31" fmla="*/ 37 h 157"/>
                <a:gd name="T32" fmla="*/ 154 w 226"/>
                <a:gd name="T33" fmla="*/ 32 h 157"/>
                <a:gd name="T34" fmla="*/ 163 w 226"/>
                <a:gd name="T35" fmla="*/ 31 h 157"/>
                <a:gd name="T36" fmla="*/ 168 w 226"/>
                <a:gd name="T37" fmla="*/ 31 h 157"/>
                <a:gd name="T38" fmla="*/ 172 w 226"/>
                <a:gd name="T39" fmla="*/ 33 h 157"/>
                <a:gd name="T40" fmla="*/ 176 w 226"/>
                <a:gd name="T41" fmla="*/ 36 h 157"/>
                <a:gd name="T42" fmla="*/ 181 w 226"/>
                <a:gd name="T43" fmla="*/ 40 h 157"/>
                <a:gd name="T44" fmla="*/ 182 w 226"/>
                <a:gd name="T45" fmla="*/ 44 h 157"/>
                <a:gd name="T46" fmla="*/ 184 w 226"/>
                <a:gd name="T47" fmla="*/ 49 h 157"/>
                <a:gd name="T48" fmla="*/ 184 w 226"/>
                <a:gd name="T49" fmla="*/ 58 h 157"/>
                <a:gd name="T50" fmla="*/ 185 w 226"/>
                <a:gd name="T51" fmla="*/ 69 h 157"/>
                <a:gd name="T52" fmla="*/ 185 w 226"/>
                <a:gd name="T53" fmla="*/ 157 h 157"/>
                <a:gd name="T54" fmla="*/ 226 w 226"/>
                <a:gd name="T55" fmla="*/ 157 h 157"/>
                <a:gd name="T56" fmla="*/ 226 w 226"/>
                <a:gd name="T57" fmla="*/ 59 h 157"/>
                <a:gd name="T58" fmla="*/ 224 w 226"/>
                <a:gd name="T59" fmla="*/ 47 h 157"/>
                <a:gd name="T60" fmla="*/ 224 w 226"/>
                <a:gd name="T61" fmla="*/ 39 h 157"/>
                <a:gd name="T62" fmla="*/ 222 w 226"/>
                <a:gd name="T63" fmla="*/ 32 h 157"/>
                <a:gd name="T64" fmla="*/ 221 w 226"/>
                <a:gd name="T65" fmla="*/ 27 h 157"/>
                <a:gd name="T66" fmla="*/ 213 w 226"/>
                <a:gd name="T67" fmla="*/ 15 h 157"/>
                <a:gd name="T68" fmla="*/ 204 w 226"/>
                <a:gd name="T69" fmla="*/ 7 h 157"/>
                <a:gd name="T70" fmla="*/ 191 w 226"/>
                <a:gd name="T71" fmla="*/ 1 h 157"/>
                <a:gd name="T72" fmla="*/ 176 w 226"/>
                <a:gd name="T73" fmla="*/ 0 h 157"/>
                <a:gd name="T74" fmla="*/ 162 w 226"/>
                <a:gd name="T75" fmla="*/ 1 h 157"/>
                <a:gd name="T76" fmla="*/ 151 w 226"/>
                <a:gd name="T77" fmla="*/ 7 h 157"/>
                <a:gd name="T78" fmla="*/ 139 w 226"/>
                <a:gd name="T79" fmla="*/ 14 h 157"/>
                <a:gd name="T80" fmla="*/ 129 w 226"/>
                <a:gd name="T81" fmla="*/ 24 h 157"/>
                <a:gd name="T82" fmla="*/ 120 w 226"/>
                <a:gd name="T83" fmla="*/ 14 h 157"/>
                <a:gd name="T84" fmla="*/ 111 w 226"/>
                <a:gd name="T85" fmla="*/ 7 h 157"/>
                <a:gd name="T86" fmla="*/ 99 w 226"/>
                <a:gd name="T87" fmla="*/ 1 h 157"/>
                <a:gd name="T88" fmla="*/ 86 w 226"/>
                <a:gd name="T89" fmla="*/ 0 h 157"/>
                <a:gd name="T90" fmla="*/ 72 w 226"/>
                <a:gd name="T91" fmla="*/ 1 h 157"/>
                <a:gd name="T92" fmla="*/ 59 w 226"/>
                <a:gd name="T93" fmla="*/ 6 h 157"/>
                <a:gd name="T94" fmla="*/ 48 w 226"/>
                <a:gd name="T95" fmla="*/ 12 h 157"/>
                <a:gd name="T96" fmla="*/ 37 w 226"/>
                <a:gd name="T97" fmla="*/ 24 h 157"/>
                <a:gd name="T98" fmla="*/ 37 w 226"/>
                <a:gd name="T99" fmla="*/ 3 h 157"/>
                <a:gd name="T100" fmla="*/ 0 w 226"/>
                <a:gd name="T101" fmla="*/ 3 h 157"/>
                <a:gd name="T102" fmla="*/ 0 w 226"/>
                <a:gd name="T103" fmla="*/ 157 h 157"/>
                <a:gd name="T104" fmla="*/ 41 w 226"/>
                <a:gd name="T105" fmla="*/ 157 h 157"/>
                <a:gd name="T106" fmla="*/ 41 w 226"/>
                <a:gd name="T107" fmla="*/ 83 h 157"/>
                <a:gd name="T108" fmla="*/ 41 w 226"/>
                <a:gd name="T109" fmla="*/ 63 h 157"/>
                <a:gd name="T110" fmla="*/ 44 w 226"/>
                <a:gd name="T111" fmla="*/ 51 h 157"/>
                <a:gd name="T112" fmla="*/ 48 w 226"/>
                <a:gd name="T113" fmla="*/ 42 h 157"/>
                <a:gd name="T114" fmla="*/ 55 w 226"/>
                <a:gd name="T115" fmla="*/ 37 h 157"/>
                <a:gd name="T116" fmla="*/ 63 w 226"/>
                <a:gd name="T117" fmla="*/ 32 h 157"/>
                <a:gd name="T118" fmla="*/ 72 w 226"/>
                <a:gd name="T119" fmla="*/ 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6" h="157">
                  <a:moveTo>
                    <a:pt x="72" y="31"/>
                  </a:moveTo>
                  <a:lnTo>
                    <a:pt x="78" y="31"/>
                  </a:lnTo>
                  <a:lnTo>
                    <a:pt x="83" y="34"/>
                  </a:lnTo>
                  <a:lnTo>
                    <a:pt x="87" y="38"/>
                  </a:lnTo>
                  <a:lnTo>
                    <a:pt x="90" y="44"/>
                  </a:lnTo>
                  <a:lnTo>
                    <a:pt x="90" y="47"/>
                  </a:lnTo>
                  <a:lnTo>
                    <a:pt x="92" y="54"/>
                  </a:lnTo>
                  <a:lnTo>
                    <a:pt x="92" y="62"/>
                  </a:lnTo>
                  <a:lnTo>
                    <a:pt x="93" y="73"/>
                  </a:lnTo>
                  <a:lnTo>
                    <a:pt x="93" y="157"/>
                  </a:lnTo>
                  <a:lnTo>
                    <a:pt x="133" y="157"/>
                  </a:lnTo>
                  <a:lnTo>
                    <a:pt x="133" y="83"/>
                  </a:lnTo>
                  <a:lnTo>
                    <a:pt x="133" y="64"/>
                  </a:lnTo>
                  <a:lnTo>
                    <a:pt x="137" y="52"/>
                  </a:lnTo>
                  <a:lnTo>
                    <a:pt x="140" y="42"/>
                  </a:lnTo>
                  <a:lnTo>
                    <a:pt x="147" y="37"/>
                  </a:lnTo>
                  <a:lnTo>
                    <a:pt x="154" y="32"/>
                  </a:lnTo>
                  <a:lnTo>
                    <a:pt x="163" y="31"/>
                  </a:lnTo>
                  <a:lnTo>
                    <a:pt x="168" y="31"/>
                  </a:lnTo>
                  <a:lnTo>
                    <a:pt x="172" y="33"/>
                  </a:lnTo>
                  <a:lnTo>
                    <a:pt x="176" y="36"/>
                  </a:lnTo>
                  <a:lnTo>
                    <a:pt x="181" y="40"/>
                  </a:lnTo>
                  <a:lnTo>
                    <a:pt x="182" y="44"/>
                  </a:lnTo>
                  <a:lnTo>
                    <a:pt x="184" y="49"/>
                  </a:lnTo>
                  <a:lnTo>
                    <a:pt x="184" y="58"/>
                  </a:lnTo>
                  <a:lnTo>
                    <a:pt x="185" y="69"/>
                  </a:lnTo>
                  <a:lnTo>
                    <a:pt x="185" y="157"/>
                  </a:lnTo>
                  <a:lnTo>
                    <a:pt x="226" y="157"/>
                  </a:lnTo>
                  <a:lnTo>
                    <a:pt x="226" y="59"/>
                  </a:lnTo>
                  <a:lnTo>
                    <a:pt x="224" y="47"/>
                  </a:lnTo>
                  <a:lnTo>
                    <a:pt x="224" y="39"/>
                  </a:lnTo>
                  <a:lnTo>
                    <a:pt x="222" y="32"/>
                  </a:lnTo>
                  <a:lnTo>
                    <a:pt x="221" y="27"/>
                  </a:lnTo>
                  <a:lnTo>
                    <a:pt x="213" y="15"/>
                  </a:lnTo>
                  <a:lnTo>
                    <a:pt x="204" y="7"/>
                  </a:lnTo>
                  <a:lnTo>
                    <a:pt x="191" y="1"/>
                  </a:lnTo>
                  <a:lnTo>
                    <a:pt x="176" y="0"/>
                  </a:lnTo>
                  <a:lnTo>
                    <a:pt x="162" y="1"/>
                  </a:lnTo>
                  <a:lnTo>
                    <a:pt x="151" y="7"/>
                  </a:lnTo>
                  <a:lnTo>
                    <a:pt x="139" y="14"/>
                  </a:lnTo>
                  <a:lnTo>
                    <a:pt x="129" y="24"/>
                  </a:lnTo>
                  <a:lnTo>
                    <a:pt x="120" y="14"/>
                  </a:lnTo>
                  <a:lnTo>
                    <a:pt x="111" y="7"/>
                  </a:lnTo>
                  <a:lnTo>
                    <a:pt x="99" y="1"/>
                  </a:lnTo>
                  <a:lnTo>
                    <a:pt x="86" y="0"/>
                  </a:lnTo>
                  <a:lnTo>
                    <a:pt x="72" y="1"/>
                  </a:lnTo>
                  <a:lnTo>
                    <a:pt x="59" y="6"/>
                  </a:lnTo>
                  <a:lnTo>
                    <a:pt x="48" y="12"/>
                  </a:lnTo>
                  <a:lnTo>
                    <a:pt x="37" y="24"/>
                  </a:lnTo>
                  <a:lnTo>
                    <a:pt x="37" y="3"/>
                  </a:lnTo>
                  <a:lnTo>
                    <a:pt x="0" y="3"/>
                  </a:lnTo>
                  <a:lnTo>
                    <a:pt x="0" y="157"/>
                  </a:lnTo>
                  <a:lnTo>
                    <a:pt x="41" y="157"/>
                  </a:lnTo>
                  <a:lnTo>
                    <a:pt x="41" y="83"/>
                  </a:lnTo>
                  <a:lnTo>
                    <a:pt x="41" y="63"/>
                  </a:lnTo>
                  <a:lnTo>
                    <a:pt x="44" y="51"/>
                  </a:lnTo>
                  <a:lnTo>
                    <a:pt x="48" y="42"/>
                  </a:lnTo>
                  <a:lnTo>
                    <a:pt x="55" y="37"/>
                  </a:lnTo>
                  <a:lnTo>
                    <a:pt x="63" y="32"/>
                  </a:lnTo>
                  <a:lnTo>
                    <a:pt x="7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769">
              <a:extLst>
                <a:ext uri="{FF2B5EF4-FFF2-40B4-BE49-F238E27FC236}">
                  <a16:creationId xmlns:a16="http://schemas.microsoft.com/office/drawing/2014/main" id="{0897724C-DDE2-AAB0-B657-B1E6CAD41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58" y="3863"/>
              <a:ext cx="45" cy="44"/>
            </a:xfrm>
            <a:custGeom>
              <a:avLst/>
              <a:gdLst>
                <a:gd name="T0" fmla="*/ 138 w 221"/>
                <a:gd name="T1" fmla="*/ 3 h 222"/>
                <a:gd name="T2" fmla="*/ 111 w 221"/>
                <a:gd name="T3" fmla="*/ 0 h 222"/>
                <a:gd name="T4" fmla="*/ 56 w 221"/>
                <a:gd name="T5" fmla="*/ 14 h 222"/>
                <a:gd name="T6" fmla="*/ 33 w 221"/>
                <a:gd name="T7" fmla="*/ 31 h 222"/>
                <a:gd name="T8" fmla="*/ 15 w 221"/>
                <a:gd name="T9" fmla="*/ 55 h 222"/>
                <a:gd name="T10" fmla="*/ 4 w 221"/>
                <a:gd name="T11" fmla="*/ 82 h 222"/>
                <a:gd name="T12" fmla="*/ 4 w 221"/>
                <a:gd name="T13" fmla="*/ 138 h 222"/>
                <a:gd name="T14" fmla="*/ 15 w 221"/>
                <a:gd name="T15" fmla="*/ 166 h 222"/>
                <a:gd name="T16" fmla="*/ 31 w 221"/>
                <a:gd name="T17" fmla="*/ 188 h 222"/>
                <a:gd name="T18" fmla="*/ 56 w 221"/>
                <a:gd name="T19" fmla="*/ 207 h 222"/>
                <a:gd name="T20" fmla="*/ 82 w 221"/>
                <a:gd name="T21" fmla="*/ 217 h 222"/>
                <a:gd name="T22" fmla="*/ 111 w 221"/>
                <a:gd name="T23" fmla="*/ 222 h 222"/>
                <a:gd name="T24" fmla="*/ 139 w 221"/>
                <a:gd name="T25" fmla="*/ 217 h 222"/>
                <a:gd name="T26" fmla="*/ 165 w 221"/>
                <a:gd name="T27" fmla="*/ 207 h 222"/>
                <a:gd name="T28" fmla="*/ 189 w 221"/>
                <a:gd name="T29" fmla="*/ 188 h 222"/>
                <a:gd name="T30" fmla="*/ 207 w 221"/>
                <a:gd name="T31" fmla="*/ 166 h 222"/>
                <a:gd name="T32" fmla="*/ 217 w 221"/>
                <a:gd name="T33" fmla="*/ 138 h 222"/>
                <a:gd name="T34" fmla="*/ 221 w 221"/>
                <a:gd name="T35" fmla="*/ 111 h 222"/>
                <a:gd name="T36" fmla="*/ 217 w 221"/>
                <a:gd name="T37" fmla="*/ 82 h 222"/>
                <a:gd name="T38" fmla="*/ 207 w 221"/>
                <a:gd name="T39" fmla="*/ 55 h 222"/>
                <a:gd name="T40" fmla="*/ 189 w 221"/>
                <a:gd name="T41" fmla="*/ 31 h 222"/>
                <a:gd name="T42" fmla="*/ 165 w 221"/>
                <a:gd name="T43" fmla="*/ 14 h 222"/>
                <a:gd name="T44" fmla="*/ 88 w 221"/>
                <a:gd name="T45" fmla="*/ 24 h 222"/>
                <a:gd name="T46" fmla="*/ 132 w 221"/>
                <a:gd name="T47" fmla="*/ 24 h 222"/>
                <a:gd name="T48" fmla="*/ 164 w 221"/>
                <a:gd name="T49" fmla="*/ 39 h 222"/>
                <a:gd name="T50" fmla="*/ 180 w 221"/>
                <a:gd name="T51" fmla="*/ 55 h 222"/>
                <a:gd name="T52" fmla="*/ 197 w 221"/>
                <a:gd name="T53" fmla="*/ 88 h 222"/>
                <a:gd name="T54" fmla="*/ 200 w 221"/>
                <a:gd name="T55" fmla="*/ 111 h 222"/>
                <a:gd name="T56" fmla="*/ 199 w 221"/>
                <a:gd name="T57" fmla="*/ 121 h 222"/>
                <a:gd name="T58" fmla="*/ 192 w 221"/>
                <a:gd name="T59" fmla="*/ 143 h 222"/>
                <a:gd name="T60" fmla="*/ 180 w 221"/>
                <a:gd name="T61" fmla="*/ 164 h 222"/>
                <a:gd name="T62" fmla="*/ 164 w 221"/>
                <a:gd name="T63" fmla="*/ 180 h 222"/>
                <a:gd name="T64" fmla="*/ 143 w 221"/>
                <a:gd name="T65" fmla="*/ 193 h 222"/>
                <a:gd name="T66" fmla="*/ 138 w 221"/>
                <a:gd name="T67" fmla="*/ 194 h 222"/>
                <a:gd name="T68" fmla="*/ 122 w 221"/>
                <a:gd name="T69" fmla="*/ 199 h 222"/>
                <a:gd name="T70" fmla="*/ 111 w 221"/>
                <a:gd name="T71" fmla="*/ 200 h 222"/>
                <a:gd name="T72" fmla="*/ 88 w 221"/>
                <a:gd name="T73" fmla="*/ 196 h 222"/>
                <a:gd name="T74" fmla="*/ 66 w 221"/>
                <a:gd name="T75" fmla="*/ 188 h 222"/>
                <a:gd name="T76" fmla="*/ 48 w 221"/>
                <a:gd name="T77" fmla="*/ 173 h 222"/>
                <a:gd name="T78" fmla="*/ 34 w 221"/>
                <a:gd name="T79" fmla="*/ 155 h 222"/>
                <a:gd name="T80" fmla="*/ 24 w 221"/>
                <a:gd name="T81" fmla="*/ 133 h 222"/>
                <a:gd name="T82" fmla="*/ 22 w 221"/>
                <a:gd name="T83" fmla="*/ 111 h 222"/>
                <a:gd name="T84" fmla="*/ 34 w 221"/>
                <a:gd name="T85" fmla="*/ 66 h 222"/>
                <a:gd name="T86" fmla="*/ 48 w 221"/>
                <a:gd name="T87" fmla="*/ 4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1" h="222">
                  <a:moveTo>
                    <a:pt x="165" y="14"/>
                  </a:moveTo>
                  <a:lnTo>
                    <a:pt x="138" y="3"/>
                  </a:lnTo>
                  <a:lnTo>
                    <a:pt x="124" y="0"/>
                  </a:lnTo>
                  <a:lnTo>
                    <a:pt x="111" y="0"/>
                  </a:lnTo>
                  <a:lnTo>
                    <a:pt x="82" y="3"/>
                  </a:lnTo>
                  <a:lnTo>
                    <a:pt x="56" y="14"/>
                  </a:lnTo>
                  <a:lnTo>
                    <a:pt x="43" y="21"/>
                  </a:lnTo>
                  <a:lnTo>
                    <a:pt x="33" y="31"/>
                  </a:lnTo>
                  <a:lnTo>
                    <a:pt x="22" y="41"/>
                  </a:lnTo>
                  <a:lnTo>
                    <a:pt x="15" y="55"/>
                  </a:lnTo>
                  <a:lnTo>
                    <a:pt x="7" y="68"/>
                  </a:lnTo>
                  <a:lnTo>
                    <a:pt x="4" y="82"/>
                  </a:lnTo>
                  <a:lnTo>
                    <a:pt x="0" y="111"/>
                  </a:lnTo>
                  <a:lnTo>
                    <a:pt x="4" y="138"/>
                  </a:lnTo>
                  <a:lnTo>
                    <a:pt x="7" y="152"/>
                  </a:lnTo>
                  <a:lnTo>
                    <a:pt x="15" y="166"/>
                  </a:lnTo>
                  <a:lnTo>
                    <a:pt x="22" y="178"/>
                  </a:lnTo>
                  <a:lnTo>
                    <a:pt x="31" y="188"/>
                  </a:lnTo>
                  <a:lnTo>
                    <a:pt x="42" y="197"/>
                  </a:lnTo>
                  <a:lnTo>
                    <a:pt x="56" y="207"/>
                  </a:lnTo>
                  <a:lnTo>
                    <a:pt x="68" y="212"/>
                  </a:lnTo>
                  <a:lnTo>
                    <a:pt x="82" y="217"/>
                  </a:lnTo>
                  <a:lnTo>
                    <a:pt x="96" y="221"/>
                  </a:lnTo>
                  <a:lnTo>
                    <a:pt x="111" y="222"/>
                  </a:lnTo>
                  <a:lnTo>
                    <a:pt x="125" y="221"/>
                  </a:lnTo>
                  <a:lnTo>
                    <a:pt x="139" y="217"/>
                  </a:lnTo>
                  <a:lnTo>
                    <a:pt x="152" y="212"/>
                  </a:lnTo>
                  <a:lnTo>
                    <a:pt x="165" y="207"/>
                  </a:lnTo>
                  <a:lnTo>
                    <a:pt x="177" y="197"/>
                  </a:lnTo>
                  <a:lnTo>
                    <a:pt x="189" y="188"/>
                  </a:lnTo>
                  <a:lnTo>
                    <a:pt x="198" y="178"/>
                  </a:lnTo>
                  <a:lnTo>
                    <a:pt x="207" y="166"/>
                  </a:lnTo>
                  <a:lnTo>
                    <a:pt x="213" y="152"/>
                  </a:lnTo>
                  <a:lnTo>
                    <a:pt x="217" y="138"/>
                  </a:lnTo>
                  <a:lnTo>
                    <a:pt x="220" y="125"/>
                  </a:lnTo>
                  <a:lnTo>
                    <a:pt x="221" y="111"/>
                  </a:lnTo>
                  <a:lnTo>
                    <a:pt x="220" y="96"/>
                  </a:lnTo>
                  <a:lnTo>
                    <a:pt x="217" y="82"/>
                  </a:lnTo>
                  <a:lnTo>
                    <a:pt x="213" y="68"/>
                  </a:lnTo>
                  <a:lnTo>
                    <a:pt x="207" y="55"/>
                  </a:lnTo>
                  <a:lnTo>
                    <a:pt x="198" y="41"/>
                  </a:lnTo>
                  <a:lnTo>
                    <a:pt x="189" y="31"/>
                  </a:lnTo>
                  <a:lnTo>
                    <a:pt x="177" y="21"/>
                  </a:lnTo>
                  <a:lnTo>
                    <a:pt x="165" y="14"/>
                  </a:lnTo>
                  <a:close/>
                  <a:moveTo>
                    <a:pt x="67" y="33"/>
                  </a:moveTo>
                  <a:lnTo>
                    <a:pt x="88" y="24"/>
                  </a:lnTo>
                  <a:lnTo>
                    <a:pt x="111" y="22"/>
                  </a:lnTo>
                  <a:lnTo>
                    <a:pt x="132" y="24"/>
                  </a:lnTo>
                  <a:lnTo>
                    <a:pt x="155" y="33"/>
                  </a:lnTo>
                  <a:lnTo>
                    <a:pt x="164" y="39"/>
                  </a:lnTo>
                  <a:lnTo>
                    <a:pt x="174" y="47"/>
                  </a:lnTo>
                  <a:lnTo>
                    <a:pt x="180" y="55"/>
                  </a:lnTo>
                  <a:lnTo>
                    <a:pt x="187" y="66"/>
                  </a:lnTo>
                  <a:lnTo>
                    <a:pt x="197" y="88"/>
                  </a:lnTo>
                  <a:lnTo>
                    <a:pt x="199" y="99"/>
                  </a:lnTo>
                  <a:lnTo>
                    <a:pt x="200" y="111"/>
                  </a:lnTo>
                  <a:lnTo>
                    <a:pt x="199" y="115"/>
                  </a:lnTo>
                  <a:lnTo>
                    <a:pt x="199" y="121"/>
                  </a:lnTo>
                  <a:lnTo>
                    <a:pt x="197" y="133"/>
                  </a:lnTo>
                  <a:lnTo>
                    <a:pt x="192" y="143"/>
                  </a:lnTo>
                  <a:lnTo>
                    <a:pt x="187" y="155"/>
                  </a:lnTo>
                  <a:lnTo>
                    <a:pt x="180" y="164"/>
                  </a:lnTo>
                  <a:lnTo>
                    <a:pt x="174" y="173"/>
                  </a:lnTo>
                  <a:lnTo>
                    <a:pt x="164" y="180"/>
                  </a:lnTo>
                  <a:lnTo>
                    <a:pt x="155" y="188"/>
                  </a:lnTo>
                  <a:lnTo>
                    <a:pt x="143" y="193"/>
                  </a:lnTo>
                  <a:lnTo>
                    <a:pt x="140" y="193"/>
                  </a:lnTo>
                  <a:lnTo>
                    <a:pt x="138" y="194"/>
                  </a:lnTo>
                  <a:lnTo>
                    <a:pt x="133" y="196"/>
                  </a:lnTo>
                  <a:lnTo>
                    <a:pt x="122" y="199"/>
                  </a:lnTo>
                  <a:lnTo>
                    <a:pt x="116" y="199"/>
                  </a:lnTo>
                  <a:lnTo>
                    <a:pt x="111" y="200"/>
                  </a:lnTo>
                  <a:lnTo>
                    <a:pt x="100" y="199"/>
                  </a:lnTo>
                  <a:lnTo>
                    <a:pt x="88" y="196"/>
                  </a:lnTo>
                  <a:lnTo>
                    <a:pt x="76" y="193"/>
                  </a:lnTo>
                  <a:lnTo>
                    <a:pt x="66" y="188"/>
                  </a:lnTo>
                  <a:lnTo>
                    <a:pt x="56" y="180"/>
                  </a:lnTo>
                  <a:lnTo>
                    <a:pt x="48" y="173"/>
                  </a:lnTo>
                  <a:lnTo>
                    <a:pt x="39" y="164"/>
                  </a:lnTo>
                  <a:lnTo>
                    <a:pt x="34" y="155"/>
                  </a:lnTo>
                  <a:lnTo>
                    <a:pt x="28" y="143"/>
                  </a:lnTo>
                  <a:lnTo>
                    <a:pt x="24" y="133"/>
                  </a:lnTo>
                  <a:lnTo>
                    <a:pt x="22" y="121"/>
                  </a:lnTo>
                  <a:lnTo>
                    <a:pt x="22" y="111"/>
                  </a:lnTo>
                  <a:lnTo>
                    <a:pt x="24" y="88"/>
                  </a:lnTo>
                  <a:lnTo>
                    <a:pt x="34" y="66"/>
                  </a:lnTo>
                  <a:lnTo>
                    <a:pt x="39" y="55"/>
                  </a:lnTo>
                  <a:lnTo>
                    <a:pt x="48" y="47"/>
                  </a:lnTo>
                  <a:lnTo>
                    <a:pt x="6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770">
              <a:extLst>
                <a:ext uri="{FF2B5EF4-FFF2-40B4-BE49-F238E27FC236}">
                  <a16:creationId xmlns:a16="http://schemas.microsoft.com/office/drawing/2014/main" id="{3DF64182-C5E8-4E64-492A-5B8376703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" y="3873"/>
              <a:ext cx="21" cy="24"/>
            </a:xfrm>
            <a:custGeom>
              <a:avLst/>
              <a:gdLst>
                <a:gd name="T0" fmla="*/ 104 w 104"/>
                <a:gd name="T1" fmla="*/ 35 h 123"/>
                <a:gd name="T2" fmla="*/ 96 w 104"/>
                <a:gd name="T3" fmla="*/ 19 h 123"/>
                <a:gd name="T4" fmla="*/ 85 w 104"/>
                <a:gd name="T5" fmla="*/ 9 h 123"/>
                <a:gd name="T6" fmla="*/ 71 w 104"/>
                <a:gd name="T7" fmla="*/ 2 h 123"/>
                <a:gd name="T8" fmla="*/ 39 w 104"/>
                <a:gd name="T9" fmla="*/ 2 h 123"/>
                <a:gd name="T10" fmla="*/ 15 w 104"/>
                <a:gd name="T11" fmla="*/ 16 h 123"/>
                <a:gd name="T12" fmla="*/ 1 w 104"/>
                <a:gd name="T13" fmla="*/ 44 h 123"/>
                <a:gd name="T14" fmla="*/ 0 w 104"/>
                <a:gd name="T15" fmla="*/ 76 h 123"/>
                <a:gd name="T16" fmla="*/ 7 w 104"/>
                <a:gd name="T17" fmla="*/ 98 h 123"/>
                <a:gd name="T18" fmla="*/ 23 w 104"/>
                <a:gd name="T19" fmla="*/ 113 h 123"/>
                <a:gd name="T20" fmla="*/ 43 w 104"/>
                <a:gd name="T21" fmla="*/ 122 h 123"/>
                <a:gd name="T22" fmla="*/ 62 w 104"/>
                <a:gd name="T23" fmla="*/ 122 h 123"/>
                <a:gd name="T24" fmla="*/ 63 w 104"/>
                <a:gd name="T25" fmla="*/ 121 h 123"/>
                <a:gd name="T26" fmla="*/ 70 w 104"/>
                <a:gd name="T27" fmla="*/ 121 h 123"/>
                <a:gd name="T28" fmla="*/ 81 w 104"/>
                <a:gd name="T29" fmla="*/ 115 h 123"/>
                <a:gd name="T30" fmla="*/ 90 w 104"/>
                <a:gd name="T31" fmla="*/ 108 h 123"/>
                <a:gd name="T32" fmla="*/ 96 w 104"/>
                <a:gd name="T33" fmla="*/ 102 h 123"/>
                <a:gd name="T34" fmla="*/ 99 w 104"/>
                <a:gd name="T35" fmla="*/ 94 h 123"/>
                <a:gd name="T36" fmla="*/ 81 w 104"/>
                <a:gd name="T37" fmla="*/ 78 h 123"/>
                <a:gd name="T38" fmla="*/ 77 w 104"/>
                <a:gd name="T39" fmla="*/ 80 h 123"/>
                <a:gd name="T40" fmla="*/ 77 w 104"/>
                <a:gd name="T41" fmla="*/ 84 h 123"/>
                <a:gd name="T42" fmla="*/ 73 w 104"/>
                <a:gd name="T43" fmla="*/ 91 h 123"/>
                <a:gd name="T44" fmla="*/ 69 w 104"/>
                <a:gd name="T45" fmla="*/ 98 h 123"/>
                <a:gd name="T46" fmla="*/ 61 w 104"/>
                <a:gd name="T47" fmla="*/ 101 h 123"/>
                <a:gd name="T48" fmla="*/ 54 w 104"/>
                <a:gd name="T49" fmla="*/ 101 h 123"/>
                <a:gd name="T50" fmla="*/ 53 w 104"/>
                <a:gd name="T51" fmla="*/ 102 h 123"/>
                <a:gd name="T52" fmla="*/ 33 w 104"/>
                <a:gd name="T53" fmla="*/ 93 h 123"/>
                <a:gd name="T54" fmla="*/ 26 w 104"/>
                <a:gd name="T55" fmla="*/ 79 h 123"/>
                <a:gd name="T56" fmla="*/ 25 w 104"/>
                <a:gd name="T57" fmla="*/ 62 h 123"/>
                <a:gd name="T58" fmla="*/ 29 w 104"/>
                <a:gd name="T59" fmla="*/ 35 h 123"/>
                <a:gd name="T60" fmla="*/ 37 w 104"/>
                <a:gd name="T61" fmla="*/ 26 h 123"/>
                <a:gd name="T62" fmla="*/ 55 w 104"/>
                <a:gd name="T63" fmla="*/ 21 h 123"/>
                <a:gd name="T64" fmla="*/ 70 w 104"/>
                <a:gd name="T65" fmla="*/ 26 h 123"/>
                <a:gd name="T66" fmla="*/ 77 w 104"/>
                <a:gd name="T67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23">
                  <a:moveTo>
                    <a:pt x="81" y="41"/>
                  </a:moveTo>
                  <a:lnTo>
                    <a:pt x="104" y="35"/>
                  </a:lnTo>
                  <a:lnTo>
                    <a:pt x="99" y="26"/>
                  </a:lnTo>
                  <a:lnTo>
                    <a:pt x="96" y="19"/>
                  </a:lnTo>
                  <a:lnTo>
                    <a:pt x="90" y="12"/>
                  </a:lnTo>
                  <a:lnTo>
                    <a:pt x="85" y="9"/>
                  </a:lnTo>
                  <a:lnTo>
                    <a:pt x="78" y="4"/>
                  </a:lnTo>
                  <a:lnTo>
                    <a:pt x="71" y="2"/>
                  </a:lnTo>
                  <a:lnTo>
                    <a:pt x="55" y="0"/>
                  </a:lnTo>
                  <a:lnTo>
                    <a:pt x="39" y="2"/>
                  </a:lnTo>
                  <a:lnTo>
                    <a:pt x="26" y="7"/>
                  </a:lnTo>
                  <a:lnTo>
                    <a:pt x="15" y="16"/>
                  </a:lnTo>
                  <a:lnTo>
                    <a:pt x="7" y="29"/>
                  </a:lnTo>
                  <a:lnTo>
                    <a:pt x="1" y="44"/>
                  </a:lnTo>
                  <a:lnTo>
                    <a:pt x="0" y="63"/>
                  </a:lnTo>
                  <a:lnTo>
                    <a:pt x="0" y="76"/>
                  </a:lnTo>
                  <a:lnTo>
                    <a:pt x="3" y="87"/>
                  </a:lnTo>
                  <a:lnTo>
                    <a:pt x="7" y="98"/>
                  </a:lnTo>
                  <a:lnTo>
                    <a:pt x="15" y="107"/>
                  </a:lnTo>
                  <a:lnTo>
                    <a:pt x="23" y="113"/>
                  </a:lnTo>
                  <a:lnTo>
                    <a:pt x="32" y="118"/>
                  </a:lnTo>
                  <a:lnTo>
                    <a:pt x="43" y="122"/>
                  </a:lnTo>
                  <a:lnTo>
                    <a:pt x="55" y="123"/>
                  </a:lnTo>
                  <a:lnTo>
                    <a:pt x="62" y="122"/>
                  </a:lnTo>
                  <a:lnTo>
                    <a:pt x="62" y="121"/>
                  </a:lnTo>
                  <a:lnTo>
                    <a:pt x="63" y="121"/>
                  </a:lnTo>
                  <a:lnTo>
                    <a:pt x="66" y="121"/>
                  </a:lnTo>
                  <a:lnTo>
                    <a:pt x="70" y="121"/>
                  </a:lnTo>
                  <a:lnTo>
                    <a:pt x="77" y="117"/>
                  </a:lnTo>
                  <a:lnTo>
                    <a:pt x="81" y="115"/>
                  </a:lnTo>
                  <a:lnTo>
                    <a:pt x="85" y="114"/>
                  </a:lnTo>
                  <a:lnTo>
                    <a:pt x="90" y="108"/>
                  </a:lnTo>
                  <a:lnTo>
                    <a:pt x="92" y="105"/>
                  </a:lnTo>
                  <a:lnTo>
                    <a:pt x="96" y="102"/>
                  </a:lnTo>
                  <a:lnTo>
                    <a:pt x="97" y="98"/>
                  </a:lnTo>
                  <a:lnTo>
                    <a:pt x="99" y="94"/>
                  </a:lnTo>
                  <a:lnTo>
                    <a:pt x="104" y="86"/>
                  </a:lnTo>
                  <a:lnTo>
                    <a:pt x="81" y="78"/>
                  </a:lnTo>
                  <a:lnTo>
                    <a:pt x="78" y="80"/>
                  </a:lnTo>
                  <a:lnTo>
                    <a:pt x="77" y="80"/>
                  </a:lnTo>
                  <a:lnTo>
                    <a:pt x="77" y="81"/>
                  </a:lnTo>
                  <a:lnTo>
                    <a:pt x="77" y="84"/>
                  </a:lnTo>
                  <a:lnTo>
                    <a:pt x="75" y="89"/>
                  </a:lnTo>
                  <a:lnTo>
                    <a:pt x="73" y="91"/>
                  </a:lnTo>
                  <a:lnTo>
                    <a:pt x="71" y="93"/>
                  </a:lnTo>
                  <a:lnTo>
                    <a:pt x="69" y="98"/>
                  </a:lnTo>
                  <a:lnTo>
                    <a:pt x="65" y="99"/>
                  </a:lnTo>
                  <a:lnTo>
                    <a:pt x="61" y="101"/>
                  </a:lnTo>
                  <a:lnTo>
                    <a:pt x="56" y="101"/>
                  </a:lnTo>
                  <a:lnTo>
                    <a:pt x="54" y="101"/>
                  </a:lnTo>
                  <a:lnTo>
                    <a:pt x="53" y="101"/>
                  </a:lnTo>
                  <a:lnTo>
                    <a:pt x="53" y="102"/>
                  </a:lnTo>
                  <a:lnTo>
                    <a:pt x="41" y="100"/>
                  </a:lnTo>
                  <a:lnTo>
                    <a:pt x="33" y="93"/>
                  </a:lnTo>
                  <a:lnTo>
                    <a:pt x="29" y="86"/>
                  </a:lnTo>
                  <a:lnTo>
                    <a:pt x="26" y="79"/>
                  </a:lnTo>
                  <a:lnTo>
                    <a:pt x="25" y="71"/>
                  </a:lnTo>
                  <a:lnTo>
                    <a:pt x="25" y="62"/>
                  </a:lnTo>
                  <a:lnTo>
                    <a:pt x="26" y="43"/>
                  </a:lnTo>
                  <a:lnTo>
                    <a:pt x="29" y="35"/>
                  </a:lnTo>
                  <a:lnTo>
                    <a:pt x="33" y="31"/>
                  </a:lnTo>
                  <a:lnTo>
                    <a:pt x="37" y="26"/>
                  </a:lnTo>
                  <a:lnTo>
                    <a:pt x="43" y="24"/>
                  </a:lnTo>
                  <a:lnTo>
                    <a:pt x="55" y="21"/>
                  </a:lnTo>
                  <a:lnTo>
                    <a:pt x="62" y="22"/>
                  </a:lnTo>
                  <a:lnTo>
                    <a:pt x="70" y="26"/>
                  </a:lnTo>
                  <a:lnTo>
                    <a:pt x="75" y="32"/>
                  </a:lnTo>
                  <a:lnTo>
                    <a:pt x="77" y="35"/>
                  </a:lnTo>
                  <a:lnTo>
                    <a:pt x="81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771">
              <a:extLst>
                <a:ext uri="{FF2B5EF4-FFF2-40B4-BE49-F238E27FC236}">
                  <a16:creationId xmlns:a16="http://schemas.microsoft.com/office/drawing/2014/main" id="{92EE1DAB-1210-E5B1-BE9C-3C9C57A26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" y="3875"/>
              <a:ext cx="46" cy="31"/>
            </a:xfrm>
            <a:custGeom>
              <a:avLst/>
              <a:gdLst>
                <a:gd name="T0" fmla="*/ 134 w 229"/>
                <a:gd name="T1" fmla="*/ 0 h 154"/>
                <a:gd name="T2" fmla="*/ 95 w 229"/>
                <a:gd name="T3" fmla="*/ 0 h 154"/>
                <a:gd name="T4" fmla="*/ 68 w 229"/>
                <a:gd name="T5" fmla="*/ 101 h 154"/>
                <a:gd name="T6" fmla="*/ 39 w 229"/>
                <a:gd name="T7" fmla="*/ 0 h 154"/>
                <a:gd name="T8" fmla="*/ 0 w 229"/>
                <a:gd name="T9" fmla="*/ 0 h 154"/>
                <a:gd name="T10" fmla="*/ 48 w 229"/>
                <a:gd name="T11" fmla="*/ 154 h 154"/>
                <a:gd name="T12" fmla="*/ 88 w 229"/>
                <a:gd name="T13" fmla="*/ 154 h 154"/>
                <a:gd name="T14" fmla="*/ 114 w 229"/>
                <a:gd name="T15" fmla="*/ 56 h 154"/>
                <a:gd name="T16" fmla="*/ 141 w 229"/>
                <a:gd name="T17" fmla="*/ 154 h 154"/>
                <a:gd name="T18" fmla="*/ 179 w 229"/>
                <a:gd name="T19" fmla="*/ 154 h 154"/>
                <a:gd name="T20" fmla="*/ 229 w 229"/>
                <a:gd name="T21" fmla="*/ 0 h 154"/>
                <a:gd name="T22" fmla="*/ 188 w 229"/>
                <a:gd name="T23" fmla="*/ 0 h 154"/>
                <a:gd name="T24" fmla="*/ 159 w 229"/>
                <a:gd name="T25" fmla="*/ 101 h 154"/>
                <a:gd name="T26" fmla="*/ 134 w 229"/>
                <a:gd name="T2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9" h="154">
                  <a:moveTo>
                    <a:pt x="134" y="0"/>
                  </a:moveTo>
                  <a:lnTo>
                    <a:pt x="95" y="0"/>
                  </a:lnTo>
                  <a:lnTo>
                    <a:pt x="68" y="101"/>
                  </a:lnTo>
                  <a:lnTo>
                    <a:pt x="39" y="0"/>
                  </a:lnTo>
                  <a:lnTo>
                    <a:pt x="0" y="0"/>
                  </a:lnTo>
                  <a:lnTo>
                    <a:pt x="48" y="154"/>
                  </a:lnTo>
                  <a:lnTo>
                    <a:pt x="88" y="154"/>
                  </a:lnTo>
                  <a:lnTo>
                    <a:pt x="114" y="56"/>
                  </a:lnTo>
                  <a:lnTo>
                    <a:pt x="141" y="154"/>
                  </a:lnTo>
                  <a:lnTo>
                    <a:pt x="179" y="154"/>
                  </a:lnTo>
                  <a:lnTo>
                    <a:pt x="229" y="0"/>
                  </a:lnTo>
                  <a:lnTo>
                    <a:pt x="188" y="0"/>
                  </a:lnTo>
                  <a:lnTo>
                    <a:pt x="159" y="10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Rectangle 1772">
              <a:extLst>
                <a:ext uri="{FF2B5EF4-FFF2-40B4-BE49-F238E27FC236}">
                  <a16:creationId xmlns:a16="http://schemas.microsoft.com/office/drawing/2014/main" id="{154B19D8-E979-E039-32AB-626DBB7D8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3749"/>
              <a:ext cx="379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Rectangle 1773">
              <a:extLst>
                <a:ext uri="{FF2B5EF4-FFF2-40B4-BE49-F238E27FC236}">
                  <a16:creationId xmlns:a16="http://schemas.microsoft.com/office/drawing/2014/main" id="{93C8940D-A36D-7ECC-57F5-03A046536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" y="3750"/>
              <a:ext cx="377" cy="12"/>
            </a:xfrm>
            <a:prstGeom prst="rect">
              <a:avLst/>
            </a:prstGeom>
            <a:noFill/>
            <a:ln w="4763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Rectangle 1774">
              <a:extLst>
                <a:ext uri="{FF2B5EF4-FFF2-40B4-BE49-F238E27FC236}">
                  <a16:creationId xmlns:a16="http://schemas.microsoft.com/office/drawing/2014/main" id="{C970541E-E01A-B799-20C7-B2683F8DD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749"/>
              <a:ext cx="379" cy="14"/>
            </a:xfrm>
            <a:prstGeom prst="rect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Rectangle 1775">
              <a:extLst>
                <a:ext uri="{FF2B5EF4-FFF2-40B4-BE49-F238E27FC236}">
                  <a16:creationId xmlns:a16="http://schemas.microsoft.com/office/drawing/2014/main" id="{C1B7E6C6-9718-0617-50E9-660F63C43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3750"/>
              <a:ext cx="377" cy="12"/>
            </a:xfrm>
            <a:prstGeom prst="rect">
              <a:avLst/>
            </a:prstGeom>
            <a:noFill/>
            <a:ln w="4763">
              <a:solidFill>
                <a:srgbClr val="1B1B1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Line 1776">
              <a:extLst>
                <a:ext uri="{FF2B5EF4-FFF2-40B4-BE49-F238E27FC236}">
                  <a16:creationId xmlns:a16="http://schemas.microsoft.com/office/drawing/2014/main" id="{4C347FAE-598E-F08F-9F02-03AE914141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7" y="3715"/>
              <a:ext cx="0" cy="34"/>
            </a:xfrm>
            <a:prstGeom prst="line">
              <a:avLst/>
            </a:prstGeom>
            <a:noFill/>
            <a:ln w="4763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Line 1777">
              <a:extLst>
                <a:ext uri="{FF2B5EF4-FFF2-40B4-BE49-F238E27FC236}">
                  <a16:creationId xmlns:a16="http://schemas.microsoft.com/office/drawing/2014/main" id="{692302BC-94F7-8F0C-D4D9-D7C2F8A164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0" y="3715"/>
              <a:ext cx="0" cy="34"/>
            </a:xfrm>
            <a:prstGeom prst="line">
              <a:avLst/>
            </a:prstGeom>
            <a:noFill/>
            <a:ln w="4763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Rectangle 1778">
              <a:extLst>
                <a:ext uri="{FF2B5EF4-FFF2-40B4-BE49-F238E27FC236}">
                  <a16:creationId xmlns:a16="http://schemas.microsoft.com/office/drawing/2014/main" id="{7A7B0D19-B856-7083-7D62-9102C09E1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" y="3639"/>
              <a:ext cx="55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Rectangle 1779">
              <a:extLst>
                <a:ext uri="{FF2B5EF4-FFF2-40B4-BE49-F238E27FC236}">
                  <a16:creationId xmlns:a16="http://schemas.microsoft.com/office/drawing/2014/main" id="{F34ECF70-B09A-B55B-CA86-F8A566507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8" y="3639"/>
              <a:ext cx="85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1" name="Rectangle 1780">
              <a:extLst>
                <a:ext uri="{FF2B5EF4-FFF2-40B4-BE49-F238E27FC236}">
                  <a16:creationId xmlns:a16="http://schemas.microsoft.com/office/drawing/2014/main" id="{CFACC7D8-ED9E-78A8-EDD0-4312BFAD5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6" y="3716"/>
              <a:ext cx="98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700" b="0" i="0" u="none" strike="noStrike" cap="none" normalizeH="0" baseline="0">
                  <a:ln>
                    <a:noFill/>
                  </a:ln>
                  <a:solidFill>
                    <a:srgbClr val="666666"/>
                  </a:solidFill>
                  <a:effectLst/>
                  <a:latin typeface="Arial" panose="020B0604020202020204" pitchFamily="34" charset="0"/>
                </a:rPr>
                <a:t>km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2" name="Rectangle 1781">
              <a:extLst>
                <a:ext uri="{FF2B5EF4-FFF2-40B4-BE49-F238E27FC236}">
                  <a16:creationId xmlns:a16="http://schemas.microsoft.com/office/drawing/2014/main" id="{F3943383-D0F9-0184-31F8-1C95B21DF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789"/>
              <a:ext cx="464" cy="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500" b="0" i="0" u="none" strike="noStrike" cap="none" normalizeH="0" baseline="0">
                  <a:ln>
                    <a:noFill/>
                  </a:ln>
                  <a:solidFill>
                    <a:srgbClr val="333333"/>
                  </a:solidFill>
                  <a:effectLst/>
                  <a:latin typeface="Arial" panose="020B0604020202020204" pitchFamily="34" charset="0"/>
                </a:rPr>
                <a:t>Mise à jour : 01/01/2022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3" name="Freeform 1782">
              <a:extLst>
                <a:ext uri="{FF2B5EF4-FFF2-40B4-BE49-F238E27FC236}">
                  <a16:creationId xmlns:a16="http://schemas.microsoft.com/office/drawing/2014/main" id="{E5D2485A-8A6C-9237-1413-9238E25FA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6" y="1"/>
              <a:ext cx="11" cy="11"/>
            </a:xfrm>
            <a:custGeom>
              <a:avLst/>
              <a:gdLst>
                <a:gd name="T0" fmla="*/ 34 w 57"/>
                <a:gd name="T1" fmla="*/ 9 h 57"/>
                <a:gd name="T2" fmla="*/ 33 w 57"/>
                <a:gd name="T3" fmla="*/ 5 h 57"/>
                <a:gd name="T4" fmla="*/ 31 w 57"/>
                <a:gd name="T5" fmla="*/ 3 h 57"/>
                <a:gd name="T6" fmla="*/ 30 w 57"/>
                <a:gd name="T7" fmla="*/ 0 h 57"/>
                <a:gd name="T8" fmla="*/ 28 w 57"/>
                <a:gd name="T9" fmla="*/ 1 h 57"/>
                <a:gd name="T10" fmla="*/ 27 w 57"/>
                <a:gd name="T11" fmla="*/ 3 h 57"/>
                <a:gd name="T12" fmla="*/ 26 w 57"/>
                <a:gd name="T13" fmla="*/ 5 h 57"/>
                <a:gd name="T14" fmla="*/ 24 w 57"/>
                <a:gd name="T15" fmla="*/ 9 h 57"/>
                <a:gd name="T16" fmla="*/ 23 w 57"/>
                <a:gd name="T17" fmla="*/ 11 h 57"/>
                <a:gd name="T18" fmla="*/ 22 w 57"/>
                <a:gd name="T19" fmla="*/ 13 h 57"/>
                <a:gd name="T20" fmla="*/ 21 w 57"/>
                <a:gd name="T21" fmla="*/ 16 h 57"/>
                <a:gd name="T22" fmla="*/ 20 w 57"/>
                <a:gd name="T23" fmla="*/ 18 h 57"/>
                <a:gd name="T24" fmla="*/ 19 w 57"/>
                <a:gd name="T25" fmla="*/ 20 h 57"/>
                <a:gd name="T26" fmla="*/ 18 w 57"/>
                <a:gd name="T27" fmla="*/ 23 h 57"/>
                <a:gd name="T28" fmla="*/ 16 w 57"/>
                <a:gd name="T29" fmla="*/ 25 h 57"/>
                <a:gd name="T30" fmla="*/ 14 w 57"/>
                <a:gd name="T31" fmla="*/ 27 h 57"/>
                <a:gd name="T32" fmla="*/ 13 w 57"/>
                <a:gd name="T33" fmla="*/ 30 h 57"/>
                <a:gd name="T34" fmla="*/ 12 w 57"/>
                <a:gd name="T35" fmla="*/ 33 h 57"/>
                <a:gd name="T36" fmla="*/ 11 w 57"/>
                <a:gd name="T37" fmla="*/ 37 h 57"/>
                <a:gd name="T38" fmla="*/ 9 w 57"/>
                <a:gd name="T39" fmla="*/ 39 h 57"/>
                <a:gd name="T40" fmla="*/ 8 w 57"/>
                <a:gd name="T41" fmla="*/ 41 h 57"/>
                <a:gd name="T42" fmla="*/ 7 w 57"/>
                <a:gd name="T43" fmla="*/ 44 h 57"/>
                <a:gd name="T44" fmla="*/ 6 w 57"/>
                <a:gd name="T45" fmla="*/ 46 h 57"/>
                <a:gd name="T46" fmla="*/ 5 w 57"/>
                <a:gd name="T47" fmla="*/ 48 h 57"/>
                <a:gd name="T48" fmla="*/ 4 w 57"/>
                <a:gd name="T49" fmla="*/ 50 h 57"/>
                <a:gd name="T50" fmla="*/ 3 w 57"/>
                <a:gd name="T51" fmla="*/ 53 h 57"/>
                <a:gd name="T52" fmla="*/ 1 w 57"/>
                <a:gd name="T53" fmla="*/ 55 h 57"/>
                <a:gd name="T54" fmla="*/ 0 w 57"/>
                <a:gd name="T55" fmla="*/ 57 h 57"/>
                <a:gd name="T56" fmla="*/ 18 w 57"/>
                <a:gd name="T57" fmla="*/ 57 h 57"/>
                <a:gd name="T58" fmla="*/ 19 w 57"/>
                <a:gd name="T59" fmla="*/ 54 h 57"/>
                <a:gd name="T60" fmla="*/ 20 w 57"/>
                <a:gd name="T61" fmla="*/ 52 h 57"/>
                <a:gd name="T62" fmla="*/ 21 w 57"/>
                <a:gd name="T63" fmla="*/ 49 h 57"/>
                <a:gd name="T64" fmla="*/ 22 w 57"/>
                <a:gd name="T65" fmla="*/ 47 h 57"/>
                <a:gd name="T66" fmla="*/ 23 w 57"/>
                <a:gd name="T67" fmla="*/ 45 h 57"/>
                <a:gd name="T68" fmla="*/ 24 w 57"/>
                <a:gd name="T69" fmla="*/ 42 h 57"/>
                <a:gd name="T70" fmla="*/ 26 w 57"/>
                <a:gd name="T71" fmla="*/ 40 h 57"/>
                <a:gd name="T72" fmla="*/ 27 w 57"/>
                <a:gd name="T73" fmla="*/ 38 h 57"/>
                <a:gd name="T74" fmla="*/ 57 w 57"/>
                <a:gd name="T75" fmla="*/ 57 h 57"/>
                <a:gd name="T76" fmla="*/ 56 w 57"/>
                <a:gd name="T77" fmla="*/ 56 h 57"/>
                <a:gd name="T78" fmla="*/ 55 w 57"/>
                <a:gd name="T79" fmla="*/ 54 h 57"/>
                <a:gd name="T80" fmla="*/ 53 w 57"/>
                <a:gd name="T81" fmla="*/ 52 h 57"/>
                <a:gd name="T82" fmla="*/ 52 w 57"/>
                <a:gd name="T83" fmla="*/ 49 h 57"/>
                <a:gd name="T84" fmla="*/ 51 w 57"/>
                <a:gd name="T85" fmla="*/ 47 h 57"/>
                <a:gd name="T86" fmla="*/ 50 w 57"/>
                <a:gd name="T87" fmla="*/ 44 h 57"/>
                <a:gd name="T88" fmla="*/ 49 w 57"/>
                <a:gd name="T89" fmla="*/ 41 h 57"/>
                <a:gd name="T90" fmla="*/ 48 w 57"/>
                <a:gd name="T91" fmla="*/ 39 h 57"/>
                <a:gd name="T92" fmla="*/ 46 w 57"/>
                <a:gd name="T93" fmla="*/ 37 h 57"/>
                <a:gd name="T94" fmla="*/ 45 w 57"/>
                <a:gd name="T95" fmla="*/ 33 h 57"/>
                <a:gd name="T96" fmla="*/ 44 w 57"/>
                <a:gd name="T97" fmla="*/ 31 h 57"/>
                <a:gd name="T98" fmla="*/ 43 w 57"/>
                <a:gd name="T99" fmla="*/ 29 h 57"/>
                <a:gd name="T100" fmla="*/ 41 w 57"/>
                <a:gd name="T101" fmla="*/ 26 h 57"/>
                <a:gd name="T102" fmla="*/ 40 w 57"/>
                <a:gd name="T103" fmla="*/ 23 h 57"/>
                <a:gd name="T104" fmla="*/ 38 w 57"/>
                <a:gd name="T105" fmla="*/ 20 h 57"/>
                <a:gd name="T106" fmla="*/ 37 w 57"/>
                <a:gd name="T107" fmla="*/ 18 h 57"/>
                <a:gd name="T108" fmla="*/ 36 w 57"/>
                <a:gd name="T109" fmla="*/ 16 h 57"/>
                <a:gd name="T110" fmla="*/ 35 w 57"/>
                <a:gd name="T111" fmla="*/ 13 h 57"/>
                <a:gd name="T112" fmla="*/ 34 w 57"/>
                <a:gd name="T113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" h="57">
                  <a:moveTo>
                    <a:pt x="34" y="11"/>
                  </a:moveTo>
                  <a:lnTo>
                    <a:pt x="34" y="9"/>
                  </a:lnTo>
                  <a:lnTo>
                    <a:pt x="33" y="9"/>
                  </a:lnTo>
                  <a:lnTo>
                    <a:pt x="33" y="5"/>
                  </a:lnTo>
                  <a:lnTo>
                    <a:pt x="31" y="5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4" y="5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2" y="11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6"/>
                  </a:lnTo>
                  <a:lnTo>
                    <a:pt x="20" y="16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3"/>
                  </a:lnTo>
                  <a:lnTo>
                    <a:pt x="16" y="23"/>
                  </a:lnTo>
                  <a:lnTo>
                    <a:pt x="16" y="25"/>
                  </a:lnTo>
                  <a:lnTo>
                    <a:pt x="14" y="25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9" y="37"/>
                  </a:lnTo>
                  <a:lnTo>
                    <a:pt x="9" y="39"/>
                  </a:lnTo>
                  <a:lnTo>
                    <a:pt x="8" y="39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5" y="46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3" y="50"/>
                  </a:lnTo>
                  <a:lnTo>
                    <a:pt x="3" y="53"/>
                  </a:lnTo>
                  <a:lnTo>
                    <a:pt x="1" y="53"/>
                  </a:lnTo>
                  <a:lnTo>
                    <a:pt x="1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6" y="57"/>
                  </a:lnTo>
                  <a:lnTo>
                    <a:pt x="18" y="57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0" y="49"/>
                  </a:lnTo>
                  <a:lnTo>
                    <a:pt x="21" y="49"/>
                  </a:lnTo>
                  <a:lnTo>
                    <a:pt x="21" y="47"/>
                  </a:lnTo>
                  <a:lnTo>
                    <a:pt x="22" y="47"/>
                  </a:lnTo>
                  <a:lnTo>
                    <a:pt x="22" y="45"/>
                  </a:lnTo>
                  <a:lnTo>
                    <a:pt x="23" y="45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4" y="40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7" y="57"/>
                  </a:lnTo>
                  <a:lnTo>
                    <a:pt x="57" y="57"/>
                  </a:lnTo>
                  <a:lnTo>
                    <a:pt x="57" y="56"/>
                  </a:lnTo>
                  <a:lnTo>
                    <a:pt x="56" y="56"/>
                  </a:lnTo>
                  <a:lnTo>
                    <a:pt x="56" y="54"/>
                  </a:lnTo>
                  <a:lnTo>
                    <a:pt x="55" y="54"/>
                  </a:lnTo>
                  <a:lnTo>
                    <a:pt x="55" y="52"/>
                  </a:lnTo>
                  <a:lnTo>
                    <a:pt x="53" y="52"/>
                  </a:lnTo>
                  <a:lnTo>
                    <a:pt x="53" y="49"/>
                  </a:lnTo>
                  <a:lnTo>
                    <a:pt x="52" y="49"/>
                  </a:lnTo>
                  <a:lnTo>
                    <a:pt x="52" y="47"/>
                  </a:lnTo>
                  <a:lnTo>
                    <a:pt x="51" y="47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7"/>
                  </a:lnTo>
                  <a:lnTo>
                    <a:pt x="46" y="37"/>
                  </a:lnTo>
                  <a:lnTo>
                    <a:pt x="46" y="33"/>
                  </a:lnTo>
                  <a:lnTo>
                    <a:pt x="45" y="33"/>
                  </a:lnTo>
                  <a:lnTo>
                    <a:pt x="45" y="31"/>
                  </a:lnTo>
                  <a:lnTo>
                    <a:pt x="44" y="31"/>
                  </a:lnTo>
                  <a:lnTo>
                    <a:pt x="44" y="29"/>
                  </a:lnTo>
                  <a:lnTo>
                    <a:pt x="43" y="29"/>
                  </a:lnTo>
                  <a:lnTo>
                    <a:pt x="43" y="26"/>
                  </a:lnTo>
                  <a:lnTo>
                    <a:pt x="41" y="26"/>
                  </a:lnTo>
                  <a:lnTo>
                    <a:pt x="41" y="23"/>
                  </a:lnTo>
                  <a:lnTo>
                    <a:pt x="40" y="23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6" y="13"/>
                  </a:lnTo>
                  <a:lnTo>
                    <a:pt x="35" y="13"/>
                  </a:lnTo>
                  <a:lnTo>
                    <a:pt x="35" y="11"/>
                  </a:lnTo>
                  <a:lnTo>
                    <a:pt x="3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783">
              <a:extLst>
                <a:ext uri="{FF2B5EF4-FFF2-40B4-BE49-F238E27FC236}">
                  <a16:creationId xmlns:a16="http://schemas.microsoft.com/office/drawing/2014/main" id="{CCCFBF6D-74F3-1F2E-6C9C-2D1388D5A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12"/>
              <a:ext cx="12" cy="12"/>
            </a:xfrm>
            <a:custGeom>
              <a:avLst/>
              <a:gdLst>
                <a:gd name="T0" fmla="*/ 30 w 58"/>
                <a:gd name="T1" fmla="*/ 2 h 59"/>
                <a:gd name="T2" fmla="*/ 30 w 58"/>
                <a:gd name="T3" fmla="*/ 0 h 59"/>
                <a:gd name="T4" fmla="*/ 0 w 58"/>
                <a:gd name="T5" fmla="*/ 0 h 59"/>
                <a:gd name="T6" fmla="*/ 0 w 58"/>
                <a:gd name="T7" fmla="*/ 9 h 59"/>
                <a:gd name="T8" fmla="*/ 1 w 58"/>
                <a:gd name="T9" fmla="*/ 9 h 59"/>
                <a:gd name="T10" fmla="*/ 1 w 58"/>
                <a:gd name="T11" fmla="*/ 59 h 59"/>
                <a:gd name="T12" fmla="*/ 58 w 58"/>
                <a:gd name="T13" fmla="*/ 59 h 59"/>
                <a:gd name="T14" fmla="*/ 58 w 58"/>
                <a:gd name="T15" fmla="*/ 58 h 59"/>
                <a:gd name="T16" fmla="*/ 56 w 58"/>
                <a:gd name="T17" fmla="*/ 58 h 59"/>
                <a:gd name="T18" fmla="*/ 56 w 58"/>
                <a:gd name="T19" fmla="*/ 56 h 59"/>
                <a:gd name="T20" fmla="*/ 55 w 58"/>
                <a:gd name="T21" fmla="*/ 56 h 59"/>
                <a:gd name="T22" fmla="*/ 55 w 58"/>
                <a:gd name="T23" fmla="*/ 54 h 59"/>
                <a:gd name="T24" fmla="*/ 54 w 58"/>
                <a:gd name="T25" fmla="*/ 54 h 59"/>
                <a:gd name="T26" fmla="*/ 54 w 58"/>
                <a:gd name="T27" fmla="*/ 50 h 59"/>
                <a:gd name="T28" fmla="*/ 53 w 58"/>
                <a:gd name="T29" fmla="*/ 50 h 59"/>
                <a:gd name="T30" fmla="*/ 53 w 58"/>
                <a:gd name="T31" fmla="*/ 48 h 59"/>
                <a:gd name="T32" fmla="*/ 52 w 58"/>
                <a:gd name="T33" fmla="*/ 48 h 59"/>
                <a:gd name="T34" fmla="*/ 52 w 58"/>
                <a:gd name="T35" fmla="*/ 45 h 59"/>
                <a:gd name="T36" fmla="*/ 51 w 58"/>
                <a:gd name="T37" fmla="*/ 45 h 59"/>
                <a:gd name="T38" fmla="*/ 51 w 58"/>
                <a:gd name="T39" fmla="*/ 43 h 59"/>
                <a:gd name="T40" fmla="*/ 49 w 58"/>
                <a:gd name="T41" fmla="*/ 43 h 59"/>
                <a:gd name="T42" fmla="*/ 49 w 58"/>
                <a:gd name="T43" fmla="*/ 41 h 59"/>
                <a:gd name="T44" fmla="*/ 48 w 58"/>
                <a:gd name="T45" fmla="*/ 41 h 59"/>
                <a:gd name="T46" fmla="*/ 48 w 58"/>
                <a:gd name="T47" fmla="*/ 39 h 59"/>
                <a:gd name="T48" fmla="*/ 47 w 58"/>
                <a:gd name="T49" fmla="*/ 39 h 59"/>
                <a:gd name="T50" fmla="*/ 47 w 58"/>
                <a:gd name="T51" fmla="*/ 36 h 59"/>
                <a:gd name="T52" fmla="*/ 46 w 58"/>
                <a:gd name="T53" fmla="*/ 36 h 59"/>
                <a:gd name="T54" fmla="*/ 46 w 58"/>
                <a:gd name="T55" fmla="*/ 34 h 59"/>
                <a:gd name="T56" fmla="*/ 45 w 58"/>
                <a:gd name="T57" fmla="*/ 34 h 59"/>
                <a:gd name="T58" fmla="*/ 45 w 58"/>
                <a:gd name="T59" fmla="*/ 29 h 59"/>
                <a:gd name="T60" fmla="*/ 44 w 58"/>
                <a:gd name="T61" fmla="*/ 29 h 59"/>
                <a:gd name="T62" fmla="*/ 44 w 58"/>
                <a:gd name="T63" fmla="*/ 27 h 59"/>
                <a:gd name="T64" fmla="*/ 41 w 58"/>
                <a:gd name="T65" fmla="*/ 27 h 59"/>
                <a:gd name="T66" fmla="*/ 41 w 58"/>
                <a:gd name="T67" fmla="*/ 25 h 59"/>
                <a:gd name="T68" fmla="*/ 40 w 58"/>
                <a:gd name="T69" fmla="*/ 25 h 59"/>
                <a:gd name="T70" fmla="*/ 40 w 58"/>
                <a:gd name="T71" fmla="*/ 22 h 59"/>
                <a:gd name="T72" fmla="*/ 39 w 58"/>
                <a:gd name="T73" fmla="*/ 22 h 59"/>
                <a:gd name="T74" fmla="*/ 39 w 58"/>
                <a:gd name="T75" fmla="*/ 20 h 59"/>
                <a:gd name="T76" fmla="*/ 38 w 58"/>
                <a:gd name="T77" fmla="*/ 20 h 59"/>
                <a:gd name="T78" fmla="*/ 38 w 58"/>
                <a:gd name="T79" fmla="*/ 18 h 59"/>
                <a:gd name="T80" fmla="*/ 37 w 58"/>
                <a:gd name="T81" fmla="*/ 18 h 59"/>
                <a:gd name="T82" fmla="*/ 37 w 58"/>
                <a:gd name="T83" fmla="*/ 15 h 59"/>
                <a:gd name="T84" fmla="*/ 36 w 58"/>
                <a:gd name="T85" fmla="*/ 15 h 59"/>
                <a:gd name="T86" fmla="*/ 36 w 58"/>
                <a:gd name="T87" fmla="*/ 13 h 59"/>
                <a:gd name="T88" fmla="*/ 34 w 58"/>
                <a:gd name="T89" fmla="*/ 13 h 59"/>
                <a:gd name="T90" fmla="*/ 34 w 58"/>
                <a:gd name="T91" fmla="*/ 10 h 59"/>
                <a:gd name="T92" fmla="*/ 33 w 58"/>
                <a:gd name="T93" fmla="*/ 10 h 59"/>
                <a:gd name="T94" fmla="*/ 33 w 58"/>
                <a:gd name="T95" fmla="*/ 7 h 59"/>
                <a:gd name="T96" fmla="*/ 32 w 58"/>
                <a:gd name="T97" fmla="*/ 7 h 59"/>
                <a:gd name="T98" fmla="*/ 32 w 58"/>
                <a:gd name="T99" fmla="*/ 4 h 59"/>
                <a:gd name="T100" fmla="*/ 31 w 58"/>
                <a:gd name="T101" fmla="*/ 4 h 59"/>
                <a:gd name="T102" fmla="*/ 31 w 58"/>
                <a:gd name="T103" fmla="*/ 2 h 59"/>
                <a:gd name="T104" fmla="*/ 30 w 58"/>
                <a:gd name="T105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" h="59">
                  <a:moveTo>
                    <a:pt x="30" y="2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59"/>
                  </a:lnTo>
                  <a:lnTo>
                    <a:pt x="58" y="59"/>
                  </a:lnTo>
                  <a:lnTo>
                    <a:pt x="58" y="58"/>
                  </a:lnTo>
                  <a:lnTo>
                    <a:pt x="56" y="58"/>
                  </a:lnTo>
                  <a:lnTo>
                    <a:pt x="56" y="56"/>
                  </a:lnTo>
                  <a:lnTo>
                    <a:pt x="55" y="56"/>
                  </a:lnTo>
                  <a:lnTo>
                    <a:pt x="55" y="54"/>
                  </a:lnTo>
                  <a:lnTo>
                    <a:pt x="54" y="54"/>
                  </a:lnTo>
                  <a:lnTo>
                    <a:pt x="54" y="50"/>
                  </a:lnTo>
                  <a:lnTo>
                    <a:pt x="53" y="50"/>
                  </a:lnTo>
                  <a:lnTo>
                    <a:pt x="53" y="48"/>
                  </a:lnTo>
                  <a:lnTo>
                    <a:pt x="52" y="48"/>
                  </a:lnTo>
                  <a:lnTo>
                    <a:pt x="52" y="45"/>
                  </a:lnTo>
                  <a:lnTo>
                    <a:pt x="51" y="45"/>
                  </a:lnTo>
                  <a:lnTo>
                    <a:pt x="51" y="43"/>
                  </a:lnTo>
                  <a:lnTo>
                    <a:pt x="49" y="43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39"/>
                  </a:lnTo>
                  <a:lnTo>
                    <a:pt x="47" y="39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4"/>
                  </a:lnTo>
                  <a:lnTo>
                    <a:pt x="45" y="34"/>
                  </a:lnTo>
                  <a:lnTo>
                    <a:pt x="45" y="29"/>
                  </a:lnTo>
                  <a:lnTo>
                    <a:pt x="44" y="29"/>
                  </a:lnTo>
                  <a:lnTo>
                    <a:pt x="44" y="27"/>
                  </a:lnTo>
                  <a:lnTo>
                    <a:pt x="41" y="27"/>
                  </a:lnTo>
                  <a:lnTo>
                    <a:pt x="41" y="25"/>
                  </a:lnTo>
                  <a:lnTo>
                    <a:pt x="40" y="25"/>
                  </a:lnTo>
                  <a:lnTo>
                    <a:pt x="40" y="22"/>
                  </a:lnTo>
                  <a:lnTo>
                    <a:pt x="39" y="22"/>
                  </a:lnTo>
                  <a:lnTo>
                    <a:pt x="39" y="20"/>
                  </a:lnTo>
                  <a:lnTo>
                    <a:pt x="38" y="20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5"/>
                  </a:lnTo>
                  <a:lnTo>
                    <a:pt x="36" y="15"/>
                  </a:lnTo>
                  <a:lnTo>
                    <a:pt x="36" y="13"/>
                  </a:lnTo>
                  <a:lnTo>
                    <a:pt x="34" y="13"/>
                  </a:lnTo>
                  <a:lnTo>
                    <a:pt x="34" y="10"/>
                  </a:lnTo>
                  <a:lnTo>
                    <a:pt x="33" y="10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2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784">
              <a:extLst>
                <a:ext uri="{FF2B5EF4-FFF2-40B4-BE49-F238E27FC236}">
                  <a16:creationId xmlns:a16="http://schemas.microsoft.com/office/drawing/2014/main" id="{D9B74428-840C-33AB-5B79-C81F77F5B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24"/>
              <a:ext cx="17" cy="12"/>
            </a:xfrm>
            <a:custGeom>
              <a:avLst/>
              <a:gdLst>
                <a:gd name="T0" fmla="*/ 58 w 83"/>
                <a:gd name="T1" fmla="*/ 3 h 58"/>
                <a:gd name="T2" fmla="*/ 57 w 83"/>
                <a:gd name="T3" fmla="*/ 3 h 58"/>
                <a:gd name="T4" fmla="*/ 57 w 83"/>
                <a:gd name="T5" fmla="*/ 0 h 58"/>
                <a:gd name="T6" fmla="*/ 0 w 83"/>
                <a:gd name="T7" fmla="*/ 0 h 58"/>
                <a:gd name="T8" fmla="*/ 0 w 83"/>
                <a:gd name="T9" fmla="*/ 58 h 58"/>
                <a:gd name="T10" fmla="*/ 83 w 83"/>
                <a:gd name="T11" fmla="*/ 58 h 58"/>
                <a:gd name="T12" fmla="*/ 83 w 83"/>
                <a:gd name="T13" fmla="*/ 57 h 58"/>
                <a:gd name="T14" fmla="*/ 82 w 83"/>
                <a:gd name="T15" fmla="*/ 57 h 58"/>
                <a:gd name="T16" fmla="*/ 82 w 83"/>
                <a:gd name="T17" fmla="*/ 54 h 58"/>
                <a:gd name="T18" fmla="*/ 81 w 83"/>
                <a:gd name="T19" fmla="*/ 54 h 58"/>
                <a:gd name="T20" fmla="*/ 81 w 83"/>
                <a:gd name="T21" fmla="*/ 50 h 58"/>
                <a:gd name="T22" fmla="*/ 80 w 83"/>
                <a:gd name="T23" fmla="*/ 50 h 58"/>
                <a:gd name="T24" fmla="*/ 80 w 83"/>
                <a:gd name="T25" fmla="*/ 48 h 58"/>
                <a:gd name="T26" fmla="*/ 79 w 83"/>
                <a:gd name="T27" fmla="*/ 48 h 58"/>
                <a:gd name="T28" fmla="*/ 79 w 83"/>
                <a:gd name="T29" fmla="*/ 45 h 58"/>
                <a:gd name="T30" fmla="*/ 77 w 83"/>
                <a:gd name="T31" fmla="*/ 45 h 58"/>
                <a:gd name="T32" fmla="*/ 77 w 83"/>
                <a:gd name="T33" fmla="*/ 43 h 58"/>
                <a:gd name="T34" fmla="*/ 76 w 83"/>
                <a:gd name="T35" fmla="*/ 43 h 58"/>
                <a:gd name="T36" fmla="*/ 76 w 83"/>
                <a:gd name="T37" fmla="*/ 41 h 58"/>
                <a:gd name="T38" fmla="*/ 75 w 83"/>
                <a:gd name="T39" fmla="*/ 41 h 58"/>
                <a:gd name="T40" fmla="*/ 75 w 83"/>
                <a:gd name="T41" fmla="*/ 39 h 58"/>
                <a:gd name="T42" fmla="*/ 74 w 83"/>
                <a:gd name="T43" fmla="*/ 39 h 58"/>
                <a:gd name="T44" fmla="*/ 74 w 83"/>
                <a:gd name="T45" fmla="*/ 36 h 58"/>
                <a:gd name="T46" fmla="*/ 73 w 83"/>
                <a:gd name="T47" fmla="*/ 36 h 58"/>
                <a:gd name="T48" fmla="*/ 73 w 83"/>
                <a:gd name="T49" fmla="*/ 34 h 58"/>
                <a:gd name="T50" fmla="*/ 72 w 83"/>
                <a:gd name="T51" fmla="*/ 34 h 58"/>
                <a:gd name="T52" fmla="*/ 72 w 83"/>
                <a:gd name="T53" fmla="*/ 30 h 58"/>
                <a:gd name="T54" fmla="*/ 70 w 83"/>
                <a:gd name="T55" fmla="*/ 30 h 58"/>
                <a:gd name="T56" fmla="*/ 70 w 83"/>
                <a:gd name="T57" fmla="*/ 27 h 58"/>
                <a:gd name="T58" fmla="*/ 68 w 83"/>
                <a:gd name="T59" fmla="*/ 27 h 58"/>
                <a:gd name="T60" fmla="*/ 68 w 83"/>
                <a:gd name="T61" fmla="*/ 25 h 58"/>
                <a:gd name="T62" fmla="*/ 67 w 83"/>
                <a:gd name="T63" fmla="*/ 25 h 58"/>
                <a:gd name="T64" fmla="*/ 67 w 83"/>
                <a:gd name="T65" fmla="*/ 22 h 58"/>
                <a:gd name="T66" fmla="*/ 66 w 83"/>
                <a:gd name="T67" fmla="*/ 22 h 58"/>
                <a:gd name="T68" fmla="*/ 66 w 83"/>
                <a:gd name="T69" fmla="*/ 20 h 58"/>
                <a:gd name="T70" fmla="*/ 65 w 83"/>
                <a:gd name="T71" fmla="*/ 20 h 58"/>
                <a:gd name="T72" fmla="*/ 65 w 83"/>
                <a:gd name="T73" fmla="*/ 18 h 58"/>
                <a:gd name="T74" fmla="*/ 64 w 83"/>
                <a:gd name="T75" fmla="*/ 18 h 58"/>
                <a:gd name="T76" fmla="*/ 64 w 83"/>
                <a:gd name="T77" fmla="*/ 15 h 58"/>
                <a:gd name="T78" fmla="*/ 62 w 83"/>
                <a:gd name="T79" fmla="*/ 15 h 58"/>
                <a:gd name="T80" fmla="*/ 62 w 83"/>
                <a:gd name="T81" fmla="*/ 12 h 58"/>
                <a:gd name="T82" fmla="*/ 61 w 83"/>
                <a:gd name="T83" fmla="*/ 12 h 58"/>
                <a:gd name="T84" fmla="*/ 61 w 83"/>
                <a:gd name="T85" fmla="*/ 10 h 58"/>
                <a:gd name="T86" fmla="*/ 60 w 83"/>
                <a:gd name="T87" fmla="*/ 10 h 58"/>
                <a:gd name="T88" fmla="*/ 60 w 83"/>
                <a:gd name="T89" fmla="*/ 7 h 58"/>
                <a:gd name="T90" fmla="*/ 59 w 83"/>
                <a:gd name="T91" fmla="*/ 7 h 58"/>
                <a:gd name="T92" fmla="*/ 59 w 83"/>
                <a:gd name="T93" fmla="*/ 5 h 58"/>
                <a:gd name="T94" fmla="*/ 58 w 83"/>
                <a:gd name="T95" fmla="*/ 5 h 58"/>
                <a:gd name="T96" fmla="*/ 58 w 83"/>
                <a:gd name="T97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58">
                  <a:moveTo>
                    <a:pt x="58" y="3"/>
                  </a:moveTo>
                  <a:lnTo>
                    <a:pt x="57" y="3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58"/>
                  </a:lnTo>
                  <a:lnTo>
                    <a:pt x="83" y="58"/>
                  </a:lnTo>
                  <a:lnTo>
                    <a:pt x="83" y="57"/>
                  </a:lnTo>
                  <a:lnTo>
                    <a:pt x="82" y="57"/>
                  </a:lnTo>
                  <a:lnTo>
                    <a:pt x="82" y="54"/>
                  </a:lnTo>
                  <a:lnTo>
                    <a:pt x="81" y="54"/>
                  </a:lnTo>
                  <a:lnTo>
                    <a:pt x="81" y="50"/>
                  </a:lnTo>
                  <a:lnTo>
                    <a:pt x="80" y="50"/>
                  </a:lnTo>
                  <a:lnTo>
                    <a:pt x="80" y="48"/>
                  </a:lnTo>
                  <a:lnTo>
                    <a:pt x="79" y="48"/>
                  </a:lnTo>
                  <a:lnTo>
                    <a:pt x="79" y="45"/>
                  </a:lnTo>
                  <a:lnTo>
                    <a:pt x="77" y="45"/>
                  </a:lnTo>
                  <a:lnTo>
                    <a:pt x="77" y="43"/>
                  </a:lnTo>
                  <a:lnTo>
                    <a:pt x="76" y="43"/>
                  </a:lnTo>
                  <a:lnTo>
                    <a:pt x="76" y="41"/>
                  </a:lnTo>
                  <a:lnTo>
                    <a:pt x="75" y="41"/>
                  </a:lnTo>
                  <a:lnTo>
                    <a:pt x="75" y="39"/>
                  </a:lnTo>
                  <a:lnTo>
                    <a:pt x="74" y="39"/>
                  </a:lnTo>
                  <a:lnTo>
                    <a:pt x="74" y="36"/>
                  </a:lnTo>
                  <a:lnTo>
                    <a:pt x="73" y="36"/>
                  </a:lnTo>
                  <a:lnTo>
                    <a:pt x="73" y="34"/>
                  </a:lnTo>
                  <a:lnTo>
                    <a:pt x="72" y="34"/>
                  </a:lnTo>
                  <a:lnTo>
                    <a:pt x="72" y="30"/>
                  </a:lnTo>
                  <a:lnTo>
                    <a:pt x="70" y="30"/>
                  </a:lnTo>
                  <a:lnTo>
                    <a:pt x="70" y="27"/>
                  </a:lnTo>
                  <a:lnTo>
                    <a:pt x="68" y="27"/>
                  </a:lnTo>
                  <a:lnTo>
                    <a:pt x="68" y="25"/>
                  </a:lnTo>
                  <a:lnTo>
                    <a:pt x="67" y="25"/>
                  </a:lnTo>
                  <a:lnTo>
                    <a:pt x="67" y="22"/>
                  </a:lnTo>
                  <a:lnTo>
                    <a:pt x="66" y="22"/>
                  </a:lnTo>
                  <a:lnTo>
                    <a:pt x="66" y="20"/>
                  </a:lnTo>
                  <a:lnTo>
                    <a:pt x="65" y="20"/>
                  </a:lnTo>
                  <a:lnTo>
                    <a:pt x="65" y="18"/>
                  </a:lnTo>
                  <a:lnTo>
                    <a:pt x="64" y="18"/>
                  </a:lnTo>
                  <a:lnTo>
                    <a:pt x="64" y="15"/>
                  </a:lnTo>
                  <a:lnTo>
                    <a:pt x="62" y="15"/>
                  </a:lnTo>
                  <a:lnTo>
                    <a:pt x="62" y="12"/>
                  </a:lnTo>
                  <a:lnTo>
                    <a:pt x="61" y="12"/>
                  </a:lnTo>
                  <a:lnTo>
                    <a:pt x="61" y="10"/>
                  </a:lnTo>
                  <a:lnTo>
                    <a:pt x="60" y="10"/>
                  </a:lnTo>
                  <a:lnTo>
                    <a:pt x="60" y="7"/>
                  </a:lnTo>
                  <a:lnTo>
                    <a:pt x="59" y="7"/>
                  </a:lnTo>
                  <a:lnTo>
                    <a:pt x="59" y="5"/>
                  </a:lnTo>
                  <a:lnTo>
                    <a:pt x="58" y="5"/>
                  </a:lnTo>
                  <a:lnTo>
                    <a:pt x="58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785">
              <a:extLst>
                <a:ext uri="{FF2B5EF4-FFF2-40B4-BE49-F238E27FC236}">
                  <a16:creationId xmlns:a16="http://schemas.microsoft.com/office/drawing/2014/main" id="{29A87E6C-9ACA-1804-BB73-EDF987752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"/>
              <a:ext cx="23" cy="11"/>
            </a:xfrm>
            <a:custGeom>
              <a:avLst/>
              <a:gdLst>
                <a:gd name="T0" fmla="*/ 83 w 111"/>
                <a:gd name="T1" fmla="*/ 1 h 58"/>
                <a:gd name="T2" fmla="*/ 83 w 111"/>
                <a:gd name="T3" fmla="*/ 0 h 58"/>
                <a:gd name="T4" fmla="*/ 0 w 111"/>
                <a:gd name="T5" fmla="*/ 0 h 58"/>
                <a:gd name="T6" fmla="*/ 0 w 111"/>
                <a:gd name="T7" fmla="*/ 58 h 58"/>
                <a:gd name="T8" fmla="*/ 111 w 111"/>
                <a:gd name="T9" fmla="*/ 58 h 58"/>
                <a:gd name="T10" fmla="*/ 110 w 111"/>
                <a:gd name="T11" fmla="*/ 58 h 58"/>
                <a:gd name="T12" fmla="*/ 110 w 111"/>
                <a:gd name="T13" fmla="*/ 56 h 58"/>
                <a:gd name="T14" fmla="*/ 109 w 111"/>
                <a:gd name="T15" fmla="*/ 56 h 58"/>
                <a:gd name="T16" fmla="*/ 109 w 111"/>
                <a:gd name="T17" fmla="*/ 51 h 58"/>
                <a:gd name="T18" fmla="*/ 107 w 111"/>
                <a:gd name="T19" fmla="*/ 51 h 58"/>
                <a:gd name="T20" fmla="*/ 107 w 111"/>
                <a:gd name="T21" fmla="*/ 49 h 58"/>
                <a:gd name="T22" fmla="*/ 106 w 111"/>
                <a:gd name="T23" fmla="*/ 49 h 58"/>
                <a:gd name="T24" fmla="*/ 106 w 111"/>
                <a:gd name="T25" fmla="*/ 46 h 58"/>
                <a:gd name="T26" fmla="*/ 105 w 111"/>
                <a:gd name="T27" fmla="*/ 46 h 58"/>
                <a:gd name="T28" fmla="*/ 105 w 111"/>
                <a:gd name="T29" fmla="*/ 44 h 58"/>
                <a:gd name="T30" fmla="*/ 104 w 111"/>
                <a:gd name="T31" fmla="*/ 44 h 58"/>
                <a:gd name="T32" fmla="*/ 104 w 111"/>
                <a:gd name="T33" fmla="*/ 42 h 58"/>
                <a:gd name="T34" fmla="*/ 103 w 111"/>
                <a:gd name="T35" fmla="*/ 42 h 58"/>
                <a:gd name="T36" fmla="*/ 103 w 111"/>
                <a:gd name="T37" fmla="*/ 39 h 58"/>
                <a:gd name="T38" fmla="*/ 102 w 111"/>
                <a:gd name="T39" fmla="*/ 39 h 58"/>
                <a:gd name="T40" fmla="*/ 102 w 111"/>
                <a:gd name="T41" fmla="*/ 37 h 58"/>
                <a:gd name="T42" fmla="*/ 100 w 111"/>
                <a:gd name="T43" fmla="*/ 37 h 58"/>
                <a:gd name="T44" fmla="*/ 100 w 111"/>
                <a:gd name="T45" fmla="*/ 34 h 58"/>
                <a:gd name="T46" fmla="*/ 99 w 111"/>
                <a:gd name="T47" fmla="*/ 34 h 58"/>
                <a:gd name="T48" fmla="*/ 99 w 111"/>
                <a:gd name="T49" fmla="*/ 31 h 58"/>
                <a:gd name="T50" fmla="*/ 98 w 111"/>
                <a:gd name="T51" fmla="*/ 31 h 58"/>
                <a:gd name="T52" fmla="*/ 98 w 111"/>
                <a:gd name="T53" fmla="*/ 29 h 58"/>
                <a:gd name="T54" fmla="*/ 96 w 111"/>
                <a:gd name="T55" fmla="*/ 29 h 58"/>
                <a:gd name="T56" fmla="*/ 96 w 111"/>
                <a:gd name="T57" fmla="*/ 27 h 58"/>
                <a:gd name="T58" fmla="*/ 95 w 111"/>
                <a:gd name="T59" fmla="*/ 27 h 58"/>
                <a:gd name="T60" fmla="*/ 95 w 111"/>
                <a:gd name="T61" fmla="*/ 23 h 58"/>
                <a:gd name="T62" fmla="*/ 94 w 111"/>
                <a:gd name="T63" fmla="*/ 23 h 58"/>
                <a:gd name="T64" fmla="*/ 94 w 111"/>
                <a:gd name="T65" fmla="*/ 21 h 58"/>
                <a:gd name="T66" fmla="*/ 92 w 111"/>
                <a:gd name="T67" fmla="*/ 21 h 58"/>
                <a:gd name="T68" fmla="*/ 92 w 111"/>
                <a:gd name="T69" fmla="*/ 19 h 58"/>
                <a:gd name="T70" fmla="*/ 91 w 111"/>
                <a:gd name="T71" fmla="*/ 19 h 58"/>
                <a:gd name="T72" fmla="*/ 91 w 111"/>
                <a:gd name="T73" fmla="*/ 16 h 58"/>
                <a:gd name="T74" fmla="*/ 90 w 111"/>
                <a:gd name="T75" fmla="*/ 16 h 58"/>
                <a:gd name="T76" fmla="*/ 90 w 111"/>
                <a:gd name="T77" fmla="*/ 13 h 58"/>
                <a:gd name="T78" fmla="*/ 89 w 111"/>
                <a:gd name="T79" fmla="*/ 13 h 58"/>
                <a:gd name="T80" fmla="*/ 89 w 111"/>
                <a:gd name="T81" fmla="*/ 11 h 58"/>
                <a:gd name="T82" fmla="*/ 88 w 111"/>
                <a:gd name="T83" fmla="*/ 11 h 58"/>
                <a:gd name="T84" fmla="*/ 88 w 111"/>
                <a:gd name="T85" fmla="*/ 8 h 58"/>
                <a:gd name="T86" fmla="*/ 87 w 111"/>
                <a:gd name="T87" fmla="*/ 8 h 58"/>
                <a:gd name="T88" fmla="*/ 87 w 111"/>
                <a:gd name="T89" fmla="*/ 6 h 58"/>
                <a:gd name="T90" fmla="*/ 85 w 111"/>
                <a:gd name="T91" fmla="*/ 6 h 58"/>
                <a:gd name="T92" fmla="*/ 85 w 111"/>
                <a:gd name="T93" fmla="*/ 4 h 58"/>
                <a:gd name="T94" fmla="*/ 84 w 111"/>
                <a:gd name="T95" fmla="*/ 4 h 58"/>
                <a:gd name="T96" fmla="*/ 84 w 111"/>
                <a:gd name="T97" fmla="*/ 1 h 58"/>
                <a:gd name="T98" fmla="*/ 83 w 111"/>
                <a:gd name="T9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1" h="58">
                  <a:moveTo>
                    <a:pt x="83" y="1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58"/>
                  </a:lnTo>
                  <a:lnTo>
                    <a:pt x="111" y="58"/>
                  </a:lnTo>
                  <a:lnTo>
                    <a:pt x="110" y="58"/>
                  </a:lnTo>
                  <a:lnTo>
                    <a:pt x="110" y="56"/>
                  </a:lnTo>
                  <a:lnTo>
                    <a:pt x="109" y="56"/>
                  </a:lnTo>
                  <a:lnTo>
                    <a:pt x="109" y="51"/>
                  </a:lnTo>
                  <a:lnTo>
                    <a:pt x="107" y="51"/>
                  </a:lnTo>
                  <a:lnTo>
                    <a:pt x="107" y="49"/>
                  </a:lnTo>
                  <a:lnTo>
                    <a:pt x="106" y="49"/>
                  </a:lnTo>
                  <a:lnTo>
                    <a:pt x="106" y="46"/>
                  </a:lnTo>
                  <a:lnTo>
                    <a:pt x="105" y="46"/>
                  </a:lnTo>
                  <a:lnTo>
                    <a:pt x="105" y="44"/>
                  </a:lnTo>
                  <a:lnTo>
                    <a:pt x="104" y="44"/>
                  </a:lnTo>
                  <a:lnTo>
                    <a:pt x="104" y="42"/>
                  </a:lnTo>
                  <a:lnTo>
                    <a:pt x="103" y="42"/>
                  </a:lnTo>
                  <a:lnTo>
                    <a:pt x="103" y="39"/>
                  </a:lnTo>
                  <a:lnTo>
                    <a:pt x="102" y="39"/>
                  </a:lnTo>
                  <a:lnTo>
                    <a:pt x="102" y="37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99" y="34"/>
                  </a:lnTo>
                  <a:lnTo>
                    <a:pt x="99" y="31"/>
                  </a:lnTo>
                  <a:lnTo>
                    <a:pt x="98" y="31"/>
                  </a:lnTo>
                  <a:lnTo>
                    <a:pt x="98" y="29"/>
                  </a:lnTo>
                  <a:lnTo>
                    <a:pt x="96" y="29"/>
                  </a:lnTo>
                  <a:lnTo>
                    <a:pt x="96" y="27"/>
                  </a:lnTo>
                  <a:lnTo>
                    <a:pt x="95" y="27"/>
                  </a:lnTo>
                  <a:lnTo>
                    <a:pt x="95" y="23"/>
                  </a:lnTo>
                  <a:lnTo>
                    <a:pt x="94" y="23"/>
                  </a:lnTo>
                  <a:lnTo>
                    <a:pt x="94" y="21"/>
                  </a:lnTo>
                  <a:lnTo>
                    <a:pt x="92" y="21"/>
                  </a:lnTo>
                  <a:lnTo>
                    <a:pt x="92" y="19"/>
                  </a:lnTo>
                  <a:lnTo>
                    <a:pt x="91" y="19"/>
                  </a:lnTo>
                  <a:lnTo>
                    <a:pt x="91" y="16"/>
                  </a:lnTo>
                  <a:lnTo>
                    <a:pt x="90" y="16"/>
                  </a:lnTo>
                  <a:lnTo>
                    <a:pt x="90" y="13"/>
                  </a:lnTo>
                  <a:lnTo>
                    <a:pt x="89" y="13"/>
                  </a:lnTo>
                  <a:lnTo>
                    <a:pt x="89" y="11"/>
                  </a:lnTo>
                  <a:lnTo>
                    <a:pt x="88" y="11"/>
                  </a:lnTo>
                  <a:lnTo>
                    <a:pt x="88" y="8"/>
                  </a:lnTo>
                  <a:lnTo>
                    <a:pt x="87" y="8"/>
                  </a:lnTo>
                  <a:lnTo>
                    <a:pt x="87" y="6"/>
                  </a:lnTo>
                  <a:lnTo>
                    <a:pt x="85" y="6"/>
                  </a:lnTo>
                  <a:lnTo>
                    <a:pt x="85" y="4"/>
                  </a:lnTo>
                  <a:lnTo>
                    <a:pt x="84" y="4"/>
                  </a:lnTo>
                  <a:lnTo>
                    <a:pt x="84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786">
              <a:extLst>
                <a:ext uri="{FF2B5EF4-FFF2-40B4-BE49-F238E27FC236}">
                  <a16:creationId xmlns:a16="http://schemas.microsoft.com/office/drawing/2014/main" id="{A770417E-5B7E-158C-FD7C-05DA3724F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47"/>
              <a:ext cx="29" cy="12"/>
            </a:xfrm>
            <a:custGeom>
              <a:avLst/>
              <a:gdLst>
                <a:gd name="T0" fmla="*/ 118 w 143"/>
                <a:gd name="T1" fmla="*/ 2 h 58"/>
                <a:gd name="T2" fmla="*/ 117 w 143"/>
                <a:gd name="T3" fmla="*/ 2 h 58"/>
                <a:gd name="T4" fmla="*/ 117 w 143"/>
                <a:gd name="T5" fmla="*/ 0 h 58"/>
                <a:gd name="T6" fmla="*/ 6 w 143"/>
                <a:gd name="T7" fmla="*/ 0 h 58"/>
                <a:gd name="T8" fmla="*/ 6 w 143"/>
                <a:gd name="T9" fmla="*/ 53 h 58"/>
                <a:gd name="T10" fmla="*/ 5 w 143"/>
                <a:gd name="T11" fmla="*/ 53 h 58"/>
                <a:gd name="T12" fmla="*/ 5 w 143"/>
                <a:gd name="T13" fmla="*/ 54 h 58"/>
                <a:gd name="T14" fmla="*/ 4 w 143"/>
                <a:gd name="T15" fmla="*/ 54 h 58"/>
                <a:gd name="T16" fmla="*/ 4 w 143"/>
                <a:gd name="T17" fmla="*/ 55 h 58"/>
                <a:gd name="T18" fmla="*/ 2 w 143"/>
                <a:gd name="T19" fmla="*/ 55 h 58"/>
                <a:gd name="T20" fmla="*/ 2 w 143"/>
                <a:gd name="T21" fmla="*/ 57 h 58"/>
                <a:gd name="T22" fmla="*/ 1 w 143"/>
                <a:gd name="T23" fmla="*/ 57 h 58"/>
                <a:gd name="T24" fmla="*/ 1 w 143"/>
                <a:gd name="T25" fmla="*/ 58 h 58"/>
                <a:gd name="T26" fmla="*/ 0 w 143"/>
                <a:gd name="T27" fmla="*/ 58 h 58"/>
                <a:gd name="T28" fmla="*/ 143 w 143"/>
                <a:gd name="T29" fmla="*/ 58 h 58"/>
                <a:gd name="T30" fmla="*/ 143 w 143"/>
                <a:gd name="T31" fmla="*/ 55 h 58"/>
                <a:gd name="T32" fmla="*/ 142 w 143"/>
                <a:gd name="T33" fmla="*/ 55 h 58"/>
                <a:gd name="T34" fmla="*/ 142 w 143"/>
                <a:gd name="T35" fmla="*/ 53 h 58"/>
                <a:gd name="T36" fmla="*/ 141 w 143"/>
                <a:gd name="T37" fmla="*/ 53 h 58"/>
                <a:gd name="T38" fmla="*/ 141 w 143"/>
                <a:gd name="T39" fmla="*/ 51 h 58"/>
                <a:gd name="T40" fmla="*/ 140 w 143"/>
                <a:gd name="T41" fmla="*/ 51 h 58"/>
                <a:gd name="T42" fmla="*/ 140 w 143"/>
                <a:gd name="T43" fmla="*/ 47 h 58"/>
                <a:gd name="T44" fmla="*/ 139 w 143"/>
                <a:gd name="T45" fmla="*/ 47 h 58"/>
                <a:gd name="T46" fmla="*/ 139 w 143"/>
                <a:gd name="T47" fmla="*/ 45 h 58"/>
                <a:gd name="T48" fmla="*/ 138 w 143"/>
                <a:gd name="T49" fmla="*/ 45 h 58"/>
                <a:gd name="T50" fmla="*/ 138 w 143"/>
                <a:gd name="T51" fmla="*/ 43 h 58"/>
                <a:gd name="T52" fmla="*/ 137 w 143"/>
                <a:gd name="T53" fmla="*/ 43 h 58"/>
                <a:gd name="T54" fmla="*/ 137 w 143"/>
                <a:gd name="T55" fmla="*/ 40 h 58"/>
                <a:gd name="T56" fmla="*/ 135 w 143"/>
                <a:gd name="T57" fmla="*/ 40 h 58"/>
                <a:gd name="T58" fmla="*/ 135 w 143"/>
                <a:gd name="T59" fmla="*/ 38 h 58"/>
                <a:gd name="T60" fmla="*/ 134 w 143"/>
                <a:gd name="T61" fmla="*/ 38 h 58"/>
                <a:gd name="T62" fmla="*/ 134 w 143"/>
                <a:gd name="T63" fmla="*/ 35 h 58"/>
                <a:gd name="T64" fmla="*/ 133 w 143"/>
                <a:gd name="T65" fmla="*/ 35 h 58"/>
                <a:gd name="T66" fmla="*/ 133 w 143"/>
                <a:gd name="T67" fmla="*/ 32 h 58"/>
                <a:gd name="T68" fmla="*/ 132 w 143"/>
                <a:gd name="T69" fmla="*/ 32 h 58"/>
                <a:gd name="T70" fmla="*/ 132 w 143"/>
                <a:gd name="T71" fmla="*/ 30 h 58"/>
                <a:gd name="T72" fmla="*/ 131 w 143"/>
                <a:gd name="T73" fmla="*/ 30 h 58"/>
                <a:gd name="T74" fmla="*/ 131 w 143"/>
                <a:gd name="T75" fmla="*/ 28 h 58"/>
                <a:gd name="T76" fmla="*/ 128 w 143"/>
                <a:gd name="T77" fmla="*/ 28 h 58"/>
                <a:gd name="T78" fmla="*/ 128 w 143"/>
                <a:gd name="T79" fmla="*/ 25 h 58"/>
                <a:gd name="T80" fmla="*/ 127 w 143"/>
                <a:gd name="T81" fmla="*/ 25 h 58"/>
                <a:gd name="T82" fmla="*/ 127 w 143"/>
                <a:gd name="T83" fmla="*/ 23 h 58"/>
                <a:gd name="T84" fmla="*/ 126 w 143"/>
                <a:gd name="T85" fmla="*/ 23 h 58"/>
                <a:gd name="T86" fmla="*/ 126 w 143"/>
                <a:gd name="T87" fmla="*/ 20 h 58"/>
                <a:gd name="T88" fmla="*/ 125 w 143"/>
                <a:gd name="T89" fmla="*/ 20 h 58"/>
                <a:gd name="T90" fmla="*/ 125 w 143"/>
                <a:gd name="T91" fmla="*/ 17 h 58"/>
                <a:gd name="T92" fmla="*/ 124 w 143"/>
                <a:gd name="T93" fmla="*/ 17 h 58"/>
                <a:gd name="T94" fmla="*/ 124 w 143"/>
                <a:gd name="T95" fmla="*/ 14 h 58"/>
                <a:gd name="T96" fmla="*/ 123 w 143"/>
                <a:gd name="T97" fmla="*/ 14 h 58"/>
                <a:gd name="T98" fmla="*/ 123 w 143"/>
                <a:gd name="T99" fmla="*/ 12 h 58"/>
                <a:gd name="T100" fmla="*/ 122 w 143"/>
                <a:gd name="T101" fmla="*/ 12 h 58"/>
                <a:gd name="T102" fmla="*/ 122 w 143"/>
                <a:gd name="T103" fmla="*/ 9 h 58"/>
                <a:gd name="T104" fmla="*/ 120 w 143"/>
                <a:gd name="T105" fmla="*/ 9 h 58"/>
                <a:gd name="T106" fmla="*/ 120 w 143"/>
                <a:gd name="T107" fmla="*/ 7 h 58"/>
                <a:gd name="T108" fmla="*/ 119 w 143"/>
                <a:gd name="T109" fmla="*/ 7 h 58"/>
                <a:gd name="T110" fmla="*/ 119 w 143"/>
                <a:gd name="T111" fmla="*/ 5 h 58"/>
                <a:gd name="T112" fmla="*/ 118 w 143"/>
                <a:gd name="T113" fmla="*/ 5 h 58"/>
                <a:gd name="T114" fmla="*/ 118 w 143"/>
                <a:gd name="T115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" h="58">
                  <a:moveTo>
                    <a:pt x="118" y="2"/>
                  </a:moveTo>
                  <a:lnTo>
                    <a:pt x="117" y="2"/>
                  </a:lnTo>
                  <a:lnTo>
                    <a:pt x="117" y="0"/>
                  </a:lnTo>
                  <a:lnTo>
                    <a:pt x="6" y="0"/>
                  </a:lnTo>
                  <a:lnTo>
                    <a:pt x="6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4" y="54"/>
                  </a:lnTo>
                  <a:lnTo>
                    <a:pt x="4" y="55"/>
                  </a:lnTo>
                  <a:lnTo>
                    <a:pt x="2" y="55"/>
                  </a:lnTo>
                  <a:lnTo>
                    <a:pt x="2" y="57"/>
                  </a:lnTo>
                  <a:lnTo>
                    <a:pt x="1" y="57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143" y="58"/>
                  </a:lnTo>
                  <a:lnTo>
                    <a:pt x="143" y="55"/>
                  </a:lnTo>
                  <a:lnTo>
                    <a:pt x="142" y="55"/>
                  </a:lnTo>
                  <a:lnTo>
                    <a:pt x="142" y="53"/>
                  </a:lnTo>
                  <a:lnTo>
                    <a:pt x="141" y="53"/>
                  </a:lnTo>
                  <a:lnTo>
                    <a:pt x="141" y="51"/>
                  </a:lnTo>
                  <a:lnTo>
                    <a:pt x="140" y="51"/>
                  </a:lnTo>
                  <a:lnTo>
                    <a:pt x="140" y="47"/>
                  </a:lnTo>
                  <a:lnTo>
                    <a:pt x="139" y="47"/>
                  </a:lnTo>
                  <a:lnTo>
                    <a:pt x="139" y="45"/>
                  </a:lnTo>
                  <a:lnTo>
                    <a:pt x="138" y="45"/>
                  </a:lnTo>
                  <a:lnTo>
                    <a:pt x="138" y="43"/>
                  </a:lnTo>
                  <a:lnTo>
                    <a:pt x="137" y="43"/>
                  </a:lnTo>
                  <a:lnTo>
                    <a:pt x="137" y="40"/>
                  </a:lnTo>
                  <a:lnTo>
                    <a:pt x="135" y="40"/>
                  </a:lnTo>
                  <a:lnTo>
                    <a:pt x="135" y="38"/>
                  </a:lnTo>
                  <a:lnTo>
                    <a:pt x="134" y="38"/>
                  </a:lnTo>
                  <a:lnTo>
                    <a:pt x="134" y="35"/>
                  </a:lnTo>
                  <a:lnTo>
                    <a:pt x="133" y="35"/>
                  </a:lnTo>
                  <a:lnTo>
                    <a:pt x="133" y="32"/>
                  </a:lnTo>
                  <a:lnTo>
                    <a:pt x="132" y="32"/>
                  </a:lnTo>
                  <a:lnTo>
                    <a:pt x="132" y="30"/>
                  </a:lnTo>
                  <a:lnTo>
                    <a:pt x="131" y="30"/>
                  </a:lnTo>
                  <a:lnTo>
                    <a:pt x="131" y="28"/>
                  </a:lnTo>
                  <a:lnTo>
                    <a:pt x="128" y="28"/>
                  </a:lnTo>
                  <a:lnTo>
                    <a:pt x="128" y="25"/>
                  </a:lnTo>
                  <a:lnTo>
                    <a:pt x="127" y="25"/>
                  </a:lnTo>
                  <a:lnTo>
                    <a:pt x="127" y="23"/>
                  </a:lnTo>
                  <a:lnTo>
                    <a:pt x="126" y="23"/>
                  </a:lnTo>
                  <a:lnTo>
                    <a:pt x="126" y="20"/>
                  </a:lnTo>
                  <a:lnTo>
                    <a:pt x="125" y="20"/>
                  </a:lnTo>
                  <a:lnTo>
                    <a:pt x="125" y="17"/>
                  </a:lnTo>
                  <a:lnTo>
                    <a:pt x="124" y="17"/>
                  </a:lnTo>
                  <a:lnTo>
                    <a:pt x="124" y="14"/>
                  </a:lnTo>
                  <a:lnTo>
                    <a:pt x="123" y="14"/>
                  </a:lnTo>
                  <a:lnTo>
                    <a:pt x="123" y="12"/>
                  </a:lnTo>
                  <a:lnTo>
                    <a:pt x="122" y="12"/>
                  </a:lnTo>
                  <a:lnTo>
                    <a:pt x="122" y="9"/>
                  </a:lnTo>
                  <a:lnTo>
                    <a:pt x="120" y="9"/>
                  </a:lnTo>
                  <a:lnTo>
                    <a:pt x="120" y="7"/>
                  </a:lnTo>
                  <a:lnTo>
                    <a:pt x="119" y="7"/>
                  </a:lnTo>
                  <a:lnTo>
                    <a:pt x="119" y="5"/>
                  </a:lnTo>
                  <a:lnTo>
                    <a:pt x="118" y="5"/>
                  </a:lnTo>
                  <a:lnTo>
                    <a:pt x="11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787">
              <a:extLst>
                <a:ext uri="{FF2B5EF4-FFF2-40B4-BE49-F238E27FC236}">
                  <a16:creationId xmlns:a16="http://schemas.microsoft.com/office/drawing/2014/main" id="{45A033F2-6D40-1C93-64AB-6F3FAA554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12"/>
              <a:ext cx="9" cy="12"/>
            </a:xfrm>
            <a:custGeom>
              <a:avLst/>
              <a:gdLst>
                <a:gd name="T0" fmla="*/ 45 w 45"/>
                <a:gd name="T1" fmla="*/ 0 h 59"/>
                <a:gd name="T2" fmla="*/ 28 w 45"/>
                <a:gd name="T3" fmla="*/ 0 h 59"/>
                <a:gd name="T4" fmla="*/ 27 w 45"/>
                <a:gd name="T5" fmla="*/ 3 h 59"/>
                <a:gd name="T6" fmla="*/ 26 w 45"/>
                <a:gd name="T7" fmla="*/ 6 h 59"/>
                <a:gd name="T8" fmla="*/ 25 w 45"/>
                <a:gd name="T9" fmla="*/ 10 h 59"/>
                <a:gd name="T10" fmla="*/ 23 w 45"/>
                <a:gd name="T11" fmla="*/ 12 h 59"/>
                <a:gd name="T12" fmla="*/ 22 w 45"/>
                <a:gd name="T13" fmla="*/ 14 h 59"/>
                <a:gd name="T14" fmla="*/ 21 w 45"/>
                <a:gd name="T15" fmla="*/ 17 h 59"/>
                <a:gd name="T16" fmla="*/ 20 w 45"/>
                <a:gd name="T17" fmla="*/ 19 h 59"/>
                <a:gd name="T18" fmla="*/ 19 w 45"/>
                <a:gd name="T19" fmla="*/ 21 h 59"/>
                <a:gd name="T20" fmla="*/ 18 w 45"/>
                <a:gd name="T21" fmla="*/ 24 h 59"/>
                <a:gd name="T22" fmla="*/ 15 w 45"/>
                <a:gd name="T23" fmla="*/ 26 h 59"/>
                <a:gd name="T24" fmla="*/ 14 w 45"/>
                <a:gd name="T25" fmla="*/ 28 h 59"/>
                <a:gd name="T26" fmla="*/ 13 w 45"/>
                <a:gd name="T27" fmla="*/ 30 h 59"/>
                <a:gd name="T28" fmla="*/ 12 w 45"/>
                <a:gd name="T29" fmla="*/ 34 h 59"/>
                <a:gd name="T30" fmla="*/ 11 w 45"/>
                <a:gd name="T31" fmla="*/ 36 h 59"/>
                <a:gd name="T32" fmla="*/ 10 w 45"/>
                <a:gd name="T33" fmla="*/ 40 h 59"/>
                <a:gd name="T34" fmla="*/ 8 w 45"/>
                <a:gd name="T35" fmla="*/ 42 h 59"/>
                <a:gd name="T36" fmla="*/ 7 w 45"/>
                <a:gd name="T37" fmla="*/ 44 h 59"/>
                <a:gd name="T38" fmla="*/ 6 w 45"/>
                <a:gd name="T39" fmla="*/ 47 h 59"/>
                <a:gd name="T40" fmla="*/ 5 w 45"/>
                <a:gd name="T41" fmla="*/ 49 h 59"/>
                <a:gd name="T42" fmla="*/ 4 w 45"/>
                <a:gd name="T43" fmla="*/ 51 h 59"/>
                <a:gd name="T44" fmla="*/ 3 w 45"/>
                <a:gd name="T45" fmla="*/ 54 h 59"/>
                <a:gd name="T46" fmla="*/ 1 w 45"/>
                <a:gd name="T47" fmla="*/ 56 h 59"/>
                <a:gd name="T48" fmla="*/ 0 w 45"/>
                <a:gd name="T49" fmla="*/ 58 h 59"/>
                <a:gd name="T50" fmla="*/ 18 w 45"/>
                <a:gd name="T51" fmla="*/ 59 h 59"/>
                <a:gd name="T52" fmla="*/ 19 w 45"/>
                <a:gd name="T53" fmla="*/ 58 h 59"/>
                <a:gd name="T54" fmla="*/ 20 w 45"/>
                <a:gd name="T55" fmla="*/ 56 h 59"/>
                <a:gd name="T56" fmla="*/ 21 w 45"/>
                <a:gd name="T57" fmla="*/ 54 h 59"/>
                <a:gd name="T58" fmla="*/ 22 w 45"/>
                <a:gd name="T59" fmla="*/ 51 h 59"/>
                <a:gd name="T60" fmla="*/ 23 w 45"/>
                <a:gd name="T61" fmla="*/ 49 h 59"/>
                <a:gd name="T62" fmla="*/ 25 w 45"/>
                <a:gd name="T63" fmla="*/ 45 h 59"/>
                <a:gd name="T64" fmla="*/ 26 w 45"/>
                <a:gd name="T65" fmla="*/ 43 h 59"/>
                <a:gd name="T66" fmla="*/ 27 w 45"/>
                <a:gd name="T67" fmla="*/ 41 h 59"/>
                <a:gd name="T68" fmla="*/ 28 w 45"/>
                <a:gd name="T69" fmla="*/ 39 h 59"/>
                <a:gd name="T70" fmla="*/ 29 w 45"/>
                <a:gd name="T71" fmla="*/ 36 h 59"/>
                <a:gd name="T72" fmla="*/ 30 w 45"/>
                <a:gd name="T73" fmla="*/ 34 h 59"/>
                <a:gd name="T74" fmla="*/ 32 w 45"/>
                <a:gd name="T75" fmla="*/ 30 h 59"/>
                <a:gd name="T76" fmla="*/ 33 w 45"/>
                <a:gd name="T77" fmla="*/ 28 h 59"/>
                <a:gd name="T78" fmla="*/ 34 w 45"/>
                <a:gd name="T79" fmla="*/ 26 h 59"/>
                <a:gd name="T80" fmla="*/ 35 w 45"/>
                <a:gd name="T81" fmla="*/ 22 h 59"/>
                <a:gd name="T82" fmla="*/ 36 w 45"/>
                <a:gd name="T83" fmla="*/ 20 h 59"/>
                <a:gd name="T84" fmla="*/ 37 w 45"/>
                <a:gd name="T85" fmla="*/ 18 h 59"/>
                <a:gd name="T86" fmla="*/ 38 w 45"/>
                <a:gd name="T87" fmla="*/ 15 h 59"/>
                <a:gd name="T88" fmla="*/ 40 w 45"/>
                <a:gd name="T89" fmla="*/ 13 h 59"/>
                <a:gd name="T90" fmla="*/ 41 w 45"/>
                <a:gd name="T91" fmla="*/ 11 h 59"/>
                <a:gd name="T92" fmla="*/ 42 w 45"/>
                <a:gd name="T93" fmla="*/ 9 h 59"/>
                <a:gd name="T94" fmla="*/ 43 w 45"/>
                <a:gd name="T95" fmla="*/ 6 h 59"/>
                <a:gd name="T96" fmla="*/ 45 w 45"/>
                <a:gd name="T97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59">
                  <a:moveTo>
                    <a:pt x="45" y="3"/>
                  </a:moveTo>
                  <a:lnTo>
                    <a:pt x="45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5" y="10"/>
                  </a:lnTo>
                  <a:lnTo>
                    <a:pt x="25" y="12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7"/>
                  </a:lnTo>
                  <a:lnTo>
                    <a:pt x="21" y="17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20" y="21"/>
                  </a:lnTo>
                  <a:lnTo>
                    <a:pt x="19" y="21"/>
                  </a:lnTo>
                  <a:lnTo>
                    <a:pt x="19" y="24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5" y="26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3" y="30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40"/>
                  </a:lnTo>
                  <a:lnTo>
                    <a:pt x="10" y="40"/>
                  </a:lnTo>
                  <a:lnTo>
                    <a:pt x="10" y="42"/>
                  </a:lnTo>
                  <a:lnTo>
                    <a:pt x="8" y="42"/>
                  </a:lnTo>
                  <a:lnTo>
                    <a:pt x="8" y="44"/>
                  </a:lnTo>
                  <a:lnTo>
                    <a:pt x="7" y="44"/>
                  </a:lnTo>
                  <a:lnTo>
                    <a:pt x="7" y="47"/>
                  </a:lnTo>
                  <a:lnTo>
                    <a:pt x="6" y="47"/>
                  </a:lnTo>
                  <a:lnTo>
                    <a:pt x="6" y="49"/>
                  </a:lnTo>
                  <a:lnTo>
                    <a:pt x="5" y="49"/>
                  </a:lnTo>
                  <a:lnTo>
                    <a:pt x="5" y="51"/>
                  </a:lnTo>
                  <a:lnTo>
                    <a:pt x="4" y="51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3" y="56"/>
                  </a:lnTo>
                  <a:lnTo>
                    <a:pt x="1" y="56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0" y="59"/>
                  </a:lnTo>
                  <a:lnTo>
                    <a:pt x="18" y="59"/>
                  </a:lnTo>
                  <a:lnTo>
                    <a:pt x="18" y="58"/>
                  </a:lnTo>
                  <a:lnTo>
                    <a:pt x="19" y="58"/>
                  </a:lnTo>
                  <a:lnTo>
                    <a:pt x="19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1" y="51"/>
                  </a:lnTo>
                  <a:lnTo>
                    <a:pt x="22" y="51"/>
                  </a:lnTo>
                  <a:lnTo>
                    <a:pt x="22" y="49"/>
                  </a:lnTo>
                  <a:lnTo>
                    <a:pt x="23" y="49"/>
                  </a:lnTo>
                  <a:lnTo>
                    <a:pt x="23" y="45"/>
                  </a:lnTo>
                  <a:lnTo>
                    <a:pt x="25" y="45"/>
                  </a:lnTo>
                  <a:lnTo>
                    <a:pt x="25" y="43"/>
                  </a:lnTo>
                  <a:lnTo>
                    <a:pt x="26" y="43"/>
                  </a:lnTo>
                  <a:lnTo>
                    <a:pt x="26" y="41"/>
                  </a:lnTo>
                  <a:lnTo>
                    <a:pt x="27" y="41"/>
                  </a:lnTo>
                  <a:lnTo>
                    <a:pt x="27" y="39"/>
                  </a:lnTo>
                  <a:lnTo>
                    <a:pt x="28" y="39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29" y="34"/>
                  </a:lnTo>
                  <a:lnTo>
                    <a:pt x="30" y="34"/>
                  </a:lnTo>
                  <a:lnTo>
                    <a:pt x="30" y="30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5" y="22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8" y="13"/>
                  </a:lnTo>
                  <a:lnTo>
                    <a:pt x="40" y="13"/>
                  </a:lnTo>
                  <a:lnTo>
                    <a:pt x="40" y="11"/>
                  </a:lnTo>
                  <a:lnTo>
                    <a:pt x="41" y="11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6"/>
                  </a:lnTo>
                  <a:lnTo>
                    <a:pt x="43" y="6"/>
                  </a:lnTo>
                  <a:lnTo>
                    <a:pt x="43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788">
              <a:extLst>
                <a:ext uri="{FF2B5EF4-FFF2-40B4-BE49-F238E27FC236}">
                  <a16:creationId xmlns:a16="http://schemas.microsoft.com/office/drawing/2014/main" id="{28A0A543-58E3-A01E-53DA-9125A01A2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" y="24"/>
              <a:ext cx="9" cy="12"/>
            </a:xfrm>
            <a:custGeom>
              <a:avLst/>
              <a:gdLst>
                <a:gd name="T0" fmla="*/ 44 w 44"/>
                <a:gd name="T1" fmla="*/ 0 h 58"/>
                <a:gd name="T2" fmla="*/ 26 w 44"/>
                <a:gd name="T3" fmla="*/ 3 h 58"/>
                <a:gd name="T4" fmla="*/ 25 w 44"/>
                <a:gd name="T5" fmla="*/ 6 h 58"/>
                <a:gd name="T6" fmla="*/ 24 w 44"/>
                <a:gd name="T7" fmla="*/ 8 h 58"/>
                <a:gd name="T8" fmla="*/ 23 w 44"/>
                <a:gd name="T9" fmla="*/ 11 h 58"/>
                <a:gd name="T10" fmla="*/ 22 w 44"/>
                <a:gd name="T11" fmla="*/ 13 h 58"/>
                <a:gd name="T12" fmla="*/ 21 w 44"/>
                <a:gd name="T13" fmla="*/ 15 h 58"/>
                <a:gd name="T14" fmla="*/ 19 w 44"/>
                <a:gd name="T15" fmla="*/ 18 h 58"/>
                <a:gd name="T16" fmla="*/ 18 w 44"/>
                <a:gd name="T17" fmla="*/ 20 h 58"/>
                <a:gd name="T18" fmla="*/ 17 w 44"/>
                <a:gd name="T19" fmla="*/ 22 h 58"/>
                <a:gd name="T20" fmla="*/ 16 w 44"/>
                <a:gd name="T21" fmla="*/ 25 h 58"/>
                <a:gd name="T22" fmla="*/ 14 w 44"/>
                <a:gd name="T23" fmla="*/ 27 h 58"/>
                <a:gd name="T24" fmla="*/ 12 w 44"/>
                <a:gd name="T25" fmla="*/ 32 h 58"/>
                <a:gd name="T26" fmla="*/ 11 w 44"/>
                <a:gd name="T27" fmla="*/ 34 h 58"/>
                <a:gd name="T28" fmla="*/ 10 w 44"/>
                <a:gd name="T29" fmla="*/ 36 h 58"/>
                <a:gd name="T30" fmla="*/ 9 w 44"/>
                <a:gd name="T31" fmla="*/ 39 h 58"/>
                <a:gd name="T32" fmla="*/ 8 w 44"/>
                <a:gd name="T33" fmla="*/ 41 h 58"/>
                <a:gd name="T34" fmla="*/ 7 w 44"/>
                <a:gd name="T35" fmla="*/ 43 h 58"/>
                <a:gd name="T36" fmla="*/ 6 w 44"/>
                <a:gd name="T37" fmla="*/ 45 h 58"/>
                <a:gd name="T38" fmla="*/ 4 w 44"/>
                <a:gd name="T39" fmla="*/ 48 h 58"/>
                <a:gd name="T40" fmla="*/ 3 w 44"/>
                <a:gd name="T41" fmla="*/ 50 h 58"/>
                <a:gd name="T42" fmla="*/ 2 w 44"/>
                <a:gd name="T43" fmla="*/ 54 h 58"/>
                <a:gd name="T44" fmla="*/ 1 w 44"/>
                <a:gd name="T45" fmla="*/ 57 h 58"/>
                <a:gd name="T46" fmla="*/ 0 w 44"/>
                <a:gd name="T47" fmla="*/ 58 h 58"/>
                <a:gd name="T48" fmla="*/ 17 w 44"/>
                <a:gd name="T49" fmla="*/ 57 h 58"/>
                <a:gd name="T50" fmla="*/ 18 w 44"/>
                <a:gd name="T51" fmla="*/ 54 h 58"/>
                <a:gd name="T52" fmla="*/ 19 w 44"/>
                <a:gd name="T53" fmla="*/ 51 h 58"/>
                <a:gd name="T54" fmla="*/ 21 w 44"/>
                <a:gd name="T55" fmla="*/ 48 h 58"/>
                <a:gd name="T56" fmla="*/ 22 w 44"/>
                <a:gd name="T57" fmla="*/ 45 h 58"/>
                <a:gd name="T58" fmla="*/ 23 w 44"/>
                <a:gd name="T59" fmla="*/ 43 h 58"/>
                <a:gd name="T60" fmla="*/ 24 w 44"/>
                <a:gd name="T61" fmla="*/ 41 h 58"/>
                <a:gd name="T62" fmla="*/ 25 w 44"/>
                <a:gd name="T63" fmla="*/ 39 h 58"/>
                <a:gd name="T64" fmla="*/ 26 w 44"/>
                <a:gd name="T65" fmla="*/ 36 h 58"/>
                <a:gd name="T66" fmla="*/ 27 w 44"/>
                <a:gd name="T67" fmla="*/ 34 h 58"/>
                <a:gd name="T68" fmla="*/ 29 w 44"/>
                <a:gd name="T69" fmla="*/ 32 h 58"/>
                <a:gd name="T70" fmla="*/ 30 w 44"/>
                <a:gd name="T71" fmla="*/ 27 h 58"/>
                <a:gd name="T72" fmla="*/ 31 w 44"/>
                <a:gd name="T73" fmla="*/ 25 h 58"/>
                <a:gd name="T74" fmla="*/ 32 w 44"/>
                <a:gd name="T75" fmla="*/ 22 h 58"/>
                <a:gd name="T76" fmla="*/ 33 w 44"/>
                <a:gd name="T77" fmla="*/ 20 h 58"/>
                <a:gd name="T78" fmla="*/ 34 w 44"/>
                <a:gd name="T79" fmla="*/ 18 h 58"/>
                <a:gd name="T80" fmla="*/ 36 w 44"/>
                <a:gd name="T81" fmla="*/ 15 h 58"/>
                <a:gd name="T82" fmla="*/ 37 w 44"/>
                <a:gd name="T83" fmla="*/ 13 h 58"/>
                <a:gd name="T84" fmla="*/ 38 w 44"/>
                <a:gd name="T85" fmla="*/ 11 h 58"/>
                <a:gd name="T86" fmla="*/ 39 w 44"/>
                <a:gd name="T87" fmla="*/ 7 h 58"/>
                <a:gd name="T88" fmla="*/ 40 w 44"/>
                <a:gd name="T89" fmla="*/ 5 h 58"/>
                <a:gd name="T90" fmla="*/ 41 w 44"/>
                <a:gd name="T91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" h="58">
                  <a:moveTo>
                    <a:pt x="44" y="3"/>
                  </a:moveTo>
                  <a:lnTo>
                    <a:pt x="44" y="0"/>
                  </a:lnTo>
                  <a:lnTo>
                    <a:pt x="26" y="0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11"/>
                  </a:lnTo>
                  <a:lnTo>
                    <a:pt x="22" y="11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5"/>
                  </a:lnTo>
                  <a:lnTo>
                    <a:pt x="19" y="15"/>
                  </a:lnTo>
                  <a:lnTo>
                    <a:pt x="19" y="18"/>
                  </a:lnTo>
                  <a:lnTo>
                    <a:pt x="18" y="18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5"/>
                  </a:lnTo>
                  <a:lnTo>
                    <a:pt x="14" y="25"/>
                  </a:lnTo>
                  <a:lnTo>
                    <a:pt x="14" y="27"/>
                  </a:lnTo>
                  <a:lnTo>
                    <a:pt x="12" y="27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0" y="36"/>
                  </a:lnTo>
                  <a:lnTo>
                    <a:pt x="9" y="36"/>
                  </a:lnTo>
                  <a:lnTo>
                    <a:pt x="9" y="39"/>
                  </a:lnTo>
                  <a:lnTo>
                    <a:pt x="8" y="39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5"/>
                  </a:lnTo>
                  <a:lnTo>
                    <a:pt x="4" y="45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1" y="54"/>
                  </a:lnTo>
                  <a:lnTo>
                    <a:pt x="1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7" y="58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45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4" y="43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5" y="39"/>
                  </a:lnTo>
                  <a:lnTo>
                    <a:pt x="26" y="39"/>
                  </a:lnTo>
                  <a:lnTo>
                    <a:pt x="26" y="36"/>
                  </a:lnTo>
                  <a:lnTo>
                    <a:pt x="27" y="36"/>
                  </a:lnTo>
                  <a:lnTo>
                    <a:pt x="27" y="34"/>
                  </a:lnTo>
                  <a:lnTo>
                    <a:pt x="29" y="34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2"/>
                  </a:lnTo>
                  <a:lnTo>
                    <a:pt x="33" y="22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38" y="13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1789">
              <a:extLst>
                <a:ext uri="{FF2B5EF4-FFF2-40B4-BE49-F238E27FC236}">
                  <a16:creationId xmlns:a16="http://schemas.microsoft.com/office/drawing/2014/main" id="{DF4C880F-7B5D-2467-2347-7E0949EA5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" y="36"/>
              <a:ext cx="9" cy="11"/>
            </a:xfrm>
            <a:custGeom>
              <a:avLst/>
              <a:gdLst>
                <a:gd name="T0" fmla="*/ 28 w 45"/>
                <a:gd name="T1" fmla="*/ 1 h 58"/>
                <a:gd name="T2" fmla="*/ 27 w 45"/>
                <a:gd name="T3" fmla="*/ 4 h 58"/>
                <a:gd name="T4" fmla="*/ 25 w 45"/>
                <a:gd name="T5" fmla="*/ 6 h 58"/>
                <a:gd name="T6" fmla="*/ 24 w 45"/>
                <a:gd name="T7" fmla="*/ 8 h 58"/>
                <a:gd name="T8" fmla="*/ 23 w 45"/>
                <a:gd name="T9" fmla="*/ 11 h 58"/>
                <a:gd name="T10" fmla="*/ 22 w 45"/>
                <a:gd name="T11" fmla="*/ 13 h 58"/>
                <a:gd name="T12" fmla="*/ 21 w 45"/>
                <a:gd name="T13" fmla="*/ 15 h 58"/>
                <a:gd name="T14" fmla="*/ 20 w 45"/>
                <a:gd name="T15" fmla="*/ 19 h 58"/>
                <a:gd name="T16" fmla="*/ 18 w 45"/>
                <a:gd name="T17" fmla="*/ 21 h 58"/>
                <a:gd name="T18" fmla="*/ 17 w 45"/>
                <a:gd name="T19" fmla="*/ 23 h 58"/>
                <a:gd name="T20" fmla="*/ 16 w 45"/>
                <a:gd name="T21" fmla="*/ 27 h 58"/>
                <a:gd name="T22" fmla="*/ 14 w 45"/>
                <a:gd name="T23" fmla="*/ 29 h 58"/>
                <a:gd name="T24" fmla="*/ 13 w 45"/>
                <a:gd name="T25" fmla="*/ 31 h 58"/>
                <a:gd name="T26" fmla="*/ 12 w 45"/>
                <a:gd name="T27" fmla="*/ 34 h 58"/>
                <a:gd name="T28" fmla="*/ 10 w 45"/>
                <a:gd name="T29" fmla="*/ 36 h 58"/>
                <a:gd name="T30" fmla="*/ 9 w 45"/>
                <a:gd name="T31" fmla="*/ 39 h 58"/>
                <a:gd name="T32" fmla="*/ 8 w 45"/>
                <a:gd name="T33" fmla="*/ 42 h 58"/>
                <a:gd name="T34" fmla="*/ 7 w 45"/>
                <a:gd name="T35" fmla="*/ 44 h 58"/>
                <a:gd name="T36" fmla="*/ 6 w 45"/>
                <a:gd name="T37" fmla="*/ 46 h 58"/>
                <a:gd name="T38" fmla="*/ 5 w 45"/>
                <a:gd name="T39" fmla="*/ 49 h 58"/>
                <a:gd name="T40" fmla="*/ 3 w 45"/>
                <a:gd name="T41" fmla="*/ 51 h 58"/>
                <a:gd name="T42" fmla="*/ 2 w 45"/>
                <a:gd name="T43" fmla="*/ 54 h 58"/>
                <a:gd name="T44" fmla="*/ 1 w 45"/>
                <a:gd name="T45" fmla="*/ 57 h 58"/>
                <a:gd name="T46" fmla="*/ 0 w 45"/>
                <a:gd name="T47" fmla="*/ 58 h 58"/>
                <a:gd name="T48" fmla="*/ 18 w 45"/>
                <a:gd name="T49" fmla="*/ 58 h 58"/>
                <a:gd name="T50" fmla="*/ 20 w 45"/>
                <a:gd name="T51" fmla="*/ 56 h 58"/>
                <a:gd name="T52" fmla="*/ 21 w 45"/>
                <a:gd name="T53" fmla="*/ 53 h 58"/>
                <a:gd name="T54" fmla="*/ 22 w 45"/>
                <a:gd name="T55" fmla="*/ 49 h 58"/>
                <a:gd name="T56" fmla="*/ 23 w 45"/>
                <a:gd name="T57" fmla="*/ 46 h 58"/>
                <a:gd name="T58" fmla="*/ 24 w 45"/>
                <a:gd name="T59" fmla="*/ 44 h 58"/>
                <a:gd name="T60" fmla="*/ 25 w 45"/>
                <a:gd name="T61" fmla="*/ 42 h 58"/>
                <a:gd name="T62" fmla="*/ 27 w 45"/>
                <a:gd name="T63" fmla="*/ 39 h 58"/>
                <a:gd name="T64" fmla="*/ 28 w 45"/>
                <a:gd name="T65" fmla="*/ 37 h 58"/>
                <a:gd name="T66" fmla="*/ 29 w 45"/>
                <a:gd name="T67" fmla="*/ 35 h 58"/>
                <a:gd name="T68" fmla="*/ 30 w 45"/>
                <a:gd name="T69" fmla="*/ 31 h 58"/>
                <a:gd name="T70" fmla="*/ 31 w 45"/>
                <a:gd name="T71" fmla="*/ 29 h 58"/>
                <a:gd name="T72" fmla="*/ 32 w 45"/>
                <a:gd name="T73" fmla="*/ 27 h 58"/>
                <a:gd name="T74" fmla="*/ 34 w 45"/>
                <a:gd name="T75" fmla="*/ 23 h 58"/>
                <a:gd name="T76" fmla="*/ 35 w 45"/>
                <a:gd name="T77" fmla="*/ 21 h 58"/>
                <a:gd name="T78" fmla="*/ 36 w 45"/>
                <a:gd name="T79" fmla="*/ 19 h 58"/>
                <a:gd name="T80" fmla="*/ 37 w 45"/>
                <a:gd name="T81" fmla="*/ 16 h 58"/>
                <a:gd name="T82" fmla="*/ 38 w 45"/>
                <a:gd name="T83" fmla="*/ 14 h 58"/>
                <a:gd name="T84" fmla="*/ 39 w 45"/>
                <a:gd name="T85" fmla="*/ 11 h 58"/>
                <a:gd name="T86" fmla="*/ 40 w 45"/>
                <a:gd name="T87" fmla="*/ 8 h 58"/>
                <a:gd name="T88" fmla="*/ 42 w 45"/>
                <a:gd name="T89" fmla="*/ 6 h 58"/>
                <a:gd name="T90" fmla="*/ 44 w 45"/>
                <a:gd name="T91" fmla="*/ 4 h 58"/>
                <a:gd name="T92" fmla="*/ 45 w 45"/>
                <a:gd name="T93" fmla="*/ 1 h 58"/>
                <a:gd name="T94" fmla="*/ 28 w 45"/>
                <a:gd name="T9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" h="58">
                  <a:moveTo>
                    <a:pt x="28" y="0"/>
                  </a:moveTo>
                  <a:lnTo>
                    <a:pt x="28" y="1"/>
                  </a:lnTo>
                  <a:lnTo>
                    <a:pt x="27" y="1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11"/>
                  </a:lnTo>
                  <a:lnTo>
                    <a:pt x="22" y="11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5"/>
                  </a:lnTo>
                  <a:lnTo>
                    <a:pt x="20" y="15"/>
                  </a:lnTo>
                  <a:lnTo>
                    <a:pt x="20" y="19"/>
                  </a:lnTo>
                  <a:lnTo>
                    <a:pt x="18" y="19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6" y="23"/>
                  </a:lnTo>
                  <a:lnTo>
                    <a:pt x="16" y="27"/>
                  </a:lnTo>
                  <a:lnTo>
                    <a:pt x="14" y="27"/>
                  </a:lnTo>
                  <a:lnTo>
                    <a:pt x="14" y="29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0" y="36"/>
                  </a:lnTo>
                  <a:lnTo>
                    <a:pt x="9" y="36"/>
                  </a:lnTo>
                  <a:lnTo>
                    <a:pt x="9" y="39"/>
                  </a:lnTo>
                  <a:lnTo>
                    <a:pt x="8" y="39"/>
                  </a:lnTo>
                  <a:lnTo>
                    <a:pt x="8" y="42"/>
                  </a:lnTo>
                  <a:lnTo>
                    <a:pt x="7" y="42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5" y="46"/>
                  </a:lnTo>
                  <a:lnTo>
                    <a:pt x="5" y="49"/>
                  </a:lnTo>
                  <a:lnTo>
                    <a:pt x="3" y="49"/>
                  </a:lnTo>
                  <a:lnTo>
                    <a:pt x="3" y="51"/>
                  </a:lnTo>
                  <a:lnTo>
                    <a:pt x="2" y="51"/>
                  </a:lnTo>
                  <a:lnTo>
                    <a:pt x="2" y="54"/>
                  </a:lnTo>
                  <a:lnTo>
                    <a:pt x="1" y="54"/>
                  </a:lnTo>
                  <a:lnTo>
                    <a:pt x="1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7" y="58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1" y="53"/>
                  </a:lnTo>
                  <a:lnTo>
                    <a:pt x="21" y="49"/>
                  </a:lnTo>
                  <a:lnTo>
                    <a:pt x="22" y="49"/>
                  </a:lnTo>
                  <a:lnTo>
                    <a:pt x="22" y="46"/>
                  </a:lnTo>
                  <a:lnTo>
                    <a:pt x="23" y="46"/>
                  </a:lnTo>
                  <a:lnTo>
                    <a:pt x="23" y="44"/>
                  </a:lnTo>
                  <a:lnTo>
                    <a:pt x="24" y="44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5" y="39"/>
                  </a:lnTo>
                  <a:lnTo>
                    <a:pt x="27" y="39"/>
                  </a:lnTo>
                  <a:lnTo>
                    <a:pt x="27" y="37"/>
                  </a:lnTo>
                  <a:lnTo>
                    <a:pt x="28" y="37"/>
                  </a:lnTo>
                  <a:lnTo>
                    <a:pt x="28" y="35"/>
                  </a:lnTo>
                  <a:lnTo>
                    <a:pt x="29" y="35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3"/>
                  </a:lnTo>
                  <a:lnTo>
                    <a:pt x="34" y="23"/>
                  </a:lnTo>
                  <a:lnTo>
                    <a:pt x="34" y="21"/>
                  </a:lnTo>
                  <a:lnTo>
                    <a:pt x="35" y="21"/>
                  </a:lnTo>
                  <a:lnTo>
                    <a:pt x="35" y="19"/>
                  </a:lnTo>
                  <a:lnTo>
                    <a:pt x="36" y="19"/>
                  </a:lnTo>
                  <a:lnTo>
                    <a:pt x="36" y="16"/>
                  </a:lnTo>
                  <a:lnTo>
                    <a:pt x="37" y="16"/>
                  </a:lnTo>
                  <a:lnTo>
                    <a:pt x="37" y="14"/>
                  </a:lnTo>
                  <a:lnTo>
                    <a:pt x="38" y="14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4" y="4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5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1790">
              <a:extLst>
                <a:ext uri="{FF2B5EF4-FFF2-40B4-BE49-F238E27FC236}">
                  <a16:creationId xmlns:a16="http://schemas.microsoft.com/office/drawing/2014/main" id="{033D5C79-7DC6-12F8-8EC8-0A976E26F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4" y="47"/>
              <a:ext cx="9" cy="12"/>
            </a:xfrm>
            <a:custGeom>
              <a:avLst/>
              <a:gdLst>
                <a:gd name="T0" fmla="*/ 28 w 45"/>
                <a:gd name="T1" fmla="*/ 1 h 58"/>
                <a:gd name="T2" fmla="*/ 27 w 45"/>
                <a:gd name="T3" fmla="*/ 5 h 58"/>
                <a:gd name="T4" fmla="*/ 26 w 45"/>
                <a:gd name="T5" fmla="*/ 7 h 58"/>
                <a:gd name="T6" fmla="*/ 25 w 45"/>
                <a:gd name="T7" fmla="*/ 9 h 58"/>
                <a:gd name="T8" fmla="*/ 23 w 45"/>
                <a:gd name="T9" fmla="*/ 12 h 58"/>
                <a:gd name="T10" fmla="*/ 22 w 45"/>
                <a:gd name="T11" fmla="*/ 14 h 58"/>
                <a:gd name="T12" fmla="*/ 21 w 45"/>
                <a:gd name="T13" fmla="*/ 16 h 58"/>
                <a:gd name="T14" fmla="*/ 20 w 45"/>
                <a:gd name="T15" fmla="*/ 18 h 58"/>
                <a:gd name="T16" fmla="*/ 19 w 45"/>
                <a:gd name="T17" fmla="*/ 21 h 58"/>
                <a:gd name="T18" fmla="*/ 18 w 45"/>
                <a:gd name="T19" fmla="*/ 25 h 58"/>
                <a:gd name="T20" fmla="*/ 15 w 45"/>
                <a:gd name="T21" fmla="*/ 28 h 58"/>
                <a:gd name="T22" fmla="*/ 14 w 45"/>
                <a:gd name="T23" fmla="*/ 30 h 58"/>
                <a:gd name="T24" fmla="*/ 13 w 45"/>
                <a:gd name="T25" fmla="*/ 32 h 58"/>
                <a:gd name="T26" fmla="*/ 12 w 45"/>
                <a:gd name="T27" fmla="*/ 35 h 58"/>
                <a:gd name="T28" fmla="*/ 11 w 45"/>
                <a:gd name="T29" fmla="*/ 37 h 58"/>
                <a:gd name="T30" fmla="*/ 10 w 45"/>
                <a:gd name="T31" fmla="*/ 39 h 58"/>
                <a:gd name="T32" fmla="*/ 8 w 45"/>
                <a:gd name="T33" fmla="*/ 42 h 58"/>
                <a:gd name="T34" fmla="*/ 7 w 45"/>
                <a:gd name="T35" fmla="*/ 44 h 58"/>
                <a:gd name="T36" fmla="*/ 6 w 45"/>
                <a:gd name="T37" fmla="*/ 47 h 58"/>
                <a:gd name="T38" fmla="*/ 5 w 45"/>
                <a:gd name="T39" fmla="*/ 51 h 58"/>
                <a:gd name="T40" fmla="*/ 4 w 45"/>
                <a:gd name="T41" fmla="*/ 53 h 58"/>
                <a:gd name="T42" fmla="*/ 3 w 45"/>
                <a:gd name="T43" fmla="*/ 55 h 58"/>
                <a:gd name="T44" fmla="*/ 1 w 45"/>
                <a:gd name="T45" fmla="*/ 58 h 58"/>
                <a:gd name="T46" fmla="*/ 19 w 45"/>
                <a:gd name="T47" fmla="*/ 58 h 58"/>
                <a:gd name="T48" fmla="*/ 20 w 45"/>
                <a:gd name="T49" fmla="*/ 57 h 58"/>
                <a:gd name="T50" fmla="*/ 21 w 45"/>
                <a:gd name="T51" fmla="*/ 53 h 58"/>
                <a:gd name="T52" fmla="*/ 22 w 45"/>
                <a:gd name="T53" fmla="*/ 51 h 58"/>
                <a:gd name="T54" fmla="*/ 23 w 45"/>
                <a:gd name="T55" fmla="*/ 47 h 58"/>
                <a:gd name="T56" fmla="*/ 25 w 45"/>
                <a:gd name="T57" fmla="*/ 45 h 58"/>
                <a:gd name="T58" fmla="*/ 26 w 45"/>
                <a:gd name="T59" fmla="*/ 43 h 58"/>
                <a:gd name="T60" fmla="*/ 27 w 45"/>
                <a:gd name="T61" fmla="*/ 40 h 58"/>
                <a:gd name="T62" fmla="*/ 28 w 45"/>
                <a:gd name="T63" fmla="*/ 38 h 58"/>
                <a:gd name="T64" fmla="*/ 29 w 45"/>
                <a:gd name="T65" fmla="*/ 36 h 58"/>
                <a:gd name="T66" fmla="*/ 30 w 45"/>
                <a:gd name="T67" fmla="*/ 32 h 58"/>
                <a:gd name="T68" fmla="*/ 31 w 45"/>
                <a:gd name="T69" fmla="*/ 30 h 58"/>
                <a:gd name="T70" fmla="*/ 33 w 45"/>
                <a:gd name="T71" fmla="*/ 28 h 58"/>
                <a:gd name="T72" fmla="*/ 34 w 45"/>
                <a:gd name="T73" fmla="*/ 25 h 58"/>
                <a:gd name="T74" fmla="*/ 35 w 45"/>
                <a:gd name="T75" fmla="*/ 23 h 58"/>
                <a:gd name="T76" fmla="*/ 36 w 45"/>
                <a:gd name="T77" fmla="*/ 20 h 58"/>
                <a:gd name="T78" fmla="*/ 37 w 45"/>
                <a:gd name="T79" fmla="*/ 17 h 58"/>
                <a:gd name="T80" fmla="*/ 38 w 45"/>
                <a:gd name="T81" fmla="*/ 15 h 58"/>
                <a:gd name="T82" fmla="*/ 40 w 45"/>
                <a:gd name="T83" fmla="*/ 12 h 58"/>
                <a:gd name="T84" fmla="*/ 41 w 45"/>
                <a:gd name="T85" fmla="*/ 9 h 58"/>
                <a:gd name="T86" fmla="*/ 42 w 45"/>
                <a:gd name="T87" fmla="*/ 7 h 58"/>
                <a:gd name="T88" fmla="*/ 44 w 45"/>
                <a:gd name="T89" fmla="*/ 5 h 58"/>
                <a:gd name="T90" fmla="*/ 45 w 45"/>
                <a:gd name="T91" fmla="*/ 2 h 58"/>
                <a:gd name="T92" fmla="*/ 28 w 45"/>
                <a:gd name="T9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" h="58">
                  <a:moveTo>
                    <a:pt x="28" y="0"/>
                  </a:moveTo>
                  <a:lnTo>
                    <a:pt x="28" y="1"/>
                  </a:lnTo>
                  <a:lnTo>
                    <a:pt x="27" y="1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3" y="9"/>
                  </a:lnTo>
                  <a:lnTo>
                    <a:pt x="23" y="12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1" y="16"/>
                  </a:lnTo>
                  <a:lnTo>
                    <a:pt x="20" y="16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18" y="21"/>
                  </a:lnTo>
                  <a:lnTo>
                    <a:pt x="18" y="25"/>
                  </a:lnTo>
                  <a:lnTo>
                    <a:pt x="15" y="25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3" y="30"/>
                  </a:lnTo>
                  <a:lnTo>
                    <a:pt x="13" y="32"/>
                  </a:lnTo>
                  <a:lnTo>
                    <a:pt x="12" y="32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8" y="42"/>
                  </a:lnTo>
                  <a:lnTo>
                    <a:pt x="7" y="42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6" y="47"/>
                  </a:lnTo>
                  <a:lnTo>
                    <a:pt x="5" y="47"/>
                  </a:lnTo>
                  <a:lnTo>
                    <a:pt x="5" y="51"/>
                  </a:lnTo>
                  <a:lnTo>
                    <a:pt x="4" y="51"/>
                  </a:lnTo>
                  <a:lnTo>
                    <a:pt x="4" y="53"/>
                  </a:lnTo>
                  <a:lnTo>
                    <a:pt x="3" y="53"/>
                  </a:lnTo>
                  <a:lnTo>
                    <a:pt x="3" y="55"/>
                  </a:lnTo>
                  <a:lnTo>
                    <a:pt x="1" y="55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19" y="58"/>
                  </a:lnTo>
                  <a:lnTo>
                    <a:pt x="19" y="57"/>
                  </a:lnTo>
                  <a:lnTo>
                    <a:pt x="20" y="57"/>
                  </a:lnTo>
                  <a:lnTo>
                    <a:pt x="20" y="53"/>
                  </a:lnTo>
                  <a:lnTo>
                    <a:pt x="21" y="53"/>
                  </a:lnTo>
                  <a:lnTo>
                    <a:pt x="21" y="51"/>
                  </a:lnTo>
                  <a:lnTo>
                    <a:pt x="22" y="51"/>
                  </a:lnTo>
                  <a:lnTo>
                    <a:pt x="22" y="47"/>
                  </a:lnTo>
                  <a:lnTo>
                    <a:pt x="23" y="47"/>
                  </a:lnTo>
                  <a:lnTo>
                    <a:pt x="23" y="45"/>
                  </a:lnTo>
                  <a:lnTo>
                    <a:pt x="25" y="45"/>
                  </a:lnTo>
                  <a:lnTo>
                    <a:pt x="25" y="43"/>
                  </a:lnTo>
                  <a:lnTo>
                    <a:pt x="26" y="43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38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0"/>
                  </a:lnTo>
                  <a:lnTo>
                    <a:pt x="31" y="30"/>
                  </a:lnTo>
                  <a:lnTo>
                    <a:pt x="31" y="28"/>
                  </a:lnTo>
                  <a:lnTo>
                    <a:pt x="33" y="28"/>
                  </a:lnTo>
                  <a:lnTo>
                    <a:pt x="33" y="25"/>
                  </a:lnTo>
                  <a:lnTo>
                    <a:pt x="34" y="25"/>
                  </a:lnTo>
                  <a:lnTo>
                    <a:pt x="34" y="23"/>
                  </a:lnTo>
                  <a:lnTo>
                    <a:pt x="35" y="23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1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1791">
              <a:extLst>
                <a:ext uri="{FF2B5EF4-FFF2-40B4-BE49-F238E27FC236}">
                  <a16:creationId xmlns:a16="http://schemas.microsoft.com/office/drawing/2014/main" id="{F4AEC225-49CE-FF02-4E34-B8E45DA13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59"/>
              <a:ext cx="45" cy="12"/>
            </a:xfrm>
            <a:custGeom>
              <a:avLst/>
              <a:gdLst>
                <a:gd name="T0" fmla="*/ 52 w 225"/>
                <a:gd name="T1" fmla="*/ 3 h 58"/>
                <a:gd name="T2" fmla="*/ 50 w 225"/>
                <a:gd name="T3" fmla="*/ 7 h 58"/>
                <a:gd name="T4" fmla="*/ 45 w 225"/>
                <a:gd name="T5" fmla="*/ 9 h 58"/>
                <a:gd name="T6" fmla="*/ 43 w 225"/>
                <a:gd name="T7" fmla="*/ 12 h 58"/>
                <a:gd name="T8" fmla="*/ 39 w 225"/>
                <a:gd name="T9" fmla="*/ 15 h 58"/>
                <a:gd name="T10" fmla="*/ 37 w 225"/>
                <a:gd name="T11" fmla="*/ 19 h 58"/>
                <a:gd name="T12" fmla="*/ 33 w 225"/>
                <a:gd name="T13" fmla="*/ 22 h 58"/>
                <a:gd name="T14" fmla="*/ 31 w 225"/>
                <a:gd name="T15" fmla="*/ 26 h 58"/>
                <a:gd name="T16" fmla="*/ 28 w 225"/>
                <a:gd name="T17" fmla="*/ 29 h 58"/>
                <a:gd name="T18" fmla="*/ 25 w 225"/>
                <a:gd name="T19" fmla="*/ 32 h 58"/>
                <a:gd name="T20" fmla="*/ 22 w 225"/>
                <a:gd name="T21" fmla="*/ 34 h 58"/>
                <a:gd name="T22" fmla="*/ 18 w 225"/>
                <a:gd name="T23" fmla="*/ 38 h 58"/>
                <a:gd name="T24" fmla="*/ 15 w 225"/>
                <a:gd name="T25" fmla="*/ 40 h 58"/>
                <a:gd name="T26" fmla="*/ 13 w 225"/>
                <a:gd name="T27" fmla="*/ 45 h 58"/>
                <a:gd name="T28" fmla="*/ 9 w 225"/>
                <a:gd name="T29" fmla="*/ 48 h 58"/>
                <a:gd name="T30" fmla="*/ 7 w 225"/>
                <a:gd name="T31" fmla="*/ 52 h 58"/>
                <a:gd name="T32" fmla="*/ 3 w 225"/>
                <a:gd name="T33" fmla="*/ 54 h 58"/>
                <a:gd name="T34" fmla="*/ 1 w 225"/>
                <a:gd name="T35" fmla="*/ 58 h 58"/>
                <a:gd name="T36" fmla="*/ 24 w 225"/>
                <a:gd name="T37" fmla="*/ 56 h 58"/>
                <a:gd name="T38" fmla="*/ 26 w 225"/>
                <a:gd name="T39" fmla="*/ 53 h 58"/>
                <a:gd name="T40" fmla="*/ 30 w 225"/>
                <a:gd name="T41" fmla="*/ 51 h 58"/>
                <a:gd name="T42" fmla="*/ 32 w 225"/>
                <a:gd name="T43" fmla="*/ 47 h 58"/>
                <a:gd name="T44" fmla="*/ 36 w 225"/>
                <a:gd name="T45" fmla="*/ 44 h 58"/>
                <a:gd name="T46" fmla="*/ 38 w 225"/>
                <a:gd name="T47" fmla="*/ 39 h 58"/>
                <a:gd name="T48" fmla="*/ 41 w 225"/>
                <a:gd name="T49" fmla="*/ 37 h 58"/>
                <a:gd name="T50" fmla="*/ 44 w 225"/>
                <a:gd name="T51" fmla="*/ 33 h 58"/>
                <a:gd name="T52" fmla="*/ 48 w 225"/>
                <a:gd name="T53" fmla="*/ 31 h 58"/>
                <a:gd name="T54" fmla="*/ 51 w 225"/>
                <a:gd name="T55" fmla="*/ 27 h 58"/>
                <a:gd name="T56" fmla="*/ 54 w 225"/>
                <a:gd name="T57" fmla="*/ 25 h 58"/>
                <a:gd name="T58" fmla="*/ 56 w 225"/>
                <a:gd name="T59" fmla="*/ 22 h 58"/>
                <a:gd name="T60" fmla="*/ 60 w 225"/>
                <a:gd name="T61" fmla="*/ 19 h 58"/>
                <a:gd name="T62" fmla="*/ 62 w 225"/>
                <a:gd name="T63" fmla="*/ 23 h 58"/>
                <a:gd name="T64" fmla="*/ 66 w 225"/>
                <a:gd name="T65" fmla="*/ 25 h 58"/>
                <a:gd name="T66" fmla="*/ 68 w 225"/>
                <a:gd name="T67" fmla="*/ 29 h 58"/>
                <a:gd name="T68" fmla="*/ 72 w 225"/>
                <a:gd name="T69" fmla="*/ 31 h 58"/>
                <a:gd name="T70" fmla="*/ 75 w 225"/>
                <a:gd name="T71" fmla="*/ 34 h 58"/>
                <a:gd name="T72" fmla="*/ 78 w 225"/>
                <a:gd name="T73" fmla="*/ 37 h 58"/>
                <a:gd name="T74" fmla="*/ 81 w 225"/>
                <a:gd name="T75" fmla="*/ 40 h 58"/>
                <a:gd name="T76" fmla="*/ 84 w 225"/>
                <a:gd name="T77" fmla="*/ 43 h 58"/>
                <a:gd name="T78" fmla="*/ 87 w 225"/>
                <a:gd name="T79" fmla="*/ 47 h 58"/>
                <a:gd name="T80" fmla="*/ 90 w 225"/>
                <a:gd name="T81" fmla="*/ 49 h 58"/>
                <a:gd name="T82" fmla="*/ 92 w 225"/>
                <a:gd name="T83" fmla="*/ 54 h 58"/>
                <a:gd name="T84" fmla="*/ 96 w 225"/>
                <a:gd name="T85" fmla="*/ 56 h 58"/>
                <a:gd name="T86" fmla="*/ 224 w 225"/>
                <a:gd name="T87" fmla="*/ 54 h 58"/>
                <a:gd name="T88" fmla="*/ 221 w 225"/>
                <a:gd name="T89" fmla="*/ 49 h 58"/>
                <a:gd name="T90" fmla="*/ 218 w 225"/>
                <a:gd name="T91" fmla="*/ 41 h 58"/>
                <a:gd name="T92" fmla="*/ 215 w 225"/>
                <a:gd name="T93" fmla="*/ 37 h 58"/>
                <a:gd name="T94" fmla="*/ 212 w 225"/>
                <a:gd name="T95" fmla="*/ 29 h 58"/>
                <a:gd name="T96" fmla="*/ 208 w 225"/>
                <a:gd name="T97" fmla="*/ 24 h 58"/>
                <a:gd name="T98" fmla="*/ 206 w 225"/>
                <a:gd name="T99" fmla="*/ 15 h 58"/>
                <a:gd name="T100" fmla="*/ 202 w 225"/>
                <a:gd name="T101" fmla="*/ 10 h 58"/>
                <a:gd name="T102" fmla="*/ 200 w 225"/>
                <a:gd name="T103" fmla="*/ 3 h 58"/>
                <a:gd name="T104" fmla="*/ 54 w 225"/>
                <a:gd name="T10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5" h="58">
                  <a:moveTo>
                    <a:pt x="54" y="0"/>
                  </a:moveTo>
                  <a:lnTo>
                    <a:pt x="54" y="1"/>
                  </a:lnTo>
                  <a:lnTo>
                    <a:pt x="53" y="1"/>
                  </a:lnTo>
                  <a:lnTo>
                    <a:pt x="53" y="3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6" y="19"/>
                  </a:lnTo>
                  <a:lnTo>
                    <a:pt x="36" y="21"/>
                  </a:lnTo>
                  <a:lnTo>
                    <a:pt x="35" y="21"/>
                  </a:lnTo>
                  <a:lnTo>
                    <a:pt x="35" y="22"/>
                  </a:lnTo>
                  <a:lnTo>
                    <a:pt x="33" y="22"/>
                  </a:lnTo>
                  <a:lnTo>
                    <a:pt x="33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6"/>
                  </a:lnTo>
                  <a:lnTo>
                    <a:pt x="30" y="27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8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4" y="32"/>
                  </a:lnTo>
                  <a:lnTo>
                    <a:pt x="24" y="33"/>
                  </a:lnTo>
                  <a:lnTo>
                    <a:pt x="23" y="33"/>
                  </a:lnTo>
                  <a:lnTo>
                    <a:pt x="23" y="34"/>
                  </a:lnTo>
                  <a:lnTo>
                    <a:pt x="22" y="34"/>
                  </a:lnTo>
                  <a:lnTo>
                    <a:pt x="22" y="36"/>
                  </a:lnTo>
                  <a:lnTo>
                    <a:pt x="21" y="36"/>
                  </a:lnTo>
                  <a:lnTo>
                    <a:pt x="21" y="37"/>
                  </a:lnTo>
                  <a:lnTo>
                    <a:pt x="18" y="37"/>
                  </a:lnTo>
                  <a:lnTo>
                    <a:pt x="18" y="38"/>
                  </a:lnTo>
                  <a:lnTo>
                    <a:pt x="17" y="38"/>
                  </a:lnTo>
                  <a:lnTo>
                    <a:pt x="17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5" y="40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4"/>
                  </a:lnTo>
                  <a:lnTo>
                    <a:pt x="13" y="44"/>
                  </a:lnTo>
                  <a:lnTo>
                    <a:pt x="13" y="45"/>
                  </a:lnTo>
                  <a:lnTo>
                    <a:pt x="11" y="45"/>
                  </a:lnTo>
                  <a:lnTo>
                    <a:pt x="11" y="47"/>
                  </a:lnTo>
                  <a:lnTo>
                    <a:pt x="10" y="47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9"/>
                  </a:lnTo>
                  <a:lnTo>
                    <a:pt x="8" y="49"/>
                  </a:lnTo>
                  <a:lnTo>
                    <a:pt x="8" y="51"/>
                  </a:lnTo>
                  <a:lnTo>
                    <a:pt x="7" y="51"/>
                  </a:lnTo>
                  <a:lnTo>
                    <a:pt x="7" y="52"/>
                  </a:lnTo>
                  <a:lnTo>
                    <a:pt x="6" y="52"/>
                  </a:lnTo>
                  <a:lnTo>
                    <a:pt x="6" y="53"/>
                  </a:lnTo>
                  <a:lnTo>
                    <a:pt x="4" y="53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3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1" y="56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22" y="58"/>
                  </a:lnTo>
                  <a:lnTo>
                    <a:pt x="23" y="58"/>
                  </a:lnTo>
                  <a:lnTo>
                    <a:pt x="23" y="56"/>
                  </a:lnTo>
                  <a:lnTo>
                    <a:pt x="24" y="56"/>
                  </a:lnTo>
                  <a:lnTo>
                    <a:pt x="24" y="55"/>
                  </a:lnTo>
                  <a:lnTo>
                    <a:pt x="25" y="55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6" y="53"/>
                  </a:lnTo>
                  <a:lnTo>
                    <a:pt x="28" y="53"/>
                  </a:lnTo>
                  <a:lnTo>
                    <a:pt x="28" y="52"/>
                  </a:lnTo>
                  <a:lnTo>
                    <a:pt x="29" y="52"/>
                  </a:lnTo>
                  <a:lnTo>
                    <a:pt x="29" y="51"/>
                  </a:lnTo>
                  <a:lnTo>
                    <a:pt x="30" y="51"/>
                  </a:lnTo>
                  <a:lnTo>
                    <a:pt x="30" y="49"/>
                  </a:lnTo>
                  <a:lnTo>
                    <a:pt x="31" y="49"/>
                  </a:lnTo>
                  <a:lnTo>
                    <a:pt x="31" y="48"/>
                  </a:lnTo>
                  <a:lnTo>
                    <a:pt x="32" y="48"/>
                  </a:lnTo>
                  <a:lnTo>
                    <a:pt x="32" y="47"/>
                  </a:lnTo>
                  <a:lnTo>
                    <a:pt x="33" y="47"/>
                  </a:lnTo>
                  <a:lnTo>
                    <a:pt x="33" y="45"/>
                  </a:lnTo>
                  <a:lnTo>
                    <a:pt x="35" y="45"/>
                  </a:lnTo>
                  <a:lnTo>
                    <a:pt x="35" y="44"/>
                  </a:lnTo>
                  <a:lnTo>
                    <a:pt x="36" y="44"/>
                  </a:lnTo>
                  <a:lnTo>
                    <a:pt x="36" y="41"/>
                  </a:lnTo>
                  <a:lnTo>
                    <a:pt x="37" y="41"/>
                  </a:lnTo>
                  <a:lnTo>
                    <a:pt x="37" y="40"/>
                  </a:lnTo>
                  <a:lnTo>
                    <a:pt x="38" y="40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39" y="38"/>
                  </a:lnTo>
                  <a:lnTo>
                    <a:pt x="40" y="38"/>
                  </a:lnTo>
                  <a:lnTo>
                    <a:pt x="40" y="37"/>
                  </a:lnTo>
                  <a:lnTo>
                    <a:pt x="41" y="37"/>
                  </a:lnTo>
                  <a:lnTo>
                    <a:pt x="41" y="36"/>
                  </a:lnTo>
                  <a:lnTo>
                    <a:pt x="43" y="36"/>
                  </a:lnTo>
                  <a:lnTo>
                    <a:pt x="43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2"/>
                  </a:lnTo>
                  <a:lnTo>
                    <a:pt x="46" y="32"/>
                  </a:lnTo>
                  <a:lnTo>
                    <a:pt x="46" y="31"/>
                  </a:lnTo>
                  <a:lnTo>
                    <a:pt x="48" y="31"/>
                  </a:lnTo>
                  <a:lnTo>
                    <a:pt x="48" y="30"/>
                  </a:lnTo>
                  <a:lnTo>
                    <a:pt x="50" y="30"/>
                  </a:lnTo>
                  <a:lnTo>
                    <a:pt x="50" y="29"/>
                  </a:lnTo>
                  <a:lnTo>
                    <a:pt x="51" y="29"/>
                  </a:lnTo>
                  <a:lnTo>
                    <a:pt x="51" y="27"/>
                  </a:lnTo>
                  <a:lnTo>
                    <a:pt x="52" y="27"/>
                  </a:lnTo>
                  <a:lnTo>
                    <a:pt x="52" y="26"/>
                  </a:lnTo>
                  <a:lnTo>
                    <a:pt x="53" y="26"/>
                  </a:lnTo>
                  <a:lnTo>
                    <a:pt x="53" y="25"/>
                  </a:lnTo>
                  <a:lnTo>
                    <a:pt x="54" y="25"/>
                  </a:lnTo>
                  <a:lnTo>
                    <a:pt x="54" y="24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6" y="23"/>
                  </a:lnTo>
                  <a:lnTo>
                    <a:pt x="56" y="22"/>
                  </a:lnTo>
                  <a:lnTo>
                    <a:pt x="58" y="22"/>
                  </a:lnTo>
                  <a:lnTo>
                    <a:pt x="58" y="21"/>
                  </a:lnTo>
                  <a:lnTo>
                    <a:pt x="59" y="21"/>
                  </a:lnTo>
                  <a:lnTo>
                    <a:pt x="59" y="19"/>
                  </a:lnTo>
                  <a:lnTo>
                    <a:pt x="60" y="19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1" y="22"/>
                  </a:lnTo>
                  <a:lnTo>
                    <a:pt x="62" y="22"/>
                  </a:lnTo>
                  <a:lnTo>
                    <a:pt x="62" y="23"/>
                  </a:lnTo>
                  <a:lnTo>
                    <a:pt x="63" y="23"/>
                  </a:lnTo>
                  <a:lnTo>
                    <a:pt x="63" y="24"/>
                  </a:lnTo>
                  <a:lnTo>
                    <a:pt x="65" y="24"/>
                  </a:lnTo>
                  <a:lnTo>
                    <a:pt x="65" y="25"/>
                  </a:lnTo>
                  <a:lnTo>
                    <a:pt x="66" y="25"/>
                  </a:lnTo>
                  <a:lnTo>
                    <a:pt x="66" y="26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8" y="27"/>
                  </a:lnTo>
                  <a:lnTo>
                    <a:pt x="68" y="29"/>
                  </a:lnTo>
                  <a:lnTo>
                    <a:pt x="69" y="29"/>
                  </a:lnTo>
                  <a:lnTo>
                    <a:pt x="69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2" y="31"/>
                  </a:lnTo>
                  <a:lnTo>
                    <a:pt x="72" y="32"/>
                  </a:lnTo>
                  <a:lnTo>
                    <a:pt x="73" y="32"/>
                  </a:lnTo>
                  <a:lnTo>
                    <a:pt x="73" y="33"/>
                  </a:lnTo>
                  <a:lnTo>
                    <a:pt x="75" y="33"/>
                  </a:lnTo>
                  <a:lnTo>
                    <a:pt x="75" y="34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7" y="36"/>
                  </a:lnTo>
                  <a:lnTo>
                    <a:pt x="77" y="37"/>
                  </a:lnTo>
                  <a:lnTo>
                    <a:pt x="78" y="37"/>
                  </a:lnTo>
                  <a:lnTo>
                    <a:pt x="78" y="38"/>
                  </a:lnTo>
                  <a:lnTo>
                    <a:pt x="80" y="38"/>
                  </a:lnTo>
                  <a:lnTo>
                    <a:pt x="80" y="39"/>
                  </a:lnTo>
                  <a:lnTo>
                    <a:pt x="81" y="39"/>
                  </a:lnTo>
                  <a:lnTo>
                    <a:pt x="81" y="40"/>
                  </a:lnTo>
                  <a:lnTo>
                    <a:pt x="82" y="40"/>
                  </a:lnTo>
                  <a:lnTo>
                    <a:pt x="82" y="41"/>
                  </a:lnTo>
                  <a:lnTo>
                    <a:pt x="83" y="41"/>
                  </a:lnTo>
                  <a:lnTo>
                    <a:pt x="83" y="43"/>
                  </a:lnTo>
                  <a:lnTo>
                    <a:pt x="84" y="43"/>
                  </a:lnTo>
                  <a:lnTo>
                    <a:pt x="84" y="44"/>
                  </a:lnTo>
                  <a:lnTo>
                    <a:pt x="85" y="44"/>
                  </a:lnTo>
                  <a:lnTo>
                    <a:pt x="85" y="45"/>
                  </a:lnTo>
                  <a:lnTo>
                    <a:pt x="87" y="45"/>
                  </a:lnTo>
                  <a:lnTo>
                    <a:pt x="87" y="47"/>
                  </a:lnTo>
                  <a:lnTo>
                    <a:pt x="88" y="47"/>
                  </a:lnTo>
                  <a:lnTo>
                    <a:pt x="88" y="48"/>
                  </a:lnTo>
                  <a:lnTo>
                    <a:pt x="89" y="48"/>
                  </a:lnTo>
                  <a:lnTo>
                    <a:pt x="89" y="49"/>
                  </a:lnTo>
                  <a:lnTo>
                    <a:pt x="90" y="49"/>
                  </a:lnTo>
                  <a:lnTo>
                    <a:pt x="90" y="52"/>
                  </a:lnTo>
                  <a:lnTo>
                    <a:pt x="91" y="52"/>
                  </a:lnTo>
                  <a:lnTo>
                    <a:pt x="91" y="53"/>
                  </a:lnTo>
                  <a:lnTo>
                    <a:pt x="92" y="53"/>
                  </a:lnTo>
                  <a:lnTo>
                    <a:pt x="92" y="54"/>
                  </a:lnTo>
                  <a:lnTo>
                    <a:pt x="93" y="54"/>
                  </a:lnTo>
                  <a:lnTo>
                    <a:pt x="93" y="55"/>
                  </a:lnTo>
                  <a:lnTo>
                    <a:pt x="95" y="55"/>
                  </a:lnTo>
                  <a:lnTo>
                    <a:pt x="95" y="56"/>
                  </a:lnTo>
                  <a:lnTo>
                    <a:pt x="96" y="56"/>
                  </a:lnTo>
                  <a:lnTo>
                    <a:pt x="96" y="58"/>
                  </a:lnTo>
                  <a:lnTo>
                    <a:pt x="97" y="58"/>
                  </a:lnTo>
                  <a:lnTo>
                    <a:pt x="225" y="58"/>
                  </a:lnTo>
                  <a:lnTo>
                    <a:pt x="224" y="58"/>
                  </a:lnTo>
                  <a:lnTo>
                    <a:pt x="224" y="54"/>
                  </a:lnTo>
                  <a:lnTo>
                    <a:pt x="223" y="54"/>
                  </a:lnTo>
                  <a:lnTo>
                    <a:pt x="223" y="52"/>
                  </a:lnTo>
                  <a:lnTo>
                    <a:pt x="222" y="52"/>
                  </a:lnTo>
                  <a:lnTo>
                    <a:pt x="222" y="49"/>
                  </a:lnTo>
                  <a:lnTo>
                    <a:pt x="221" y="49"/>
                  </a:lnTo>
                  <a:lnTo>
                    <a:pt x="221" y="47"/>
                  </a:lnTo>
                  <a:lnTo>
                    <a:pt x="219" y="47"/>
                  </a:lnTo>
                  <a:lnTo>
                    <a:pt x="219" y="44"/>
                  </a:lnTo>
                  <a:lnTo>
                    <a:pt x="218" y="44"/>
                  </a:lnTo>
                  <a:lnTo>
                    <a:pt x="218" y="41"/>
                  </a:lnTo>
                  <a:lnTo>
                    <a:pt x="217" y="41"/>
                  </a:lnTo>
                  <a:lnTo>
                    <a:pt x="217" y="39"/>
                  </a:lnTo>
                  <a:lnTo>
                    <a:pt x="216" y="39"/>
                  </a:lnTo>
                  <a:lnTo>
                    <a:pt x="216" y="37"/>
                  </a:lnTo>
                  <a:lnTo>
                    <a:pt x="215" y="37"/>
                  </a:lnTo>
                  <a:lnTo>
                    <a:pt x="215" y="33"/>
                  </a:lnTo>
                  <a:lnTo>
                    <a:pt x="214" y="33"/>
                  </a:lnTo>
                  <a:lnTo>
                    <a:pt x="214" y="31"/>
                  </a:lnTo>
                  <a:lnTo>
                    <a:pt x="212" y="31"/>
                  </a:lnTo>
                  <a:lnTo>
                    <a:pt x="212" y="29"/>
                  </a:lnTo>
                  <a:lnTo>
                    <a:pt x="210" y="29"/>
                  </a:lnTo>
                  <a:lnTo>
                    <a:pt x="210" y="26"/>
                  </a:lnTo>
                  <a:lnTo>
                    <a:pt x="209" y="26"/>
                  </a:lnTo>
                  <a:lnTo>
                    <a:pt x="209" y="24"/>
                  </a:lnTo>
                  <a:lnTo>
                    <a:pt x="208" y="24"/>
                  </a:lnTo>
                  <a:lnTo>
                    <a:pt x="208" y="22"/>
                  </a:lnTo>
                  <a:lnTo>
                    <a:pt x="207" y="22"/>
                  </a:lnTo>
                  <a:lnTo>
                    <a:pt x="207" y="19"/>
                  </a:lnTo>
                  <a:lnTo>
                    <a:pt x="206" y="19"/>
                  </a:lnTo>
                  <a:lnTo>
                    <a:pt x="206" y="15"/>
                  </a:lnTo>
                  <a:lnTo>
                    <a:pt x="204" y="15"/>
                  </a:lnTo>
                  <a:lnTo>
                    <a:pt x="204" y="12"/>
                  </a:lnTo>
                  <a:lnTo>
                    <a:pt x="203" y="12"/>
                  </a:lnTo>
                  <a:lnTo>
                    <a:pt x="203" y="10"/>
                  </a:lnTo>
                  <a:lnTo>
                    <a:pt x="202" y="10"/>
                  </a:lnTo>
                  <a:lnTo>
                    <a:pt x="202" y="8"/>
                  </a:lnTo>
                  <a:lnTo>
                    <a:pt x="201" y="8"/>
                  </a:lnTo>
                  <a:lnTo>
                    <a:pt x="201" y="6"/>
                  </a:lnTo>
                  <a:lnTo>
                    <a:pt x="200" y="6"/>
                  </a:lnTo>
                  <a:lnTo>
                    <a:pt x="200" y="3"/>
                  </a:lnTo>
                  <a:lnTo>
                    <a:pt x="199" y="3"/>
                  </a:lnTo>
                  <a:lnTo>
                    <a:pt x="199" y="1"/>
                  </a:lnTo>
                  <a:lnTo>
                    <a:pt x="197" y="1"/>
                  </a:lnTo>
                  <a:lnTo>
                    <a:pt x="197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1792">
              <a:extLst>
                <a:ext uri="{FF2B5EF4-FFF2-40B4-BE49-F238E27FC236}">
                  <a16:creationId xmlns:a16="http://schemas.microsoft.com/office/drawing/2014/main" id="{D2E22C50-59F1-A45B-B6D7-E82793932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" y="71"/>
              <a:ext cx="15" cy="11"/>
            </a:xfrm>
            <a:custGeom>
              <a:avLst/>
              <a:gdLst>
                <a:gd name="T0" fmla="*/ 53 w 76"/>
                <a:gd name="T1" fmla="*/ 1 h 58"/>
                <a:gd name="T2" fmla="*/ 52 w 76"/>
                <a:gd name="T3" fmla="*/ 3 h 58"/>
                <a:gd name="T4" fmla="*/ 49 w 76"/>
                <a:gd name="T5" fmla="*/ 5 h 58"/>
                <a:gd name="T6" fmla="*/ 48 w 76"/>
                <a:gd name="T7" fmla="*/ 8 h 58"/>
                <a:gd name="T8" fmla="*/ 45 w 76"/>
                <a:gd name="T9" fmla="*/ 9 h 58"/>
                <a:gd name="T10" fmla="*/ 43 w 76"/>
                <a:gd name="T11" fmla="*/ 11 h 58"/>
                <a:gd name="T12" fmla="*/ 41 w 76"/>
                <a:gd name="T13" fmla="*/ 12 h 58"/>
                <a:gd name="T14" fmla="*/ 40 w 76"/>
                <a:gd name="T15" fmla="*/ 15 h 58"/>
                <a:gd name="T16" fmla="*/ 38 w 76"/>
                <a:gd name="T17" fmla="*/ 17 h 58"/>
                <a:gd name="T18" fmla="*/ 37 w 76"/>
                <a:gd name="T19" fmla="*/ 19 h 58"/>
                <a:gd name="T20" fmla="*/ 34 w 76"/>
                <a:gd name="T21" fmla="*/ 20 h 58"/>
                <a:gd name="T22" fmla="*/ 33 w 76"/>
                <a:gd name="T23" fmla="*/ 23 h 58"/>
                <a:gd name="T24" fmla="*/ 31 w 76"/>
                <a:gd name="T25" fmla="*/ 24 h 58"/>
                <a:gd name="T26" fmla="*/ 30 w 76"/>
                <a:gd name="T27" fmla="*/ 27 h 58"/>
                <a:gd name="T28" fmla="*/ 27 w 76"/>
                <a:gd name="T29" fmla="*/ 28 h 58"/>
                <a:gd name="T30" fmla="*/ 26 w 76"/>
                <a:gd name="T31" fmla="*/ 31 h 58"/>
                <a:gd name="T32" fmla="*/ 24 w 76"/>
                <a:gd name="T33" fmla="*/ 32 h 58"/>
                <a:gd name="T34" fmla="*/ 23 w 76"/>
                <a:gd name="T35" fmla="*/ 34 h 58"/>
                <a:gd name="T36" fmla="*/ 20 w 76"/>
                <a:gd name="T37" fmla="*/ 35 h 58"/>
                <a:gd name="T38" fmla="*/ 19 w 76"/>
                <a:gd name="T39" fmla="*/ 38 h 58"/>
                <a:gd name="T40" fmla="*/ 16 w 76"/>
                <a:gd name="T41" fmla="*/ 39 h 58"/>
                <a:gd name="T42" fmla="*/ 15 w 76"/>
                <a:gd name="T43" fmla="*/ 41 h 58"/>
                <a:gd name="T44" fmla="*/ 12 w 76"/>
                <a:gd name="T45" fmla="*/ 43 h 58"/>
                <a:gd name="T46" fmla="*/ 11 w 76"/>
                <a:gd name="T47" fmla="*/ 47 h 58"/>
                <a:gd name="T48" fmla="*/ 9 w 76"/>
                <a:gd name="T49" fmla="*/ 48 h 58"/>
                <a:gd name="T50" fmla="*/ 8 w 76"/>
                <a:gd name="T51" fmla="*/ 50 h 58"/>
                <a:gd name="T52" fmla="*/ 5 w 76"/>
                <a:gd name="T53" fmla="*/ 52 h 58"/>
                <a:gd name="T54" fmla="*/ 4 w 76"/>
                <a:gd name="T55" fmla="*/ 54 h 58"/>
                <a:gd name="T56" fmla="*/ 2 w 76"/>
                <a:gd name="T57" fmla="*/ 55 h 58"/>
                <a:gd name="T58" fmla="*/ 1 w 76"/>
                <a:gd name="T59" fmla="*/ 57 h 58"/>
                <a:gd name="T60" fmla="*/ 21 w 76"/>
                <a:gd name="T61" fmla="*/ 58 h 58"/>
                <a:gd name="T62" fmla="*/ 23 w 76"/>
                <a:gd name="T63" fmla="*/ 56 h 58"/>
                <a:gd name="T64" fmla="*/ 25 w 76"/>
                <a:gd name="T65" fmla="*/ 55 h 58"/>
                <a:gd name="T66" fmla="*/ 26 w 76"/>
                <a:gd name="T67" fmla="*/ 53 h 58"/>
                <a:gd name="T68" fmla="*/ 28 w 76"/>
                <a:gd name="T69" fmla="*/ 52 h 58"/>
                <a:gd name="T70" fmla="*/ 30 w 76"/>
                <a:gd name="T71" fmla="*/ 48 h 58"/>
                <a:gd name="T72" fmla="*/ 32 w 76"/>
                <a:gd name="T73" fmla="*/ 47 h 58"/>
                <a:gd name="T74" fmla="*/ 33 w 76"/>
                <a:gd name="T75" fmla="*/ 45 h 58"/>
                <a:gd name="T76" fmla="*/ 35 w 76"/>
                <a:gd name="T77" fmla="*/ 43 h 58"/>
                <a:gd name="T78" fmla="*/ 37 w 76"/>
                <a:gd name="T79" fmla="*/ 40 h 58"/>
                <a:gd name="T80" fmla="*/ 39 w 76"/>
                <a:gd name="T81" fmla="*/ 39 h 58"/>
                <a:gd name="T82" fmla="*/ 40 w 76"/>
                <a:gd name="T83" fmla="*/ 37 h 58"/>
                <a:gd name="T84" fmla="*/ 42 w 76"/>
                <a:gd name="T85" fmla="*/ 35 h 58"/>
                <a:gd name="T86" fmla="*/ 43 w 76"/>
                <a:gd name="T87" fmla="*/ 33 h 58"/>
                <a:gd name="T88" fmla="*/ 47 w 76"/>
                <a:gd name="T89" fmla="*/ 32 h 58"/>
                <a:gd name="T90" fmla="*/ 48 w 76"/>
                <a:gd name="T91" fmla="*/ 28 h 58"/>
                <a:gd name="T92" fmla="*/ 50 w 76"/>
                <a:gd name="T93" fmla="*/ 27 h 58"/>
                <a:gd name="T94" fmla="*/ 52 w 76"/>
                <a:gd name="T95" fmla="*/ 25 h 58"/>
                <a:gd name="T96" fmla="*/ 54 w 76"/>
                <a:gd name="T97" fmla="*/ 24 h 58"/>
                <a:gd name="T98" fmla="*/ 55 w 76"/>
                <a:gd name="T99" fmla="*/ 21 h 58"/>
                <a:gd name="T100" fmla="*/ 57 w 76"/>
                <a:gd name="T101" fmla="*/ 20 h 58"/>
                <a:gd name="T102" fmla="*/ 58 w 76"/>
                <a:gd name="T103" fmla="*/ 18 h 58"/>
                <a:gd name="T104" fmla="*/ 61 w 76"/>
                <a:gd name="T105" fmla="*/ 17 h 58"/>
                <a:gd name="T106" fmla="*/ 62 w 76"/>
                <a:gd name="T107" fmla="*/ 13 h 58"/>
                <a:gd name="T108" fmla="*/ 64 w 76"/>
                <a:gd name="T109" fmla="*/ 12 h 58"/>
                <a:gd name="T110" fmla="*/ 65 w 76"/>
                <a:gd name="T111" fmla="*/ 10 h 58"/>
                <a:gd name="T112" fmla="*/ 68 w 76"/>
                <a:gd name="T113" fmla="*/ 9 h 58"/>
                <a:gd name="T114" fmla="*/ 69 w 76"/>
                <a:gd name="T115" fmla="*/ 5 h 58"/>
                <a:gd name="T116" fmla="*/ 71 w 76"/>
                <a:gd name="T117" fmla="*/ 4 h 58"/>
                <a:gd name="T118" fmla="*/ 72 w 76"/>
                <a:gd name="T119" fmla="*/ 2 h 58"/>
                <a:gd name="T120" fmla="*/ 76 w 76"/>
                <a:gd name="T12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58">
                  <a:moveTo>
                    <a:pt x="54" y="0"/>
                  </a:moveTo>
                  <a:lnTo>
                    <a:pt x="54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2" y="2"/>
                  </a:lnTo>
                  <a:lnTo>
                    <a:pt x="52" y="3"/>
                  </a:lnTo>
                  <a:lnTo>
                    <a:pt x="50" y="3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6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7" y="8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2" y="11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38" y="17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9"/>
                  </a:lnTo>
                  <a:lnTo>
                    <a:pt x="35" y="19"/>
                  </a:lnTo>
                  <a:lnTo>
                    <a:pt x="35" y="20"/>
                  </a:lnTo>
                  <a:lnTo>
                    <a:pt x="34" y="20"/>
                  </a:lnTo>
                  <a:lnTo>
                    <a:pt x="34" y="21"/>
                  </a:lnTo>
                  <a:lnTo>
                    <a:pt x="33" y="21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0" y="26"/>
                  </a:lnTo>
                  <a:lnTo>
                    <a:pt x="30" y="27"/>
                  </a:lnTo>
                  <a:lnTo>
                    <a:pt x="28" y="27"/>
                  </a:lnTo>
                  <a:lnTo>
                    <a:pt x="28" y="28"/>
                  </a:lnTo>
                  <a:lnTo>
                    <a:pt x="27" y="28"/>
                  </a:lnTo>
                  <a:lnTo>
                    <a:pt x="27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4" y="32"/>
                  </a:lnTo>
                  <a:lnTo>
                    <a:pt x="24" y="33"/>
                  </a:lnTo>
                  <a:lnTo>
                    <a:pt x="23" y="33"/>
                  </a:lnTo>
                  <a:lnTo>
                    <a:pt x="23" y="34"/>
                  </a:lnTo>
                  <a:lnTo>
                    <a:pt x="21" y="34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7"/>
                  </a:lnTo>
                  <a:lnTo>
                    <a:pt x="19" y="37"/>
                  </a:lnTo>
                  <a:lnTo>
                    <a:pt x="19" y="38"/>
                  </a:lnTo>
                  <a:lnTo>
                    <a:pt x="17" y="38"/>
                  </a:lnTo>
                  <a:lnTo>
                    <a:pt x="17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5" y="40"/>
                  </a:lnTo>
                  <a:lnTo>
                    <a:pt x="15" y="41"/>
                  </a:lnTo>
                  <a:lnTo>
                    <a:pt x="13" y="41"/>
                  </a:lnTo>
                  <a:lnTo>
                    <a:pt x="13" y="43"/>
                  </a:lnTo>
                  <a:lnTo>
                    <a:pt x="12" y="43"/>
                  </a:lnTo>
                  <a:lnTo>
                    <a:pt x="12" y="46"/>
                  </a:lnTo>
                  <a:lnTo>
                    <a:pt x="11" y="46"/>
                  </a:lnTo>
                  <a:lnTo>
                    <a:pt x="11" y="47"/>
                  </a:lnTo>
                  <a:lnTo>
                    <a:pt x="10" y="47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9"/>
                  </a:lnTo>
                  <a:lnTo>
                    <a:pt x="8" y="49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6" y="52"/>
                  </a:lnTo>
                  <a:lnTo>
                    <a:pt x="5" y="52"/>
                  </a:lnTo>
                  <a:lnTo>
                    <a:pt x="5" y="53"/>
                  </a:lnTo>
                  <a:lnTo>
                    <a:pt x="4" y="53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3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21" y="58"/>
                  </a:lnTo>
                  <a:lnTo>
                    <a:pt x="21" y="57"/>
                  </a:lnTo>
                  <a:lnTo>
                    <a:pt x="23" y="57"/>
                  </a:lnTo>
                  <a:lnTo>
                    <a:pt x="23" y="56"/>
                  </a:lnTo>
                  <a:lnTo>
                    <a:pt x="24" y="56"/>
                  </a:lnTo>
                  <a:lnTo>
                    <a:pt x="24" y="55"/>
                  </a:lnTo>
                  <a:lnTo>
                    <a:pt x="25" y="55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6" y="53"/>
                  </a:lnTo>
                  <a:lnTo>
                    <a:pt x="27" y="53"/>
                  </a:lnTo>
                  <a:lnTo>
                    <a:pt x="27" y="52"/>
                  </a:lnTo>
                  <a:lnTo>
                    <a:pt x="28" y="52"/>
                  </a:lnTo>
                  <a:lnTo>
                    <a:pt x="28" y="49"/>
                  </a:lnTo>
                  <a:lnTo>
                    <a:pt x="30" y="49"/>
                  </a:lnTo>
                  <a:lnTo>
                    <a:pt x="30" y="48"/>
                  </a:lnTo>
                  <a:lnTo>
                    <a:pt x="31" y="48"/>
                  </a:lnTo>
                  <a:lnTo>
                    <a:pt x="31" y="47"/>
                  </a:lnTo>
                  <a:lnTo>
                    <a:pt x="32" y="47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4" y="43"/>
                  </a:lnTo>
                  <a:lnTo>
                    <a:pt x="35" y="43"/>
                  </a:lnTo>
                  <a:lnTo>
                    <a:pt x="35" y="41"/>
                  </a:lnTo>
                  <a:lnTo>
                    <a:pt x="37" y="41"/>
                  </a:lnTo>
                  <a:lnTo>
                    <a:pt x="37" y="40"/>
                  </a:lnTo>
                  <a:lnTo>
                    <a:pt x="38" y="40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39" y="38"/>
                  </a:lnTo>
                  <a:lnTo>
                    <a:pt x="40" y="38"/>
                  </a:lnTo>
                  <a:lnTo>
                    <a:pt x="40" y="37"/>
                  </a:lnTo>
                  <a:lnTo>
                    <a:pt x="41" y="37"/>
                  </a:lnTo>
                  <a:lnTo>
                    <a:pt x="41" y="35"/>
                  </a:lnTo>
                  <a:lnTo>
                    <a:pt x="42" y="35"/>
                  </a:lnTo>
                  <a:lnTo>
                    <a:pt x="42" y="34"/>
                  </a:lnTo>
                  <a:lnTo>
                    <a:pt x="43" y="34"/>
                  </a:lnTo>
                  <a:lnTo>
                    <a:pt x="43" y="33"/>
                  </a:lnTo>
                  <a:lnTo>
                    <a:pt x="45" y="33"/>
                  </a:lnTo>
                  <a:lnTo>
                    <a:pt x="45" y="32"/>
                  </a:lnTo>
                  <a:lnTo>
                    <a:pt x="47" y="32"/>
                  </a:lnTo>
                  <a:lnTo>
                    <a:pt x="47" y="31"/>
                  </a:lnTo>
                  <a:lnTo>
                    <a:pt x="48" y="31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50" y="27"/>
                  </a:lnTo>
                  <a:lnTo>
                    <a:pt x="50" y="26"/>
                  </a:lnTo>
                  <a:lnTo>
                    <a:pt x="52" y="26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3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5" y="23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6" y="20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58" y="19"/>
                  </a:lnTo>
                  <a:lnTo>
                    <a:pt x="58" y="18"/>
                  </a:lnTo>
                  <a:lnTo>
                    <a:pt x="60" y="18"/>
                  </a:lnTo>
                  <a:lnTo>
                    <a:pt x="60" y="17"/>
                  </a:lnTo>
                  <a:lnTo>
                    <a:pt x="61" y="17"/>
                  </a:lnTo>
                  <a:lnTo>
                    <a:pt x="61" y="15"/>
                  </a:lnTo>
                  <a:lnTo>
                    <a:pt x="62" y="15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4" y="12"/>
                  </a:lnTo>
                  <a:lnTo>
                    <a:pt x="64" y="11"/>
                  </a:lnTo>
                  <a:lnTo>
                    <a:pt x="65" y="11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7" y="9"/>
                  </a:lnTo>
                  <a:lnTo>
                    <a:pt x="68" y="9"/>
                  </a:lnTo>
                  <a:lnTo>
                    <a:pt x="68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70" y="5"/>
                  </a:lnTo>
                  <a:lnTo>
                    <a:pt x="70" y="4"/>
                  </a:lnTo>
                  <a:lnTo>
                    <a:pt x="71" y="4"/>
                  </a:lnTo>
                  <a:lnTo>
                    <a:pt x="71" y="3"/>
                  </a:lnTo>
                  <a:lnTo>
                    <a:pt x="72" y="3"/>
                  </a:lnTo>
                  <a:lnTo>
                    <a:pt x="72" y="2"/>
                  </a:lnTo>
                  <a:lnTo>
                    <a:pt x="75" y="2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6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1793">
              <a:extLst>
                <a:ext uri="{FF2B5EF4-FFF2-40B4-BE49-F238E27FC236}">
                  <a16:creationId xmlns:a16="http://schemas.microsoft.com/office/drawing/2014/main" id="{DAC4C594-79B0-72C5-CC51-9F1AEAEAA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59"/>
              <a:ext cx="9" cy="12"/>
            </a:xfrm>
            <a:custGeom>
              <a:avLst/>
              <a:gdLst>
                <a:gd name="T0" fmla="*/ 45 w 45"/>
                <a:gd name="T1" fmla="*/ 0 h 58"/>
                <a:gd name="T2" fmla="*/ 26 w 45"/>
                <a:gd name="T3" fmla="*/ 2 h 58"/>
                <a:gd name="T4" fmla="*/ 25 w 45"/>
                <a:gd name="T5" fmla="*/ 4 h 58"/>
                <a:gd name="T6" fmla="*/ 24 w 45"/>
                <a:gd name="T7" fmla="*/ 7 h 58"/>
                <a:gd name="T8" fmla="*/ 23 w 45"/>
                <a:gd name="T9" fmla="*/ 10 h 58"/>
                <a:gd name="T10" fmla="*/ 22 w 45"/>
                <a:gd name="T11" fmla="*/ 12 h 58"/>
                <a:gd name="T12" fmla="*/ 20 w 45"/>
                <a:gd name="T13" fmla="*/ 15 h 58"/>
                <a:gd name="T14" fmla="*/ 19 w 45"/>
                <a:gd name="T15" fmla="*/ 17 h 58"/>
                <a:gd name="T16" fmla="*/ 18 w 45"/>
                <a:gd name="T17" fmla="*/ 21 h 58"/>
                <a:gd name="T18" fmla="*/ 17 w 45"/>
                <a:gd name="T19" fmla="*/ 23 h 58"/>
                <a:gd name="T20" fmla="*/ 16 w 45"/>
                <a:gd name="T21" fmla="*/ 25 h 58"/>
                <a:gd name="T22" fmla="*/ 14 w 45"/>
                <a:gd name="T23" fmla="*/ 29 h 58"/>
                <a:gd name="T24" fmla="*/ 12 w 45"/>
                <a:gd name="T25" fmla="*/ 31 h 58"/>
                <a:gd name="T26" fmla="*/ 11 w 45"/>
                <a:gd name="T27" fmla="*/ 33 h 58"/>
                <a:gd name="T28" fmla="*/ 10 w 45"/>
                <a:gd name="T29" fmla="*/ 36 h 58"/>
                <a:gd name="T30" fmla="*/ 9 w 45"/>
                <a:gd name="T31" fmla="*/ 38 h 58"/>
                <a:gd name="T32" fmla="*/ 8 w 45"/>
                <a:gd name="T33" fmla="*/ 40 h 58"/>
                <a:gd name="T34" fmla="*/ 7 w 45"/>
                <a:gd name="T35" fmla="*/ 43 h 58"/>
                <a:gd name="T36" fmla="*/ 5 w 45"/>
                <a:gd name="T37" fmla="*/ 45 h 58"/>
                <a:gd name="T38" fmla="*/ 4 w 45"/>
                <a:gd name="T39" fmla="*/ 49 h 58"/>
                <a:gd name="T40" fmla="*/ 3 w 45"/>
                <a:gd name="T41" fmla="*/ 52 h 58"/>
                <a:gd name="T42" fmla="*/ 2 w 45"/>
                <a:gd name="T43" fmla="*/ 54 h 58"/>
                <a:gd name="T44" fmla="*/ 1 w 45"/>
                <a:gd name="T45" fmla="*/ 56 h 58"/>
                <a:gd name="T46" fmla="*/ 0 w 45"/>
                <a:gd name="T47" fmla="*/ 58 h 58"/>
                <a:gd name="T48" fmla="*/ 18 w 45"/>
                <a:gd name="T49" fmla="*/ 58 h 58"/>
                <a:gd name="T50" fmla="*/ 19 w 45"/>
                <a:gd name="T51" fmla="*/ 54 h 58"/>
                <a:gd name="T52" fmla="*/ 20 w 45"/>
                <a:gd name="T53" fmla="*/ 52 h 58"/>
                <a:gd name="T54" fmla="*/ 22 w 45"/>
                <a:gd name="T55" fmla="*/ 49 h 58"/>
                <a:gd name="T56" fmla="*/ 23 w 45"/>
                <a:gd name="T57" fmla="*/ 47 h 58"/>
                <a:gd name="T58" fmla="*/ 24 w 45"/>
                <a:gd name="T59" fmla="*/ 44 h 58"/>
                <a:gd name="T60" fmla="*/ 25 w 45"/>
                <a:gd name="T61" fmla="*/ 41 h 58"/>
                <a:gd name="T62" fmla="*/ 26 w 45"/>
                <a:gd name="T63" fmla="*/ 39 h 58"/>
                <a:gd name="T64" fmla="*/ 27 w 45"/>
                <a:gd name="T65" fmla="*/ 37 h 58"/>
                <a:gd name="T66" fmla="*/ 29 w 45"/>
                <a:gd name="T67" fmla="*/ 33 h 58"/>
                <a:gd name="T68" fmla="*/ 30 w 45"/>
                <a:gd name="T69" fmla="*/ 31 h 58"/>
                <a:gd name="T70" fmla="*/ 31 w 45"/>
                <a:gd name="T71" fmla="*/ 29 h 58"/>
                <a:gd name="T72" fmla="*/ 32 w 45"/>
                <a:gd name="T73" fmla="*/ 26 h 58"/>
                <a:gd name="T74" fmla="*/ 33 w 45"/>
                <a:gd name="T75" fmla="*/ 24 h 58"/>
                <a:gd name="T76" fmla="*/ 34 w 45"/>
                <a:gd name="T77" fmla="*/ 22 h 58"/>
                <a:gd name="T78" fmla="*/ 36 w 45"/>
                <a:gd name="T79" fmla="*/ 19 h 58"/>
                <a:gd name="T80" fmla="*/ 37 w 45"/>
                <a:gd name="T81" fmla="*/ 15 h 58"/>
                <a:gd name="T82" fmla="*/ 38 w 45"/>
                <a:gd name="T83" fmla="*/ 12 h 58"/>
                <a:gd name="T84" fmla="*/ 39 w 45"/>
                <a:gd name="T85" fmla="*/ 10 h 58"/>
                <a:gd name="T86" fmla="*/ 40 w 45"/>
                <a:gd name="T87" fmla="*/ 8 h 58"/>
                <a:gd name="T88" fmla="*/ 41 w 45"/>
                <a:gd name="T89" fmla="*/ 6 h 58"/>
                <a:gd name="T90" fmla="*/ 44 w 45"/>
                <a:gd name="T91" fmla="*/ 3 h 58"/>
                <a:gd name="T92" fmla="*/ 45 w 45"/>
                <a:gd name="T9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" h="58">
                  <a:moveTo>
                    <a:pt x="45" y="1"/>
                  </a:moveTo>
                  <a:lnTo>
                    <a:pt x="45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23" y="10"/>
                  </a:lnTo>
                  <a:lnTo>
                    <a:pt x="22" y="10"/>
                  </a:lnTo>
                  <a:lnTo>
                    <a:pt x="22" y="12"/>
                  </a:lnTo>
                  <a:lnTo>
                    <a:pt x="20" y="12"/>
                  </a:lnTo>
                  <a:lnTo>
                    <a:pt x="20" y="15"/>
                  </a:lnTo>
                  <a:lnTo>
                    <a:pt x="19" y="15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6" y="23"/>
                  </a:lnTo>
                  <a:lnTo>
                    <a:pt x="16" y="25"/>
                  </a:lnTo>
                  <a:lnTo>
                    <a:pt x="14" y="25"/>
                  </a:lnTo>
                  <a:lnTo>
                    <a:pt x="14" y="29"/>
                  </a:lnTo>
                  <a:lnTo>
                    <a:pt x="12" y="29"/>
                  </a:lnTo>
                  <a:lnTo>
                    <a:pt x="12" y="31"/>
                  </a:lnTo>
                  <a:lnTo>
                    <a:pt x="11" y="31"/>
                  </a:lnTo>
                  <a:lnTo>
                    <a:pt x="11" y="33"/>
                  </a:lnTo>
                  <a:lnTo>
                    <a:pt x="10" y="33"/>
                  </a:lnTo>
                  <a:lnTo>
                    <a:pt x="10" y="36"/>
                  </a:lnTo>
                  <a:lnTo>
                    <a:pt x="9" y="36"/>
                  </a:lnTo>
                  <a:lnTo>
                    <a:pt x="9" y="38"/>
                  </a:lnTo>
                  <a:lnTo>
                    <a:pt x="8" y="38"/>
                  </a:lnTo>
                  <a:lnTo>
                    <a:pt x="8" y="40"/>
                  </a:lnTo>
                  <a:lnTo>
                    <a:pt x="7" y="40"/>
                  </a:lnTo>
                  <a:lnTo>
                    <a:pt x="7" y="43"/>
                  </a:lnTo>
                  <a:lnTo>
                    <a:pt x="5" y="43"/>
                  </a:lnTo>
                  <a:lnTo>
                    <a:pt x="5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3" y="49"/>
                  </a:lnTo>
                  <a:lnTo>
                    <a:pt x="3" y="52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1" y="54"/>
                  </a:lnTo>
                  <a:lnTo>
                    <a:pt x="1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7" y="58"/>
                  </a:lnTo>
                  <a:lnTo>
                    <a:pt x="18" y="58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0" y="49"/>
                  </a:lnTo>
                  <a:lnTo>
                    <a:pt x="22" y="49"/>
                  </a:lnTo>
                  <a:lnTo>
                    <a:pt x="22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4" y="44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5" y="39"/>
                  </a:lnTo>
                  <a:lnTo>
                    <a:pt x="26" y="39"/>
                  </a:lnTo>
                  <a:lnTo>
                    <a:pt x="26" y="37"/>
                  </a:lnTo>
                  <a:lnTo>
                    <a:pt x="27" y="37"/>
                  </a:lnTo>
                  <a:lnTo>
                    <a:pt x="27" y="33"/>
                  </a:lnTo>
                  <a:lnTo>
                    <a:pt x="29" y="33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1" y="26"/>
                  </a:lnTo>
                  <a:lnTo>
                    <a:pt x="32" y="26"/>
                  </a:lnTo>
                  <a:lnTo>
                    <a:pt x="32" y="24"/>
                  </a:lnTo>
                  <a:lnTo>
                    <a:pt x="33" y="24"/>
                  </a:lnTo>
                  <a:lnTo>
                    <a:pt x="33" y="22"/>
                  </a:lnTo>
                  <a:lnTo>
                    <a:pt x="34" y="22"/>
                  </a:lnTo>
                  <a:lnTo>
                    <a:pt x="34" y="19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4" y="1"/>
                  </a:lnTo>
                  <a:lnTo>
                    <a:pt x="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1794">
              <a:extLst>
                <a:ext uri="{FF2B5EF4-FFF2-40B4-BE49-F238E27FC236}">
                  <a16:creationId xmlns:a16="http://schemas.microsoft.com/office/drawing/2014/main" id="{3FFDA1E9-3B38-BFF5-4271-D40D26AB7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" y="71"/>
              <a:ext cx="9" cy="11"/>
            </a:xfrm>
            <a:custGeom>
              <a:avLst/>
              <a:gdLst>
                <a:gd name="T0" fmla="*/ 44 w 45"/>
                <a:gd name="T1" fmla="*/ 4 h 58"/>
                <a:gd name="T2" fmla="*/ 45 w 45"/>
                <a:gd name="T3" fmla="*/ 2 h 58"/>
                <a:gd name="T4" fmla="*/ 28 w 45"/>
                <a:gd name="T5" fmla="*/ 0 h 58"/>
                <a:gd name="T6" fmla="*/ 27 w 45"/>
                <a:gd name="T7" fmla="*/ 1 h 58"/>
                <a:gd name="T8" fmla="*/ 25 w 45"/>
                <a:gd name="T9" fmla="*/ 3 h 58"/>
                <a:gd name="T10" fmla="*/ 24 w 45"/>
                <a:gd name="T11" fmla="*/ 5 h 58"/>
                <a:gd name="T12" fmla="*/ 23 w 45"/>
                <a:gd name="T13" fmla="*/ 8 h 58"/>
                <a:gd name="T14" fmla="*/ 22 w 45"/>
                <a:gd name="T15" fmla="*/ 11 h 58"/>
                <a:gd name="T16" fmla="*/ 21 w 45"/>
                <a:gd name="T17" fmla="*/ 13 h 58"/>
                <a:gd name="T18" fmla="*/ 20 w 45"/>
                <a:gd name="T19" fmla="*/ 17 h 58"/>
                <a:gd name="T20" fmla="*/ 18 w 45"/>
                <a:gd name="T21" fmla="*/ 19 h 58"/>
                <a:gd name="T22" fmla="*/ 17 w 45"/>
                <a:gd name="T23" fmla="*/ 21 h 58"/>
                <a:gd name="T24" fmla="*/ 16 w 45"/>
                <a:gd name="T25" fmla="*/ 24 h 58"/>
                <a:gd name="T26" fmla="*/ 14 w 45"/>
                <a:gd name="T27" fmla="*/ 26 h 58"/>
                <a:gd name="T28" fmla="*/ 13 w 45"/>
                <a:gd name="T29" fmla="*/ 30 h 58"/>
                <a:gd name="T30" fmla="*/ 12 w 45"/>
                <a:gd name="T31" fmla="*/ 32 h 58"/>
                <a:gd name="T32" fmla="*/ 10 w 45"/>
                <a:gd name="T33" fmla="*/ 34 h 58"/>
                <a:gd name="T34" fmla="*/ 9 w 45"/>
                <a:gd name="T35" fmla="*/ 37 h 58"/>
                <a:gd name="T36" fmla="*/ 8 w 45"/>
                <a:gd name="T37" fmla="*/ 39 h 58"/>
                <a:gd name="T38" fmla="*/ 7 w 45"/>
                <a:gd name="T39" fmla="*/ 41 h 58"/>
                <a:gd name="T40" fmla="*/ 6 w 45"/>
                <a:gd name="T41" fmla="*/ 45 h 58"/>
                <a:gd name="T42" fmla="*/ 5 w 45"/>
                <a:gd name="T43" fmla="*/ 47 h 58"/>
                <a:gd name="T44" fmla="*/ 3 w 45"/>
                <a:gd name="T45" fmla="*/ 50 h 58"/>
                <a:gd name="T46" fmla="*/ 2 w 45"/>
                <a:gd name="T47" fmla="*/ 53 h 58"/>
                <a:gd name="T48" fmla="*/ 1 w 45"/>
                <a:gd name="T49" fmla="*/ 55 h 58"/>
                <a:gd name="T50" fmla="*/ 0 w 45"/>
                <a:gd name="T51" fmla="*/ 57 h 58"/>
                <a:gd name="T52" fmla="*/ 18 w 45"/>
                <a:gd name="T53" fmla="*/ 58 h 58"/>
                <a:gd name="T54" fmla="*/ 20 w 45"/>
                <a:gd name="T55" fmla="*/ 56 h 58"/>
                <a:gd name="T56" fmla="*/ 21 w 45"/>
                <a:gd name="T57" fmla="*/ 53 h 58"/>
                <a:gd name="T58" fmla="*/ 22 w 45"/>
                <a:gd name="T59" fmla="*/ 50 h 58"/>
                <a:gd name="T60" fmla="*/ 23 w 45"/>
                <a:gd name="T61" fmla="*/ 48 h 58"/>
                <a:gd name="T62" fmla="*/ 24 w 45"/>
                <a:gd name="T63" fmla="*/ 46 h 58"/>
                <a:gd name="T64" fmla="*/ 25 w 45"/>
                <a:gd name="T65" fmla="*/ 43 h 58"/>
                <a:gd name="T66" fmla="*/ 27 w 45"/>
                <a:gd name="T67" fmla="*/ 40 h 58"/>
                <a:gd name="T68" fmla="*/ 28 w 45"/>
                <a:gd name="T69" fmla="*/ 38 h 58"/>
                <a:gd name="T70" fmla="*/ 29 w 45"/>
                <a:gd name="T71" fmla="*/ 34 h 58"/>
                <a:gd name="T72" fmla="*/ 30 w 45"/>
                <a:gd name="T73" fmla="*/ 32 h 58"/>
                <a:gd name="T74" fmla="*/ 31 w 45"/>
                <a:gd name="T75" fmla="*/ 30 h 58"/>
                <a:gd name="T76" fmla="*/ 32 w 45"/>
                <a:gd name="T77" fmla="*/ 27 h 58"/>
                <a:gd name="T78" fmla="*/ 33 w 45"/>
                <a:gd name="T79" fmla="*/ 25 h 58"/>
                <a:gd name="T80" fmla="*/ 35 w 45"/>
                <a:gd name="T81" fmla="*/ 23 h 58"/>
                <a:gd name="T82" fmla="*/ 36 w 45"/>
                <a:gd name="T83" fmla="*/ 20 h 58"/>
                <a:gd name="T84" fmla="*/ 37 w 45"/>
                <a:gd name="T85" fmla="*/ 18 h 58"/>
                <a:gd name="T86" fmla="*/ 38 w 45"/>
                <a:gd name="T87" fmla="*/ 13 h 58"/>
                <a:gd name="T88" fmla="*/ 39 w 45"/>
                <a:gd name="T89" fmla="*/ 11 h 58"/>
                <a:gd name="T90" fmla="*/ 40 w 45"/>
                <a:gd name="T91" fmla="*/ 9 h 58"/>
                <a:gd name="T92" fmla="*/ 42 w 45"/>
                <a:gd name="T93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" h="58">
                  <a:moveTo>
                    <a:pt x="42" y="4"/>
                  </a:moveTo>
                  <a:lnTo>
                    <a:pt x="44" y="4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28" y="0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5" y="3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11"/>
                  </a:lnTo>
                  <a:lnTo>
                    <a:pt x="22" y="11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7"/>
                  </a:lnTo>
                  <a:lnTo>
                    <a:pt x="20" y="17"/>
                  </a:lnTo>
                  <a:lnTo>
                    <a:pt x="20" y="19"/>
                  </a:lnTo>
                  <a:lnTo>
                    <a:pt x="18" y="19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30"/>
                  </a:lnTo>
                  <a:lnTo>
                    <a:pt x="13" y="30"/>
                  </a:lnTo>
                  <a:lnTo>
                    <a:pt x="13" y="32"/>
                  </a:lnTo>
                  <a:lnTo>
                    <a:pt x="12" y="32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9"/>
                  </a:lnTo>
                  <a:lnTo>
                    <a:pt x="8" y="39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6" y="45"/>
                  </a:lnTo>
                  <a:lnTo>
                    <a:pt x="6" y="47"/>
                  </a:lnTo>
                  <a:lnTo>
                    <a:pt x="5" y="47"/>
                  </a:lnTo>
                  <a:lnTo>
                    <a:pt x="5" y="50"/>
                  </a:lnTo>
                  <a:lnTo>
                    <a:pt x="3" y="50"/>
                  </a:lnTo>
                  <a:lnTo>
                    <a:pt x="3" y="53"/>
                  </a:lnTo>
                  <a:lnTo>
                    <a:pt x="2" y="53"/>
                  </a:lnTo>
                  <a:lnTo>
                    <a:pt x="2" y="55"/>
                  </a:lnTo>
                  <a:lnTo>
                    <a:pt x="1" y="55"/>
                  </a:lnTo>
                  <a:lnTo>
                    <a:pt x="1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1" y="53"/>
                  </a:lnTo>
                  <a:lnTo>
                    <a:pt x="21" y="50"/>
                  </a:lnTo>
                  <a:lnTo>
                    <a:pt x="22" y="50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6"/>
                  </a:lnTo>
                  <a:lnTo>
                    <a:pt x="24" y="46"/>
                  </a:lnTo>
                  <a:lnTo>
                    <a:pt x="24" y="43"/>
                  </a:lnTo>
                  <a:lnTo>
                    <a:pt x="25" y="43"/>
                  </a:lnTo>
                  <a:lnTo>
                    <a:pt x="25" y="40"/>
                  </a:lnTo>
                  <a:lnTo>
                    <a:pt x="27" y="40"/>
                  </a:lnTo>
                  <a:lnTo>
                    <a:pt x="27" y="38"/>
                  </a:lnTo>
                  <a:lnTo>
                    <a:pt x="28" y="38"/>
                  </a:lnTo>
                  <a:lnTo>
                    <a:pt x="28" y="34"/>
                  </a:lnTo>
                  <a:lnTo>
                    <a:pt x="29" y="34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0"/>
                  </a:lnTo>
                  <a:lnTo>
                    <a:pt x="31" y="30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5"/>
                  </a:lnTo>
                  <a:lnTo>
                    <a:pt x="33" y="25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3"/>
                  </a:lnTo>
                  <a:lnTo>
                    <a:pt x="38" y="13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9"/>
                  </a:lnTo>
                  <a:lnTo>
                    <a:pt x="40" y="9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1795">
              <a:extLst>
                <a:ext uri="{FF2B5EF4-FFF2-40B4-BE49-F238E27FC236}">
                  <a16:creationId xmlns:a16="http://schemas.microsoft.com/office/drawing/2014/main" id="{2F40D2E4-25B2-A797-7466-C65F46F87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82"/>
              <a:ext cx="15" cy="12"/>
            </a:xfrm>
            <a:custGeom>
              <a:avLst/>
              <a:gdLst>
                <a:gd name="T0" fmla="*/ 53 w 76"/>
                <a:gd name="T1" fmla="*/ 2 h 58"/>
                <a:gd name="T2" fmla="*/ 51 w 76"/>
                <a:gd name="T3" fmla="*/ 3 h 58"/>
                <a:gd name="T4" fmla="*/ 50 w 76"/>
                <a:gd name="T5" fmla="*/ 5 h 58"/>
                <a:gd name="T6" fmla="*/ 48 w 76"/>
                <a:gd name="T7" fmla="*/ 7 h 58"/>
                <a:gd name="T8" fmla="*/ 45 w 76"/>
                <a:gd name="T9" fmla="*/ 10 h 58"/>
                <a:gd name="T10" fmla="*/ 43 w 76"/>
                <a:gd name="T11" fmla="*/ 11 h 58"/>
                <a:gd name="T12" fmla="*/ 42 w 76"/>
                <a:gd name="T13" fmla="*/ 14 h 58"/>
                <a:gd name="T14" fmla="*/ 40 w 76"/>
                <a:gd name="T15" fmla="*/ 15 h 58"/>
                <a:gd name="T16" fmla="*/ 38 w 76"/>
                <a:gd name="T17" fmla="*/ 18 h 58"/>
                <a:gd name="T18" fmla="*/ 36 w 76"/>
                <a:gd name="T19" fmla="*/ 19 h 58"/>
                <a:gd name="T20" fmla="*/ 35 w 76"/>
                <a:gd name="T21" fmla="*/ 21 h 58"/>
                <a:gd name="T22" fmla="*/ 33 w 76"/>
                <a:gd name="T23" fmla="*/ 22 h 58"/>
                <a:gd name="T24" fmla="*/ 31 w 76"/>
                <a:gd name="T25" fmla="*/ 25 h 58"/>
                <a:gd name="T26" fmla="*/ 29 w 76"/>
                <a:gd name="T27" fmla="*/ 26 h 58"/>
                <a:gd name="T28" fmla="*/ 28 w 76"/>
                <a:gd name="T29" fmla="*/ 29 h 58"/>
                <a:gd name="T30" fmla="*/ 26 w 76"/>
                <a:gd name="T31" fmla="*/ 31 h 58"/>
                <a:gd name="T32" fmla="*/ 24 w 76"/>
                <a:gd name="T33" fmla="*/ 33 h 58"/>
                <a:gd name="T34" fmla="*/ 22 w 76"/>
                <a:gd name="T35" fmla="*/ 34 h 58"/>
                <a:gd name="T36" fmla="*/ 21 w 76"/>
                <a:gd name="T37" fmla="*/ 36 h 58"/>
                <a:gd name="T38" fmla="*/ 18 w 76"/>
                <a:gd name="T39" fmla="*/ 37 h 58"/>
                <a:gd name="T40" fmla="*/ 16 w 76"/>
                <a:gd name="T41" fmla="*/ 41 h 58"/>
                <a:gd name="T42" fmla="*/ 14 w 76"/>
                <a:gd name="T43" fmla="*/ 42 h 58"/>
                <a:gd name="T44" fmla="*/ 13 w 76"/>
                <a:gd name="T45" fmla="*/ 44 h 58"/>
                <a:gd name="T46" fmla="*/ 11 w 76"/>
                <a:gd name="T47" fmla="*/ 46 h 58"/>
                <a:gd name="T48" fmla="*/ 9 w 76"/>
                <a:gd name="T49" fmla="*/ 49 h 58"/>
                <a:gd name="T50" fmla="*/ 7 w 76"/>
                <a:gd name="T51" fmla="*/ 50 h 58"/>
                <a:gd name="T52" fmla="*/ 6 w 76"/>
                <a:gd name="T53" fmla="*/ 52 h 58"/>
                <a:gd name="T54" fmla="*/ 4 w 76"/>
                <a:gd name="T55" fmla="*/ 54 h 58"/>
                <a:gd name="T56" fmla="*/ 3 w 76"/>
                <a:gd name="T57" fmla="*/ 56 h 58"/>
                <a:gd name="T58" fmla="*/ 0 w 76"/>
                <a:gd name="T59" fmla="*/ 57 h 58"/>
                <a:gd name="T60" fmla="*/ 22 w 76"/>
                <a:gd name="T61" fmla="*/ 57 h 58"/>
                <a:gd name="T62" fmla="*/ 24 w 76"/>
                <a:gd name="T63" fmla="*/ 55 h 58"/>
                <a:gd name="T64" fmla="*/ 26 w 76"/>
                <a:gd name="T65" fmla="*/ 52 h 58"/>
                <a:gd name="T66" fmla="*/ 28 w 76"/>
                <a:gd name="T67" fmla="*/ 51 h 58"/>
                <a:gd name="T68" fmla="*/ 29 w 76"/>
                <a:gd name="T69" fmla="*/ 49 h 58"/>
                <a:gd name="T70" fmla="*/ 31 w 76"/>
                <a:gd name="T71" fmla="*/ 48 h 58"/>
                <a:gd name="T72" fmla="*/ 33 w 76"/>
                <a:gd name="T73" fmla="*/ 46 h 58"/>
                <a:gd name="T74" fmla="*/ 35 w 76"/>
                <a:gd name="T75" fmla="*/ 44 h 58"/>
                <a:gd name="T76" fmla="*/ 36 w 76"/>
                <a:gd name="T77" fmla="*/ 42 h 58"/>
                <a:gd name="T78" fmla="*/ 38 w 76"/>
                <a:gd name="T79" fmla="*/ 41 h 58"/>
                <a:gd name="T80" fmla="*/ 40 w 76"/>
                <a:gd name="T81" fmla="*/ 37 h 58"/>
                <a:gd name="T82" fmla="*/ 42 w 76"/>
                <a:gd name="T83" fmla="*/ 36 h 58"/>
                <a:gd name="T84" fmla="*/ 43 w 76"/>
                <a:gd name="T85" fmla="*/ 33 h 58"/>
                <a:gd name="T86" fmla="*/ 45 w 76"/>
                <a:gd name="T87" fmla="*/ 32 h 58"/>
                <a:gd name="T88" fmla="*/ 48 w 76"/>
                <a:gd name="T89" fmla="*/ 29 h 58"/>
                <a:gd name="T90" fmla="*/ 50 w 76"/>
                <a:gd name="T91" fmla="*/ 28 h 58"/>
                <a:gd name="T92" fmla="*/ 51 w 76"/>
                <a:gd name="T93" fmla="*/ 26 h 58"/>
                <a:gd name="T94" fmla="*/ 53 w 76"/>
                <a:gd name="T95" fmla="*/ 25 h 58"/>
                <a:gd name="T96" fmla="*/ 55 w 76"/>
                <a:gd name="T97" fmla="*/ 22 h 58"/>
                <a:gd name="T98" fmla="*/ 57 w 76"/>
                <a:gd name="T99" fmla="*/ 21 h 58"/>
                <a:gd name="T100" fmla="*/ 58 w 76"/>
                <a:gd name="T101" fmla="*/ 19 h 58"/>
                <a:gd name="T102" fmla="*/ 60 w 76"/>
                <a:gd name="T103" fmla="*/ 18 h 58"/>
                <a:gd name="T104" fmla="*/ 61 w 76"/>
                <a:gd name="T105" fmla="*/ 15 h 58"/>
                <a:gd name="T106" fmla="*/ 64 w 76"/>
                <a:gd name="T107" fmla="*/ 13 h 58"/>
                <a:gd name="T108" fmla="*/ 65 w 76"/>
                <a:gd name="T109" fmla="*/ 10 h 58"/>
                <a:gd name="T110" fmla="*/ 67 w 76"/>
                <a:gd name="T111" fmla="*/ 9 h 58"/>
                <a:gd name="T112" fmla="*/ 68 w 76"/>
                <a:gd name="T113" fmla="*/ 6 h 58"/>
                <a:gd name="T114" fmla="*/ 71 w 76"/>
                <a:gd name="T115" fmla="*/ 5 h 58"/>
                <a:gd name="T116" fmla="*/ 72 w 76"/>
                <a:gd name="T117" fmla="*/ 3 h 58"/>
                <a:gd name="T118" fmla="*/ 75 w 76"/>
                <a:gd name="T119" fmla="*/ 2 h 58"/>
                <a:gd name="T120" fmla="*/ 55 w 76"/>
                <a:gd name="T1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58">
                  <a:moveTo>
                    <a:pt x="55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52" y="2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7"/>
                  </a:lnTo>
                  <a:lnTo>
                    <a:pt x="48" y="7"/>
                  </a:lnTo>
                  <a:lnTo>
                    <a:pt x="48" y="9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1" y="15"/>
                  </a:lnTo>
                  <a:lnTo>
                    <a:pt x="40" y="15"/>
                  </a:lnTo>
                  <a:lnTo>
                    <a:pt x="40" y="17"/>
                  </a:lnTo>
                  <a:lnTo>
                    <a:pt x="38" y="17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9"/>
                  </a:lnTo>
                  <a:lnTo>
                    <a:pt x="36" y="19"/>
                  </a:lnTo>
                  <a:lnTo>
                    <a:pt x="36" y="20"/>
                  </a:lnTo>
                  <a:lnTo>
                    <a:pt x="35" y="20"/>
                  </a:lnTo>
                  <a:lnTo>
                    <a:pt x="35" y="21"/>
                  </a:lnTo>
                  <a:lnTo>
                    <a:pt x="34" y="21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5"/>
                  </a:lnTo>
                  <a:lnTo>
                    <a:pt x="30" y="26"/>
                  </a:lnTo>
                  <a:lnTo>
                    <a:pt x="29" y="26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27" y="31"/>
                  </a:lnTo>
                  <a:lnTo>
                    <a:pt x="26" y="31"/>
                  </a:lnTo>
                  <a:lnTo>
                    <a:pt x="26" y="32"/>
                  </a:lnTo>
                  <a:lnTo>
                    <a:pt x="24" y="32"/>
                  </a:lnTo>
                  <a:lnTo>
                    <a:pt x="24" y="33"/>
                  </a:lnTo>
                  <a:lnTo>
                    <a:pt x="23" y="33"/>
                  </a:lnTo>
                  <a:lnTo>
                    <a:pt x="23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6"/>
                  </a:lnTo>
                  <a:lnTo>
                    <a:pt x="20" y="36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8" y="39"/>
                  </a:lnTo>
                  <a:lnTo>
                    <a:pt x="16" y="39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5" y="42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3" y="43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11" y="46"/>
                  </a:lnTo>
                  <a:lnTo>
                    <a:pt x="11" y="48"/>
                  </a:lnTo>
                  <a:lnTo>
                    <a:pt x="9" y="48"/>
                  </a:lnTo>
                  <a:lnTo>
                    <a:pt x="9" y="49"/>
                  </a:lnTo>
                  <a:lnTo>
                    <a:pt x="8" y="49"/>
                  </a:lnTo>
                  <a:lnTo>
                    <a:pt x="8" y="50"/>
                  </a:lnTo>
                  <a:lnTo>
                    <a:pt x="7" y="50"/>
                  </a:lnTo>
                  <a:lnTo>
                    <a:pt x="7" y="51"/>
                  </a:lnTo>
                  <a:lnTo>
                    <a:pt x="6" y="51"/>
                  </a:lnTo>
                  <a:lnTo>
                    <a:pt x="6" y="52"/>
                  </a:lnTo>
                  <a:lnTo>
                    <a:pt x="5" y="52"/>
                  </a:lnTo>
                  <a:lnTo>
                    <a:pt x="5" y="54"/>
                  </a:lnTo>
                  <a:lnTo>
                    <a:pt x="4" y="54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3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22" y="58"/>
                  </a:lnTo>
                  <a:lnTo>
                    <a:pt x="22" y="57"/>
                  </a:lnTo>
                  <a:lnTo>
                    <a:pt x="23" y="57"/>
                  </a:lnTo>
                  <a:lnTo>
                    <a:pt x="23" y="55"/>
                  </a:lnTo>
                  <a:lnTo>
                    <a:pt x="24" y="55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26" y="52"/>
                  </a:lnTo>
                  <a:lnTo>
                    <a:pt x="27" y="52"/>
                  </a:lnTo>
                  <a:lnTo>
                    <a:pt x="27" y="51"/>
                  </a:lnTo>
                  <a:lnTo>
                    <a:pt x="28" y="51"/>
                  </a:lnTo>
                  <a:lnTo>
                    <a:pt x="28" y="50"/>
                  </a:lnTo>
                  <a:lnTo>
                    <a:pt x="29" y="50"/>
                  </a:lnTo>
                  <a:lnTo>
                    <a:pt x="29" y="49"/>
                  </a:lnTo>
                  <a:lnTo>
                    <a:pt x="30" y="49"/>
                  </a:lnTo>
                  <a:lnTo>
                    <a:pt x="30" y="48"/>
                  </a:lnTo>
                  <a:lnTo>
                    <a:pt x="31" y="48"/>
                  </a:lnTo>
                  <a:lnTo>
                    <a:pt x="31" y="47"/>
                  </a:lnTo>
                  <a:lnTo>
                    <a:pt x="33" y="47"/>
                  </a:lnTo>
                  <a:lnTo>
                    <a:pt x="33" y="46"/>
                  </a:lnTo>
                  <a:lnTo>
                    <a:pt x="34" y="46"/>
                  </a:lnTo>
                  <a:lnTo>
                    <a:pt x="34" y="44"/>
                  </a:lnTo>
                  <a:lnTo>
                    <a:pt x="35" y="44"/>
                  </a:lnTo>
                  <a:lnTo>
                    <a:pt x="35" y="43"/>
                  </a:lnTo>
                  <a:lnTo>
                    <a:pt x="36" y="43"/>
                  </a:lnTo>
                  <a:lnTo>
                    <a:pt x="36" y="42"/>
                  </a:lnTo>
                  <a:lnTo>
                    <a:pt x="37" y="42"/>
                  </a:lnTo>
                  <a:lnTo>
                    <a:pt x="37" y="41"/>
                  </a:lnTo>
                  <a:lnTo>
                    <a:pt x="38" y="41"/>
                  </a:lnTo>
                  <a:lnTo>
                    <a:pt x="38" y="39"/>
                  </a:lnTo>
                  <a:lnTo>
                    <a:pt x="40" y="39"/>
                  </a:lnTo>
                  <a:lnTo>
                    <a:pt x="40" y="37"/>
                  </a:lnTo>
                  <a:lnTo>
                    <a:pt x="41" y="37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2" y="35"/>
                  </a:lnTo>
                  <a:lnTo>
                    <a:pt x="43" y="35"/>
                  </a:lnTo>
                  <a:lnTo>
                    <a:pt x="43" y="33"/>
                  </a:lnTo>
                  <a:lnTo>
                    <a:pt x="44" y="33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8" y="31"/>
                  </a:lnTo>
                  <a:lnTo>
                    <a:pt x="48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1" y="27"/>
                  </a:lnTo>
                  <a:lnTo>
                    <a:pt x="51" y="26"/>
                  </a:lnTo>
                  <a:lnTo>
                    <a:pt x="52" y="26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3" y="24"/>
                  </a:lnTo>
                  <a:lnTo>
                    <a:pt x="55" y="24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8" y="20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18"/>
                  </a:lnTo>
                  <a:lnTo>
                    <a:pt x="60" y="18"/>
                  </a:lnTo>
                  <a:lnTo>
                    <a:pt x="60" y="17"/>
                  </a:lnTo>
                  <a:lnTo>
                    <a:pt x="61" y="17"/>
                  </a:lnTo>
                  <a:lnTo>
                    <a:pt x="61" y="15"/>
                  </a:lnTo>
                  <a:lnTo>
                    <a:pt x="63" y="15"/>
                  </a:lnTo>
                  <a:lnTo>
                    <a:pt x="63" y="13"/>
                  </a:lnTo>
                  <a:lnTo>
                    <a:pt x="64" y="13"/>
                  </a:lnTo>
                  <a:lnTo>
                    <a:pt x="64" y="11"/>
                  </a:lnTo>
                  <a:lnTo>
                    <a:pt x="65" y="11"/>
                  </a:lnTo>
                  <a:lnTo>
                    <a:pt x="65" y="10"/>
                  </a:lnTo>
                  <a:lnTo>
                    <a:pt x="66" y="10"/>
                  </a:lnTo>
                  <a:lnTo>
                    <a:pt x="66" y="9"/>
                  </a:lnTo>
                  <a:lnTo>
                    <a:pt x="67" y="9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6"/>
                  </a:lnTo>
                  <a:lnTo>
                    <a:pt x="70" y="6"/>
                  </a:lnTo>
                  <a:lnTo>
                    <a:pt x="70" y="5"/>
                  </a:lnTo>
                  <a:lnTo>
                    <a:pt x="71" y="5"/>
                  </a:lnTo>
                  <a:lnTo>
                    <a:pt x="71" y="4"/>
                  </a:lnTo>
                  <a:lnTo>
                    <a:pt x="72" y="4"/>
                  </a:lnTo>
                  <a:lnTo>
                    <a:pt x="72" y="3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1796">
              <a:extLst>
                <a:ext uri="{FF2B5EF4-FFF2-40B4-BE49-F238E27FC236}">
                  <a16:creationId xmlns:a16="http://schemas.microsoft.com/office/drawing/2014/main" id="{FC8D5298-22EE-5225-CDBE-74BAC4BD3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7" y="82"/>
              <a:ext cx="9" cy="12"/>
            </a:xfrm>
            <a:custGeom>
              <a:avLst/>
              <a:gdLst>
                <a:gd name="T0" fmla="*/ 40 w 45"/>
                <a:gd name="T1" fmla="*/ 7 h 58"/>
                <a:gd name="T2" fmla="*/ 41 w 45"/>
                <a:gd name="T3" fmla="*/ 5 h 58"/>
                <a:gd name="T4" fmla="*/ 43 w 45"/>
                <a:gd name="T5" fmla="*/ 3 h 58"/>
                <a:gd name="T6" fmla="*/ 44 w 45"/>
                <a:gd name="T7" fmla="*/ 0 h 58"/>
                <a:gd name="T8" fmla="*/ 27 w 45"/>
                <a:gd name="T9" fmla="*/ 0 h 58"/>
                <a:gd name="T10" fmla="*/ 26 w 45"/>
                <a:gd name="T11" fmla="*/ 2 h 58"/>
                <a:gd name="T12" fmla="*/ 25 w 45"/>
                <a:gd name="T13" fmla="*/ 4 h 58"/>
                <a:gd name="T14" fmla="*/ 23 w 45"/>
                <a:gd name="T15" fmla="*/ 6 h 58"/>
                <a:gd name="T16" fmla="*/ 22 w 45"/>
                <a:gd name="T17" fmla="*/ 9 h 58"/>
                <a:gd name="T18" fmla="*/ 21 w 45"/>
                <a:gd name="T19" fmla="*/ 13 h 58"/>
                <a:gd name="T20" fmla="*/ 20 w 45"/>
                <a:gd name="T21" fmla="*/ 15 h 58"/>
                <a:gd name="T22" fmla="*/ 19 w 45"/>
                <a:gd name="T23" fmla="*/ 18 h 58"/>
                <a:gd name="T24" fmla="*/ 18 w 45"/>
                <a:gd name="T25" fmla="*/ 20 h 58"/>
                <a:gd name="T26" fmla="*/ 17 w 45"/>
                <a:gd name="T27" fmla="*/ 22 h 58"/>
                <a:gd name="T28" fmla="*/ 14 w 45"/>
                <a:gd name="T29" fmla="*/ 25 h 58"/>
                <a:gd name="T30" fmla="*/ 13 w 45"/>
                <a:gd name="T31" fmla="*/ 27 h 58"/>
                <a:gd name="T32" fmla="*/ 12 w 45"/>
                <a:gd name="T33" fmla="*/ 31 h 58"/>
                <a:gd name="T34" fmla="*/ 11 w 45"/>
                <a:gd name="T35" fmla="*/ 33 h 58"/>
                <a:gd name="T36" fmla="*/ 10 w 45"/>
                <a:gd name="T37" fmla="*/ 35 h 58"/>
                <a:gd name="T38" fmla="*/ 8 w 45"/>
                <a:gd name="T39" fmla="*/ 37 h 58"/>
                <a:gd name="T40" fmla="*/ 7 w 45"/>
                <a:gd name="T41" fmla="*/ 41 h 58"/>
                <a:gd name="T42" fmla="*/ 6 w 45"/>
                <a:gd name="T43" fmla="*/ 43 h 58"/>
                <a:gd name="T44" fmla="*/ 5 w 45"/>
                <a:gd name="T45" fmla="*/ 46 h 58"/>
                <a:gd name="T46" fmla="*/ 4 w 45"/>
                <a:gd name="T47" fmla="*/ 48 h 58"/>
                <a:gd name="T48" fmla="*/ 3 w 45"/>
                <a:gd name="T49" fmla="*/ 51 h 58"/>
                <a:gd name="T50" fmla="*/ 2 w 45"/>
                <a:gd name="T51" fmla="*/ 54 h 58"/>
                <a:gd name="T52" fmla="*/ 0 w 45"/>
                <a:gd name="T53" fmla="*/ 56 h 58"/>
                <a:gd name="T54" fmla="*/ 18 w 45"/>
                <a:gd name="T55" fmla="*/ 58 h 58"/>
                <a:gd name="T56" fmla="*/ 19 w 45"/>
                <a:gd name="T57" fmla="*/ 57 h 58"/>
                <a:gd name="T58" fmla="*/ 20 w 45"/>
                <a:gd name="T59" fmla="*/ 54 h 58"/>
                <a:gd name="T60" fmla="*/ 21 w 45"/>
                <a:gd name="T61" fmla="*/ 51 h 58"/>
                <a:gd name="T62" fmla="*/ 22 w 45"/>
                <a:gd name="T63" fmla="*/ 49 h 58"/>
                <a:gd name="T64" fmla="*/ 23 w 45"/>
                <a:gd name="T65" fmla="*/ 47 h 58"/>
                <a:gd name="T66" fmla="*/ 25 w 45"/>
                <a:gd name="T67" fmla="*/ 44 h 58"/>
                <a:gd name="T68" fmla="*/ 26 w 45"/>
                <a:gd name="T69" fmla="*/ 42 h 58"/>
                <a:gd name="T70" fmla="*/ 27 w 45"/>
                <a:gd name="T71" fmla="*/ 39 h 58"/>
                <a:gd name="T72" fmla="*/ 28 w 45"/>
                <a:gd name="T73" fmla="*/ 36 h 58"/>
                <a:gd name="T74" fmla="*/ 29 w 45"/>
                <a:gd name="T75" fmla="*/ 33 h 58"/>
                <a:gd name="T76" fmla="*/ 30 w 45"/>
                <a:gd name="T77" fmla="*/ 31 h 58"/>
                <a:gd name="T78" fmla="*/ 32 w 45"/>
                <a:gd name="T79" fmla="*/ 28 h 58"/>
                <a:gd name="T80" fmla="*/ 33 w 45"/>
                <a:gd name="T81" fmla="*/ 26 h 58"/>
                <a:gd name="T82" fmla="*/ 34 w 45"/>
                <a:gd name="T83" fmla="*/ 24 h 58"/>
                <a:gd name="T84" fmla="*/ 35 w 45"/>
                <a:gd name="T85" fmla="*/ 21 h 58"/>
                <a:gd name="T86" fmla="*/ 36 w 45"/>
                <a:gd name="T87" fmla="*/ 19 h 58"/>
                <a:gd name="T88" fmla="*/ 37 w 45"/>
                <a:gd name="T89" fmla="*/ 15 h 58"/>
                <a:gd name="T90" fmla="*/ 39 w 45"/>
                <a:gd name="T91" fmla="*/ 13 h 58"/>
                <a:gd name="T92" fmla="*/ 40 w 45"/>
                <a:gd name="T93" fmla="*/ 1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" h="58">
                  <a:moveTo>
                    <a:pt x="40" y="10"/>
                  </a:moveTo>
                  <a:lnTo>
                    <a:pt x="40" y="7"/>
                  </a:lnTo>
                  <a:lnTo>
                    <a:pt x="41" y="7"/>
                  </a:lnTo>
                  <a:lnTo>
                    <a:pt x="41" y="5"/>
                  </a:lnTo>
                  <a:lnTo>
                    <a:pt x="43" y="5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27" y="0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5" y="4"/>
                  </a:lnTo>
                  <a:lnTo>
                    <a:pt x="25" y="6"/>
                  </a:lnTo>
                  <a:lnTo>
                    <a:pt x="23" y="6"/>
                  </a:lnTo>
                  <a:lnTo>
                    <a:pt x="23" y="9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5"/>
                  </a:lnTo>
                  <a:lnTo>
                    <a:pt x="20" y="15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5"/>
                  </a:lnTo>
                  <a:lnTo>
                    <a:pt x="14" y="25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2" y="33"/>
                  </a:lnTo>
                  <a:lnTo>
                    <a:pt x="11" y="33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0" y="37"/>
                  </a:lnTo>
                  <a:lnTo>
                    <a:pt x="8" y="37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6"/>
                  </a:lnTo>
                  <a:lnTo>
                    <a:pt x="5" y="46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4" y="51"/>
                  </a:lnTo>
                  <a:lnTo>
                    <a:pt x="3" y="51"/>
                  </a:lnTo>
                  <a:lnTo>
                    <a:pt x="3" y="54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8" y="58"/>
                  </a:lnTo>
                  <a:lnTo>
                    <a:pt x="18" y="57"/>
                  </a:lnTo>
                  <a:lnTo>
                    <a:pt x="19" y="57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1"/>
                  </a:lnTo>
                  <a:lnTo>
                    <a:pt x="21" y="51"/>
                  </a:lnTo>
                  <a:lnTo>
                    <a:pt x="21" y="49"/>
                  </a:lnTo>
                  <a:lnTo>
                    <a:pt x="22" y="49"/>
                  </a:lnTo>
                  <a:lnTo>
                    <a:pt x="22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5" y="44"/>
                  </a:lnTo>
                  <a:lnTo>
                    <a:pt x="25" y="42"/>
                  </a:lnTo>
                  <a:lnTo>
                    <a:pt x="26" y="42"/>
                  </a:lnTo>
                  <a:lnTo>
                    <a:pt x="26" y="39"/>
                  </a:lnTo>
                  <a:lnTo>
                    <a:pt x="27" y="39"/>
                  </a:lnTo>
                  <a:lnTo>
                    <a:pt x="27" y="36"/>
                  </a:lnTo>
                  <a:lnTo>
                    <a:pt x="28" y="36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3" y="26"/>
                  </a:lnTo>
                  <a:lnTo>
                    <a:pt x="33" y="24"/>
                  </a:lnTo>
                  <a:lnTo>
                    <a:pt x="34" y="24"/>
                  </a:lnTo>
                  <a:lnTo>
                    <a:pt x="34" y="21"/>
                  </a:lnTo>
                  <a:lnTo>
                    <a:pt x="35" y="21"/>
                  </a:lnTo>
                  <a:lnTo>
                    <a:pt x="35" y="19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4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1797">
              <a:extLst>
                <a:ext uri="{FF2B5EF4-FFF2-40B4-BE49-F238E27FC236}">
                  <a16:creationId xmlns:a16="http://schemas.microsoft.com/office/drawing/2014/main" id="{4745BB0F-683C-5F5F-9849-402AE48D2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7" y="94"/>
              <a:ext cx="15" cy="11"/>
            </a:xfrm>
            <a:custGeom>
              <a:avLst/>
              <a:gdLst>
                <a:gd name="T0" fmla="*/ 74 w 76"/>
                <a:gd name="T1" fmla="*/ 1 h 58"/>
                <a:gd name="T2" fmla="*/ 76 w 76"/>
                <a:gd name="T3" fmla="*/ 0 h 58"/>
                <a:gd name="T4" fmla="*/ 53 w 76"/>
                <a:gd name="T5" fmla="*/ 1 h 58"/>
                <a:gd name="T6" fmla="*/ 51 w 76"/>
                <a:gd name="T7" fmla="*/ 3 h 58"/>
                <a:gd name="T8" fmla="*/ 50 w 76"/>
                <a:gd name="T9" fmla="*/ 5 h 58"/>
                <a:gd name="T10" fmla="*/ 47 w 76"/>
                <a:gd name="T11" fmla="*/ 6 h 58"/>
                <a:gd name="T12" fmla="*/ 46 w 76"/>
                <a:gd name="T13" fmla="*/ 11 h 58"/>
                <a:gd name="T14" fmla="*/ 43 w 76"/>
                <a:gd name="T15" fmla="*/ 12 h 58"/>
                <a:gd name="T16" fmla="*/ 42 w 76"/>
                <a:gd name="T17" fmla="*/ 14 h 58"/>
                <a:gd name="T18" fmla="*/ 39 w 76"/>
                <a:gd name="T19" fmla="*/ 15 h 58"/>
                <a:gd name="T20" fmla="*/ 38 w 76"/>
                <a:gd name="T21" fmla="*/ 18 h 58"/>
                <a:gd name="T22" fmla="*/ 36 w 76"/>
                <a:gd name="T23" fmla="*/ 19 h 58"/>
                <a:gd name="T24" fmla="*/ 35 w 76"/>
                <a:gd name="T25" fmla="*/ 21 h 58"/>
                <a:gd name="T26" fmla="*/ 32 w 76"/>
                <a:gd name="T27" fmla="*/ 22 h 58"/>
                <a:gd name="T28" fmla="*/ 31 w 76"/>
                <a:gd name="T29" fmla="*/ 25 h 58"/>
                <a:gd name="T30" fmla="*/ 29 w 76"/>
                <a:gd name="T31" fmla="*/ 26 h 58"/>
                <a:gd name="T32" fmla="*/ 28 w 76"/>
                <a:gd name="T33" fmla="*/ 28 h 58"/>
                <a:gd name="T34" fmla="*/ 25 w 76"/>
                <a:gd name="T35" fmla="*/ 30 h 58"/>
                <a:gd name="T36" fmla="*/ 24 w 76"/>
                <a:gd name="T37" fmla="*/ 33 h 58"/>
                <a:gd name="T38" fmla="*/ 22 w 76"/>
                <a:gd name="T39" fmla="*/ 34 h 58"/>
                <a:gd name="T40" fmla="*/ 21 w 76"/>
                <a:gd name="T41" fmla="*/ 37 h 58"/>
                <a:gd name="T42" fmla="*/ 17 w 76"/>
                <a:gd name="T43" fmla="*/ 38 h 58"/>
                <a:gd name="T44" fmla="*/ 16 w 76"/>
                <a:gd name="T45" fmla="*/ 41 h 58"/>
                <a:gd name="T46" fmla="*/ 14 w 76"/>
                <a:gd name="T47" fmla="*/ 42 h 58"/>
                <a:gd name="T48" fmla="*/ 13 w 76"/>
                <a:gd name="T49" fmla="*/ 44 h 58"/>
                <a:gd name="T50" fmla="*/ 10 w 76"/>
                <a:gd name="T51" fmla="*/ 45 h 58"/>
                <a:gd name="T52" fmla="*/ 9 w 76"/>
                <a:gd name="T53" fmla="*/ 48 h 58"/>
                <a:gd name="T54" fmla="*/ 7 w 76"/>
                <a:gd name="T55" fmla="*/ 49 h 58"/>
                <a:gd name="T56" fmla="*/ 6 w 76"/>
                <a:gd name="T57" fmla="*/ 52 h 58"/>
                <a:gd name="T58" fmla="*/ 3 w 76"/>
                <a:gd name="T59" fmla="*/ 53 h 58"/>
                <a:gd name="T60" fmla="*/ 2 w 76"/>
                <a:gd name="T61" fmla="*/ 56 h 58"/>
                <a:gd name="T62" fmla="*/ 0 w 76"/>
                <a:gd name="T63" fmla="*/ 57 h 58"/>
                <a:gd name="T64" fmla="*/ 21 w 76"/>
                <a:gd name="T65" fmla="*/ 58 h 58"/>
                <a:gd name="T66" fmla="*/ 22 w 76"/>
                <a:gd name="T67" fmla="*/ 56 h 58"/>
                <a:gd name="T68" fmla="*/ 24 w 76"/>
                <a:gd name="T69" fmla="*/ 55 h 58"/>
                <a:gd name="T70" fmla="*/ 25 w 76"/>
                <a:gd name="T71" fmla="*/ 52 h 58"/>
                <a:gd name="T72" fmla="*/ 28 w 76"/>
                <a:gd name="T73" fmla="*/ 51 h 58"/>
                <a:gd name="T74" fmla="*/ 29 w 76"/>
                <a:gd name="T75" fmla="*/ 49 h 58"/>
                <a:gd name="T76" fmla="*/ 31 w 76"/>
                <a:gd name="T77" fmla="*/ 48 h 58"/>
                <a:gd name="T78" fmla="*/ 32 w 76"/>
                <a:gd name="T79" fmla="*/ 45 h 58"/>
                <a:gd name="T80" fmla="*/ 35 w 76"/>
                <a:gd name="T81" fmla="*/ 44 h 58"/>
                <a:gd name="T82" fmla="*/ 36 w 76"/>
                <a:gd name="T83" fmla="*/ 41 h 58"/>
                <a:gd name="T84" fmla="*/ 38 w 76"/>
                <a:gd name="T85" fmla="*/ 40 h 58"/>
                <a:gd name="T86" fmla="*/ 39 w 76"/>
                <a:gd name="T87" fmla="*/ 37 h 58"/>
                <a:gd name="T88" fmla="*/ 42 w 76"/>
                <a:gd name="T89" fmla="*/ 35 h 58"/>
                <a:gd name="T90" fmla="*/ 43 w 76"/>
                <a:gd name="T91" fmla="*/ 33 h 58"/>
                <a:gd name="T92" fmla="*/ 46 w 76"/>
                <a:gd name="T93" fmla="*/ 31 h 58"/>
                <a:gd name="T94" fmla="*/ 47 w 76"/>
                <a:gd name="T95" fmla="*/ 29 h 58"/>
                <a:gd name="T96" fmla="*/ 50 w 76"/>
                <a:gd name="T97" fmla="*/ 28 h 58"/>
                <a:gd name="T98" fmla="*/ 51 w 76"/>
                <a:gd name="T99" fmla="*/ 26 h 58"/>
                <a:gd name="T100" fmla="*/ 53 w 76"/>
                <a:gd name="T101" fmla="*/ 25 h 58"/>
                <a:gd name="T102" fmla="*/ 54 w 76"/>
                <a:gd name="T103" fmla="*/ 22 h 58"/>
                <a:gd name="T104" fmla="*/ 57 w 76"/>
                <a:gd name="T105" fmla="*/ 21 h 58"/>
                <a:gd name="T106" fmla="*/ 58 w 76"/>
                <a:gd name="T107" fmla="*/ 18 h 58"/>
                <a:gd name="T108" fmla="*/ 60 w 76"/>
                <a:gd name="T109" fmla="*/ 16 h 58"/>
                <a:gd name="T110" fmla="*/ 61 w 76"/>
                <a:gd name="T111" fmla="*/ 14 h 58"/>
                <a:gd name="T112" fmla="*/ 63 w 76"/>
                <a:gd name="T113" fmla="*/ 13 h 58"/>
                <a:gd name="T114" fmla="*/ 65 w 76"/>
                <a:gd name="T115" fmla="*/ 11 h 58"/>
                <a:gd name="T116" fmla="*/ 67 w 76"/>
                <a:gd name="T117" fmla="*/ 10 h 58"/>
                <a:gd name="T118" fmla="*/ 68 w 76"/>
                <a:gd name="T119" fmla="*/ 6 h 58"/>
                <a:gd name="T120" fmla="*/ 70 w 76"/>
                <a:gd name="T121" fmla="*/ 5 h 58"/>
                <a:gd name="T122" fmla="*/ 72 w 76"/>
                <a:gd name="T12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58">
                  <a:moveTo>
                    <a:pt x="72" y="3"/>
                  </a:moveTo>
                  <a:lnTo>
                    <a:pt x="74" y="3"/>
                  </a:lnTo>
                  <a:lnTo>
                    <a:pt x="74" y="1"/>
                  </a:lnTo>
                  <a:lnTo>
                    <a:pt x="75" y="1"/>
                  </a:lnTo>
                  <a:lnTo>
                    <a:pt x="75" y="0"/>
                  </a:lnTo>
                  <a:lnTo>
                    <a:pt x="76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3" y="1"/>
                  </a:lnTo>
                  <a:lnTo>
                    <a:pt x="52" y="1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50" y="5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7" y="6"/>
                  </a:lnTo>
                  <a:lnTo>
                    <a:pt x="47" y="7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9"/>
                  </a:lnTo>
                  <a:lnTo>
                    <a:pt x="36" y="19"/>
                  </a:lnTo>
                  <a:lnTo>
                    <a:pt x="36" y="20"/>
                  </a:lnTo>
                  <a:lnTo>
                    <a:pt x="35" y="20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1" y="23"/>
                  </a:lnTo>
                  <a:lnTo>
                    <a:pt x="31" y="25"/>
                  </a:lnTo>
                  <a:lnTo>
                    <a:pt x="30" y="25"/>
                  </a:lnTo>
                  <a:lnTo>
                    <a:pt x="30" y="26"/>
                  </a:lnTo>
                  <a:lnTo>
                    <a:pt x="29" y="26"/>
                  </a:lnTo>
                  <a:lnTo>
                    <a:pt x="29" y="27"/>
                  </a:lnTo>
                  <a:lnTo>
                    <a:pt x="28" y="27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30"/>
                  </a:lnTo>
                  <a:lnTo>
                    <a:pt x="25" y="30"/>
                  </a:lnTo>
                  <a:lnTo>
                    <a:pt x="25" y="31"/>
                  </a:lnTo>
                  <a:lnTo>
                    <a:pt x="24" y="31"/>
                  </a:lnTo>
                  <a:lnTo>
                    <a:pt x="24" y="33"/>
                  </a:lnTo>
                  <a:lnTo>
                    <a:pt x="23" y="33"/>
                  </a:lnTo>
                  <a:lnTo>
                    <a:pt x="23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7"/>
                  </a:lnTo>
                  <a:lnTo>
                    <a:pt x="20" y="37"/>
                  </a:lnTo>
                  <a:lnTo>
                    <a:pt x="20" y="38"/>
                  </a:lnTo>
                  <a:lnTo>
                    <a:pt x="17" y="38"/>
                  </a:lnTo>
                  <a:lnTo>
                    <a:pt x="17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5" y="42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3" y="43"/>
                  </a:lnTo>
                  <a:lnTo>
                    <a:pt x="13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0" y="45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7" y="51"/>
                  </a:lnTo>
                  <a:lnTo>
                    <a:pt x="6" y="51"/>
                  </a:lnTo>
                  <a:lnTo>
                    <a:pt x="6" y="52"/>
                  </a:lnTo>
                  <a:lnTo>
                    <a:pt x="5" y="52"/>
                  </a:lnTo>
                  <a:lnTo>
                    <a:pt x="5" y="53"/>
                  </a:lnTo>
                  <a:lnTo>
                    <a:pt x="3" y="53"/>
                  </a:lnTo>
                  <a:lnTo>
                    <a:pt x="3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20" y="58"/>
                  </a:lnTo>
                  <a:lnTo>
                    <a:pt x="21" y="58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2" y="56"/>
                  </a:lnTo>
                  <a:lnTo>
                    <a:pt x="23" y="56"/>
                  </a:lnTo>
                  <a:lnTo>
                    <a:pt x="23" y="55"/>
                  </a:lnTo>
                  <a:lnTo>
                    <a:pt x="24" y="55"/>
                  </a:lnTo>
                  <a:lnTo>
                    <a:pt x="24" y="53"/>
                  </a:lnTo>
                  <a:lnTo>
                    <a:pt x="25" y="53"/>
                  </a:lnTo>
                  <a:lnTo>
                    <a:pt x="25" y="52"/>
                  </a:lnTo>
                  <a:lnTo>
                    <a:pt x="26" y="52"/>
                  </a:lnTo>
                  <a:lnTo>
                    <a:pt x="26" y="51"/>
                  </a:lnTo>
                  <a:lnTo>
                    <a:pt x="28" y="51"/>
                  </a:lnTo>
                  <a:lnTo>
                    <a:pt x="28" y="50"/>
                  </a:lnTo>
                  <a:lnTo>
                    <a:pt x="29" y="50"/>
                  </a:lnTo>
                  <a:lnTo>
                    <a:pt x="29" y="49"/>
                  </a:lnTo>
                  <a:lnTo>
                    <a:pt x="30" y="49"/>
                  </a:lnTo>
                  <a:lnTo>
                    <a:pt x="30" y="48"/>
                  </a:lnTo>
                  <a:lnTo>
                    <a:pt x="31" y="48"/>
                  </a:lnTo>
                  <a:lnTo>
                    <a:pt x="31" y="46"/>
                  </a:lnTo>
                  <a:lnTo>
                    <a:pt x="32" y="46"/>
                  </a:lnTo>
                  <a:lnTo>
                    <a:pt x="32" y="45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5" y="44"/>
                  </a:lnTo>
                  <a:lnTo>
                    <a:pt x="35" y="43"/>
                  </a:lnTo>
                  <a:lnTo>
                    <a:pt x="36" y="43"/>
                  </a:lnTo>
                  <a:lnTo>
                    <a:pt x="36" y="41"/>
                  </a:lnTo>
                  <a:lnTo>
                    <a:pt x="37" y="41"/>
                  </a:lnTo>
                  <a:lnTo>
                    <a:pt x="37" y="40"/>
                  </a:lnTo>
                  <a:lnTo>
                    <a:pt x="38" y="40"/>
                  </a:lnTo>
                  <a:lnTo>
                    <a:pt x="38" y="38"/>
                  </a:lnTo>
                  <a:lnTo>
                    <a:pt x="39" y="38"/>
                  </a:lnTo>
                  <a:lnTo>
                    <a:pt x="39" y="37"/>
                  </a:lnTo>
                  <a:lnTo>
                    <a:pt x="40" y="37"/>
                  </a:lnTo>
                  <a:lnTo>
                    <a:pt x="40" y="35"/>
                  </a:lnTo>
                  <a:lnTo>
                    <a:pt x="42" y="35"/>
                  </a:lnTo>
                  <a:lnTo>
                    <a:pt x="42" y="34"/>
                  </a:lnTo>
                  <a:lnTo>
                    <a:pt x="43" y="34"/>
                  </a:lnTo>
                  <a:lnTo>
                    <a:pt x="43" y="33"/>
                  </a:lnTo>
                  <a:lnTo>
                    <a:pt x="44" y="33"/>
                  </a:lnTo>
                  <a:lnTo>
                    <a:pt x="44" y="31"/>
                  </a:lnTo>
                  <a:lnTo>
                    <a:pt x="46" y="31"/>
                  </a:lnTo>
                  <a:lnTo>
                    <a:pt x="46" y="30"/>
                  </a:lnTo>
                  <a:lnTo>
                    <a:pt x="47" y="30"/>
                  </a:lnTo>
                  <a:lnTo>
                    <a:pt x="47" y="29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1" y="27"/>
                  </a:lnTo>
                  <a:lnTo>
                    <a:pt x="51" y="26"/>
                  </a:lnTo>
                  <a:lnTo>
                    <a:pt x="52" y="26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3" y="23"/>
                  </a:lnTo>
                  <a:lnTo>
                    <a:pt x="54" y="23"/>
                  </a:lnTo>
                  <a:lnTo>
                    <a:pt x="54" y="22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7" y="21"/>
                  </a:lnTo>
                  <a:lnTo>
                    <a:pt x="57" y="19"/>
                  </a:lnTo>
                  <a:lnTo>
                    <a:pt x="58" y="19"/>
                  </a:lnTo>
                  <a:lnTo>
                    <a:pt x="58" y="18"/>
                  </a:lnTo>
                  <a:lnTo>
                    <a:pt x="59" y="18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5"/>
                  </a:lnTo>
                  <a:lnTo>
                    <a:pt x="61" y="15"/>
                  </a:lnTo>
                  <a:lnTo>
                    <a:pt x="61" y="14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5" y="12"/>
                  </a:lnTo>
                  <a:lnTo>
                    <a:pt x="65" y="11"/>
                  </a:lnTo>
                  <a:lnTo>
                    <a:pt x="66" y="11"/>
                  </a:lnTo>
                  <a:lnTo>
                    <a:pt x="66" y="10"/>
                  </a:lnTo>
                  <a:lnTo>
                    <a:pt x="67" y="10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70" y="5"/>
                  </a:lnTo>
                  <a:lnTo>
                    <a:pt x="70" y="4"/>
                  </a:lnTo>
                  <a:lnTo>
                    <a:pt x="72" y="4"/>
                  </a:lnTo>
                  <a:lnTo>
                    <a:pt x="7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1798">
              <a:extLst>
                <a:ext uri="{FF2B5EF4-FFF2-40B4-BE49-F238E27FC236}">
                  <a16:creationId xmlns:a16="http://schemas.microsoft.com/office/drawing/2014/main" id="{5FDDE057-917C-B45C-9CD7-75B247E9C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" y="94"/>
              <a:ext cx="9" cy="11"/>
            </a:xfrm>
            <a:custGeom>
              <a:avLst/>
              <a:gdLst>
                <a:gd name="T0" fmla="*/ 44 w 44"/>
                <a:gd name="T1" fmla="*/ 0 h 58"/>
                <a:gd name="T2" fmla="*/ 25 w 44"/>
                <a:gd name="T3" fmla="*/ 0 h 58"/>
                <a:gd name="T4" fmla="*/ 24 w 44"/>
                <a:gd name="T5" fmla="*/ 3 h 58"/>
                <a:gd name="T6" fmla="*/ 23 w 44"/>
                <a:gd name="T7" fmla="*/ 5 h 58"/>
                <a:gd name="T8" fmla="*/ 22 w 44"/>
                <a:gd name="T9" fmla="*/ 10 h 58"/>
                <a:gd name="T10" fmla="*/ 21 w 44"/>
                <a:gd name="T11" fmla="*/ 12 h 58"/>
                <a:gd name="T12" fmla="*/ 19 w 44"/>
                <a:gd name="T13" fmla="*/ 14 h 58"/>
                <a:gd name="T14" fmla="*/ 18 w 44"/>
                <a:gd name="T15" fmla="*/ 16 h 58"/>
                <a:gd name="T16" fmla="*/ 17 w 44"/>
                <a:gd name="T17" fmla="*/ 19 h 58"/>
                <a:gd name="T18" fmla="*/ 16 w 44"/>
                <a:gd name="T19" fmla="*/ 21 h 58"/>
                <a:gd name="T20" fmla="*/ 15 w 44"/>
                <a:gd name="T21" fmla="*/ 23 h 58"/>
                <a:gd name="T22" fmla="*/ 13 w 44"/>
                <a:gd name="T23" fmla="*/ 27 h 58"/>
                <a:gd name="T24" fmla="*/ 11 w 44"/>
                <a:gd name="T25" fmla="*/ 29 h 58"/>
                <a:gd name="T26" fmla="*/ 10 w 44"/>
                <a:gd name="T27" fmla="*/ 31 h 58"/>
                <a:gd name="T28" fmla="*/ 9 w 44"/>
                <a:gd name="T29" fmla="*/ 34 h 58"/>
                <a:gd name="T30" fmla="*/ 8 w 44"/>
                <a:gd name="T31" fmla="*/ 37 h 58"/>
                <a:gd name="T32" fmla="*/ 7 w 44"/>
                <a:gd name="T33" fmla="*/ 40 h 58"/>
                <a:gd name="T34" fmla="*/ 6 w 44"/>
                <a:gd name="T35" fmla="*/ 43 h 58"/>
                <a:gd name="T36" fmla="*/ 4 w 44"/>
                <a:gd name="T37" fmla="*/ 45 h 58"/>
                <a:gd name="T38" fmla="*/ 3 w 44"/>
                <a:gd name="T39" fmla="*/ 48 h 58"/>
                <a:gd name="T40" fmla="*/ 2 w 44"/>
                <a:gd name="T41" fmla="*/ 50 h 58"/>
                <a:gd name="T42" fmla="*/ 1 w 44"/>
                <a:gd name="T43" fmla="*/ 52 h 58"/>
                <a:gd name="T44" fmla="*/ 0 w 44"/>
                <a:gd name="T45" fmla="*/ 56 h 58"/>
                <a:gd name="T46" fmla="*/ 16 w 44"/>
                <a:gd name="T47" fmla="*/ 58 h 58"/>
                <a:gd name="T48" fmla="*/ 17 w 44"/>
                <a:gd name="T49" fmla="*/ 55 h 58"/>
                <a:gd name="T50" fmla="*/ 18 w 44"/>
                <a:gd name="T51" fmla="*/ 52 h 58"/>
                <a:gd name="T52" fmla="*/ 19 w 44"/>
                <a:gd name="T53" fmla="*/ 50 h 58"/>
                <a:gd name="T54" fmla="*/ 21 w 44"/>
                <a:gd name="T55" fmla="*/ 48 h 58"/>
                <a:gd name="T56" fmla="*/ 22 w 44"/>
                <a:gd name="T57" fmla="*/ 45 h 58"/>
                <a:gd name="T58" fmla="*/ 23 w 44"/>
                <a:gd name="T59" fmla="*/ 43 h 58"/>
                <a:gd name="T60" fmla="*/ 24 w 44"/>
                <a:gd name="T61" fmla="*/ 41 h 58"/>
                <a:gd name="T62" fmla="*/ 25 w 44"/>
                <a:gd name="T63" fmla="*/ 38 h 58"/>
                <a:gd name="T64" fmla="*/ 26 w 44"/>
                <a:gd name="T65" fmla="*/ 34 h 58"/>
                <a:gd name="T66" fmla="*/ 28 w 44"/>
                <a:gd name="T67" fmla="*/ 31 h 58"/>
                <a:gd name="T68" fmla="*/ 29 w 44"/>
                <a:gd name="T69" fmla="*/ 29 h 58"/>
                <a:gd name="T70" fmla="*/ 30 w 44"/>
                <a:gd name="T71" fmla="*/ 27 h 58"/>
                <a:gd name="T72" fmla="*/ 31 w 44"/>
                <a:gd name="T73" fmla="*/ 25 h 58"/>
                <a:gd name="T74" fmla="*/ 32 w 44"/>
                <a:gd name="T75" fmla="*/ 22 h 58"/>
                <a:gd name="T76" fmla="*/ 33 w 44"/>
                <a:gd name="T77" fmla="*/ 20 h 58"/>
                <a:gd name="T78" fmla="*/ 34 w 44"/>
                <a:gd name="T79" fmla="*/ 16 h 58"/>
                <a:gd name="T80" fmla="*/ 36 w 44"/>
                <a:gd name="T81" fmla="*/ 14 h 58"/>
                <a:gd name="T82" fmla="*/ 37 w 44"/>
                <a:gd name="T83" fmla="*/ 12 h 58"/>
                <a:gd name="T84" fmla="*/ 38 w 44"/>
                <a:gd name="T85" fmla="*/ 10 h 58"/>
                <a:gd name="T86" fmla="*/ 39 w 44"/>
                <a:gd name="T87" fmla="*/ 6 h 58"/>
                <a:gd name="T88" fmla="*/ 40 w 44"/>
                <a:gd name="T89" fmla="*/ 4 h 58"/>
                <a:gd name="T90" fmla="*/ 43 w 44"/>
                <a:gd name="T9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" h="58">
                  <a:moveTo>
                    <a:pt x="44" y="1"/>
                  </a:moveTo>
                  <a:lnTo>
                    <a:pt x="44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3" y="10"/>
                  </a:lnTo>
                  <a:lnTo>
                    <a:pt x="22" y="10"/>
                  </a:lnTo>
                  <a:lnTo>
                    <a:pt x="22" y="12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18" y="19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5" y="27"/>
                  </a:lnTo>
                  <a:lnTo>
                    <a:pt x="13" y="27"/>
                  </a:lnTo>
                  <a:lnTo>
                    <a:pt x="13" y="29"/>
                  </a:lnTo>
                  <a:lnTo>
                    <a:pt x="11" y="29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8" y="40"/>
                  </a:lnTo>
                  <a:lnTo>
                    <a:pt x="7" y="40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5"/>
                  </a:lnTo>
                  <a:lnTo>
                    <a:pt x="4" y="45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1" y="52"/>
                  </a:lnTo>
                  <a:lnTo>
                    <a:pt x="1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6" y="58"/>
                  </a:lnTo>
                  <a:lnTo>
                    <a:pt x="17" y="58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9" y="52"/>
                  </a:lnTo>
                  <a:lnTo>
                    <a:pt x="19" y="50"/>
                  </a:lnTo>
                  <a:lnTo>
                    <a:pt x="21" y="50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45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4" y="43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5" y="38"/>
                  </a:lnTo>
                  <a:lnTo>
                    <a:pt x="26" y="38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28" y="31"/>
                  </a:lnTo>
                  <a:lnTo>
                    <a:pt x="29" y="31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2"/>
                  </a:lnTo>
                  <a:lnTo>
                    <a:pt x="33" y="22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43" y="4"/>
                  </a:lnTo>
                  <a:lnTo>
                    <a:pt x="43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1799">
              <a:extLst>
                <a:ext uri="{FF2B5EF4-FFF2-40B4-BE49-F238E27FC236}">
                  <a16:creationId xmlns:a16="http://schemas.microsoft.com/office/drawing/2014/main" id="{328B274F-2AE0-0D54-9C29-2BD5C45F3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8" y="105"/>
              <a:ext cx="13" cy="12"/>
            </a:xfrm>
            <a:custGeom>
              <a:avLst/>
              <a:gdLst>
                <a:gd name="T0" fmla="*/ 43 w 64"/>
                <a:gd name="T1" fmla="*/ 1 h 58"/>
                <a:gd name="T2" fmla="*/ 40 w 64"/>
                <a:gd name="T3" fmla="*/ 2 h 58"/>
                <a:gd name="T4" fmla="*/ 39 w 64"/>
                <a:gd name="T5" fmla="*/ 5 h 58"/>
                <a:gd name="T6" fmla="*/ 37 w 64"/>
                <a:gd name="T7" fmla="*/ 7 h 58"/>
                <a:gd name="T8" fmla="*/ 36 w 64"/>
                <a:gd name="T9" fmla="*/ 9 h 58"/>
                <a:gd name="T10" fmla="*/ 32 w 64"/>
                <a:gd name="T11" fmla="*/ 10 h 58"/>
                <a:gd name="T12" fmla="*/ 31 w 64"/>
                <a:gd name="T13" fmla="*/ 10 h 58"/>
                <a:gd name="T14" fmla="*/ 34 w 64"/>
                <a:gd name="T15" fmla="*/ 8 h 58"/>
                <a:gd name="T16" fmla="*/ 36 w 64"/>
                <a:gd name="T17" fmla="*/ 2 h 58"/>
                <a:gd name="T18" fmla="*/ 21 w 64"/>
                <a:gd name="T19" fmla="*/ 0 h 58"/>
                <a:gd name="T20" fmla="*/ 18 w 64"/>
                <a:gd name="T21" fmla="*/ 2 h 58"/>
                <a:gd name="T22" fmla="*/ 17 w 64"/>
                <a:gd name="T23" fmla="*/ 8 h 58"/>
                <a:gd name="T24" fmla="*/ 15 w 64"/>
                <a:gd name="T25" fmla="*/ 12 h 58"/>
                <a:gd name="T26" fmla="*/ 14 w 64"/>
                <a:gd name="T27" fmla="*/ 16 h 58"/>
                <a:gd name="T28" fmla="*/ 12 w 64"/>
                <a:gd name="T29" fmla="*/ 19 h 58"/>
                <a:gd name="T30" fmla="*/ 10 w 64"/>
                <a:gd name="T31" fmla="*/ 24 h 58"/>
                <a:gd name="T32" fmla="*/ 8 w 64"/>
                <a:gd name="T33" fmla="*/ 27 h 58"/>
                <a:gd name="T34" fmla="*/ 6 w 64"/>
                <a:gd name="T35" fmla="*/ 32 h 58"/>
                <a:gd name="T36" fmla="*/ 3 w 64"/>
                <a:gd name="T37" fmla="*/ 36 h 58"/>
                <a:gd name="T38" fmla="*/ 2 w 64"/>
                <a:gd name="T39" fmla="*/ 43 h 58"/>
                <a:gd name="T40" fmla="*/ 0 w 64"/>
                <a:gd name="T41" fmla="*/ 45 h 58"/>
                <a:gd name="T42" fmla="*/ 2 w 64"/>
                <a:gd name="T43" fmla="*/ 56 h 58"/>
                <a:gd name="T44" fmla="*/ 6 w 64"/>
                <a:gd name="T45" fmla="*/ 57 h 58"/>
                <a:gd name="T46" fmla="*/ 9 w 64"/>
                <a:gd name="T47" fmla="*/ 57 h 58"/>
                <a:gd name="T48" fmla="*/ 12 w 64"/>
                <a:gd name="T49" fmla="*/ 56 h 58"/>
                <a:gd name="T50" fmla="*/ 13 w 64"/>
                <a:gd name="T51" fmla="*/ 53 h 58"/>
                <a:gd name="T52" fmla="*/ 15 w 64"/>
                <a:gd name="T53" fmla="*/ 52 h 58"/>
                <a:gd name="T54" fmla="*/ 16 w 64"/>
                <a:gd name="T55" fmla="*/ 50 h 58"/>
                <a:gd name="T56" fmla="*/ 18 w 64"/>
                <a:gd name="T57" fmla="*/ 49 h 58"/>
                <a:gd name="T58" fmla="*/ 20 w 64"/>
                <a:gd name="T59" fmla="*/ 46 h 58"/>
                <a:gd name="T60" fmla="*/ 22 w 64"/>
                <a:gd name="T61" fmla="*/ 45 h 58"/>
                <a:gd name="T62" fmla="*/ 23 w 64"/>
                <a:gd name="T63" fmla="*/ 43 h 58"/>
                <a:gd name="T64" fmla="*/ 25 w 64"/>
                <a:gd name="T65" fmla="*/ 42 h 58"/>
                <a:gd name="T66" fmla="*/ 27 w 64"/>
                <a:gd name="T67" fmla="*/ 39 h 58"/>
                <a:gd name="T68" fmla="*/ 29 w 64"/>
                <a:gd name="T69" fmla="*/ 38 h 58"/>
                <a:gd name="T70" fmla="*/ 30 w 64"/>
                <a:gd name="T71" fmla="*/ 36 h 58"/>
                <a:gd name="T72" fmla="*/ 32 w 64"/>
                <a:gd name="T73" fmla="*/ 35 h 58"/>
                <a:gd name="T74" fmla="*/ 34 w 64"/>
                <a:gd name="T75" fmla="*/ 31 h 58"/>
                <a:gd name="T76" fmla="*/ 37 w 64"/>
                <a:gd name="T77" fmla="*/ 30 h 58"/>
                <a:gd name="T78" fmla="*/ 38 w 64"/>
                <a:gd name="T79" fmla="*/ 27 h 58"/>
                <a:gd name="T80" fmla="*/ 40 w 64"/>
                <a:gd name="T81" fmla="*/ 25 h 58"/>
                <a:gd name="T82" fmla="*/ 42 w 64"/>
                <a:gd name="T83" fmla="*/ 23 h 58"/>
                <a:gd name="T84" fmla="*/ 44 w 64"/>
                <a:gd name="T85" fmla="*/ 22 h 58"/>
                <a:gd name="T86" fmla="*/ 45 w 64"/>
                <a:gd name="T87" fmla="*/ 20 h 58"/>
                <a:gd name="T88" fmla="*/ 47 w 64"/>
                <a:gd name="T89" fmla="*/ 19 h 58"/>
                <a:gd name="T90" fmla="*/ 49 w 64"/>
                <a:gd name="T91" fmla="*/ 16 h 58"/>
                <a:gd name="T92" fmla="*/ 51 w 64"/>
                <a:gd name="T93" fmla="*/ 15 h 58"/>
                <a:gd name="T94" fmla="*/ 52 w 64"/>
                <a:gd name="T95" fmla="*/ 13 h 58"/>
                <a:gd name="T96" fmla="*/ 54 w 64"/>
                <a:gd name="T97" fmla="*/ 12 h 58"/>
                <a:gd name="T98" fmla="*/ 55 w 64"/>
                <a:gd name="T99" fmla="*/ 9 h 58"/>
                <a:gd name="T100" fmla="*/ 58 w 64"/>
                <a:gd name="T101" fmla="*/ 8 h 58"/>
                <a:gd name="T102" fmla="*/ 59 w 64"/>
                <a:gd name="T103" fmla="*/ 4 h 58"/>
                <a:gd name="T104" fmla="*/ 61 w 64"/>
                <a:gd name="T105" fmla="*/ 2 h 58"/>
                <a:gd name="T106" fmla="*/ 64 w 64"/>
                <a:gd name="T10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58">
                  <a:moveTo>
                    <a:pt x="44" y="0"/>
                  </a:moveTo>
                  <a:lnTo>
                    <a:pt x="43" y="0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2"/>
                  </a:lnTo>
                  <a:lnTo>
                    <a:pt x="40" y="2"/>
                  </a:lnTo>
                  <a:lnTo>
                    <a:pt x="40" y="4"/>
                  </a:lnTo>
                  <a:lnTo>
                    <a:pt x="39" y="4"/>
                  </a:lnTo>
                  <a:lnTo>
                    <a:pt x="39" y="5"/>
                  </a:lnTo>
                  <a:lnTo>
                    <a:pt x="38" y="5"/>
                  </a:lnTo>
                  <a:lnTo>
                    <a:pt x="38" y="7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6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2" y="10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4" y="8"/>
                  </a:lnTo>
                  <a:lnTo>
                    <a:pt x="34" y="5"/>
                  </a:lnTo>
                  <a:lnTo>
                    <a:pt x="36" y="5"/>
                  </a:lnTo>
                  <a:lnTo>
                    <a:pt x="36" y="2"/>
                  </a:lnTo>
                  <a:lnTo>
                    <a:pt x="37" y="2"/>
                  </a:lnTo>
                  <a:lnTo>
                    <a:pt x="37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3" y="16"/>
                  </a:lnTo>
                  <a:lnTo>
                    <a:pt x="13" y="19"/>
                  </a:lnTo>
                  <a:lnTo>
                    <a:pt x="12" y="19"/>
                  </a:lnTo>
                  <a:lnTo>
                    <a:pt x="12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8" y="30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3" y="39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1" y="43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3" y="56"/>
                  </a:lnTo>
                  <a:lnTo>
                    <a:pt x="3" y="57"/>
                  </a:lnTo>
                  <a:lnTo>
                    <a:pt x="6" y="57"/>
                  </a:lnTo>
                  <a:lnTo>
                    <a:pt x="6" y="58"/>
                  </a:lnTo>
                  <a:lnTo>
                    <a:pt x="9" y="58"/>
                  </a:lnTo>
                  <a:lnTo>
                    <a:pt x="9" y="57"/>
                  </a:lnTo>
                  <a:lnTo>
                    <a:pt x="10" y="57"/>
                  </a:lnTo>
                  <a:lnTo>
                    <a:pt x="10" y="56"/>
                  </a:lnTo>
                  <a:lnTo>
                    <a:pt x="12" y="56"/>
                  </a:lnTo>
                  <a:lnTo>
                    <a:pt x="12" y="54"/>
                  </a:lnTo>
                  <a:lnTo>
                    <a:pt x="13" y="54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2"/>
                  </a:lnTo>
                  <a:lnTo>
                    <a:pt x="15" y="52"/>
                  </a:lnTo>
                  <a:lnTo>
                    <a:pt x="15" y="51"/>
                  </a:lnTo>
                  <a:lnTo>
                    <a:pt x="16" y="51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7" y="49"/>
                  </a:lnTo>
                  <a:lnTo>
                    <a:pt x="18" y="49"/>
                  </a:lnTo>
                  <a:lnTo>
                    <a:pt x="18" y="47"/>
                  </a:lnTo>
                  <a:lnTo>
                    <a:pt x="20" y="47"/>
                  </a:lnTo>
                  <a:lnTo>
                    <a:pt x="20" y="46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3" y="44"/>
                  </a:lnTo>
                  <a:lnTo>
                    <a:pt x="23" y="43"/>
                  </a:lnTo>
                  <a:lnTo>
                    <a:pt x="24" y="43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5" y="41"/>
                  </a:lnTo>
                  <a:lnTo>
                    <a:pt x="27" y="41"/>
                  </a:lnTo>
                  <a:lnTo>
                    <a:pt x="27" y="39"/>
                  </a:lnTo>
                  <a:lnTo>
                    <a:pt x="28" y="39"/>
                  </a:lnTo>
                  <a:lnTo>
                    <a:pt x="28" y="38"/>
                  </a:lnTo>
                  <a:lnTo>
                    <a:pt x="29" y="38"/>
                  </a:lnTo>
                  <a:lnTo>
                    <a:pt x="29" y="37"/>
                  </a:lnTo>
                  <a:lnTo>
                    <a:pt x="30" y="37"/>
                  </a:lnTo>
                  <a:lnTo>
                    <a:pt x="30" y="36"/>
                  </a:lnTo>
                  <a:lnTo>
                    <a:pt x="31" y="36"/>
                  </a:lnTo>
                  <a:lnTo>
                    <a:pt x="31" y="35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4" y="31"/>
                  </a:lnTo>
                  <a:lnTo>
                    <a:pt x="36" y="31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28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39" y="27"/>
                  </a:lnTo>
                  <a:lnTo>
                    <a:pt x="39" y="25"/>
                  </a:lnTo>
                  <a:lnTo>
                    <a:pt x="40" y="25"/>
                  </a:lnTo>
                  <a:lnTo>
                    <a:pt x="40" y="24"/>
                  </a:lnTo>
                  <a:lnTo>
                    <a:pt x="42" y="24"/>
                  </a:lnTo>
                  <a:lnTo>
                    <a:pt x="42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5" y="20"/>
                  </a:lnTo>
                  <a:lnTo>
                    <a:pt x="46" y="20"/>
                  </a:lnTo>
                  <a:lnTo>
                    <a:pt x="46" y="19"/>
                  </a:lnTo>
                  <a:lnTo>
                    <a:pt x="47" y="19"/>
                  </a:lnTo>
                  <a:lnTo>
                    <a:pt x="47" y="17"/>
                  </a:lnTo>
                  <a:lnTo>
                    <a:pt x="49" y="17"/>
                  </a:lnTo>
                  <a:lnTo>
                    <a:pt x="49" y="16"/>
                  </a:lnTo>
                  <a:lnTo>
                    <a:pt x="50" y="16"/>
                  </a:lnTo>
                  <a:lnTo>
                    <a:pt x="50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5" y="9"/>
                  </a:lnTo>
                  <a:lnTo>
                    <a:pt x="57" y="9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4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61" y="2"/>
                  </a:lnTo>
                  <a:lnTo>
                    <a:pt x="61" y="1"/>
                  </a:lnTo>
                  <a:lnTo>
                    <a:pt x="64" y="1"/>
                  </a:lnTo>
                  <a:lnTo>
                    <a:pt x="6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1800">
              <a:extLst>
                <a:ext uri="{FF2B5EF4-FFF2-40B4-BE49-F238E27FC236}">
                  <a16:creationId xmlns:a16="http://schemas.microsoft.com/office/drawing/2014/main" id="{EEC3D40F-803B-E5DF-8D03-DF9D9666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0" y="82"/>
              <a:ext cx="25" cy="12"/>
            </a:xfrm>
            <a:custGeom>
              <a:avLst/>
              <a:gdLst>
                <a:gd name="T0" fmla="*/ 2 w 128"/>
                <a:gd name="T1" fmla="*/ 0 h 58"/>
                <a:gd name="T2" fmla="*/ 3 w 128"/>
                <a:gd name="T3" fmla="*/ 3 h 58"/>
                <a:gd name="T4" fmla="*/ 6 w 128"/>
                <a:gd name="T5" fmla="*/ 4 h 58"/>
                <a:gd name="T6" fmla="*/ 7 w 128"/>
                <a:gd name="T7" fmla="*/ 6 h 58"/>
                <a:gd name="T8" fmla="*/ 10 w 128"/>
                <a:gd name="T9" fmla="*/ 7 h 58"/>
                <a:gd name="T10" fmla="*/ 11 w 128"/>
                <a:gd name="T11" fmla="*/ 11 h 58"/>
                <a:gd name="T12" fmla="*/ 13 w 128"/>
                <a:gd name="T13" fmla="*/ 13 h 58"/>
                <a:gd name="T14" fmla="*/ 14 w 128"/>
                <a:gd name="T15" fmla="*/ 15 h 58"/>
                <a:gd name="T16" fmla="*/ 17 w 128"/>
                <a:gd name="T17" fmla="*/ 17 h 58"/>
                <a:gd name="T18" fmla="*/ 18 w 128"/>
                <a:gd name="T19" fmla="*/ 19 h 58"/>
                <a:gd name="T20" fmla="*/ 20 w 128"/>
                <a:gd name="T21" fmla="*/ 20 h 58"/>
                <a:gd name="T22" fmla="*/ 21 w 128"/>
                <a:gd name="T23" fmla="*/ 22 h 58"/>
                <a:gd name="T24" fmla="*/ 24 w 128"/>
                <a:gd name="T25" fmla="*/ 24 h 58"/>
                <a:gd name="T26" fmla="*/ 25 w 128"/>
                <a:gd name="T27" fmla="*/ 26 h 58"/>
                <a:gd name="T28" fmla="*/ 27 w 128"/>
                <a:gd name="T29" fmla="*/ 27 h 58"/>
                <a:gd name="T30" fmla="*/ 28 w 128"/>
                <a:gd name="T31" fmla="*/ 29 h 58"/>
                <a:gd name="T32" fmla="*/ 30 w 128"/>
                <a:gd name="T33" fmla="*/ 31 h 58"/>
                <a:gd name="T34" fmla="*/ 33 w 128"/>
                <a:gd name="T35" fmla="*/ 34 h 58"/>
                <a:gd name="T36" fmla="*/ 35 w 128"/>
                <a:gd name="T37" fmla="*/ 35 h 58"/>
                <a:gd name="T38" fmla="*/ 36 w 128"/>
                <a:gd name="T39" fmla="*/ 37 h 58"/>
                <a:gd name="T40" fmla="*/ 39 w 128"/>
                <a:gd name="T41" fmla="*/ 39 h 58"/>
                <a:gd name="T42" fmla="*/ 40 w 128"/>
                <a:gd name="T43" fmla="*/ 42 h 58"/>
                <a:gd name="T44" fmla="*/ 42 w 128"/>
                <a:gd name="T45" fmla="*/ 43 h 58"/>
                <a:gd name="T46" fmla="*/ 43 w 128"/>
                <a:gd name="T47" fmla="*/ 46 h 58"/>
                <a:gd name="T48" fmla="*/ 45 w 128"/>
                <a:gd name="T49" fmla="*/ 47 h 58"/>
                <a:gd name="T50" fmla="*/ 47 w 128"/>
                <a:gd name="T51" fmla="*/ 49 h 58"/>
                <a:gd name="T52" fmla="*/ 49 w 128"/>
                <a:gd name="T53" fmla="*/ 50 h 58"/>
                <a:gd name="T54" fmla="*/ 50 w 128"/>
                <a:gd name="T55" fmla="*/ 54 h 58"/>
                <a:gd name="T56" fmla="*/ 52 w 128"/>
                <a:gd name="T57" fmla="*/ 55 h 58"/>
                <a:gd name="T58" fmla="*/ 54 w 128"/>
                <a:gd name="T59" fmla="*/ 57 h 58"/>
                <a:gd name="T60" fmla="*/ 128 w 128"/>
                <a:gd name="T61" fmla="*/ 58 h 58"/>
                <a:gd name="T62" fmla="*/ 126 w 128"/>
                <a:gd name="T63" fmla="*/ 55 h 58"/>
                <a:gd name="T64" fmla="*/ 124 w 128"/>
                <a:gd name="T65" fmla="*/ 52 h 58"/>
                <a:gd name="T66" fmla="*/ 123 w 128"/>
                <a:gd name="T67" fmla="*/ 47 h 58"/>
                <a:gd name="T68" fmla="*/ 121 w 128"/>
                <a:gd name="T69" fmla="*/ 44 h 58"/>
                <a:gd name="T70" fmla="*/ 119 w 128"/>
                <a:gd name="T71" fmla="*/ 39 h 58"/>
                <a:gd name="T72" fmla="*/ 117 w 128"/>
                <a:gd name="T73" fmla="*/ 36 h 58"/>
                <a:gd name="T74" fmla="*/ 116 w 128"/>
                <a:gd name="T75" fmla="*/ 31 h 58"/>
                <a:gd name="T76" fmla="*/ 112 w 128"/>
                <a:gd name="T77" fmla="*/ 28 h 58"/>
                <a:gd name="T78" fmla="*/ 111 w 128"/>
                <a:gd name="T79" fmla="*/ 24 h 58"/>
                <a:gd name="T80" fmla="*/ 109 w 128"/>
                <a:gd name="T81" fmla="*/ 21 h 58"/>
                <a:gd name="T82" fmla="*/ 108 w 128"/>
                <a:gd name="T83" fmla="*/ 17 h 58"/>
                <a:gd name="T84" fmla="*/ 106 w 128"/>
                <a:gd name="T85" fmla="*/ 13 h 58"/>
                <a:gd name="T86" fmla="*/ 104 w 128"/>
                <a:gd name="T87" fmla="*/ 7 h 58"/>
                <a:gd name="T88" fmla="*/ 102 w 128"/>
                <a:gd name="T89" fmla="*/ 5 h 58"/>
                <a:gd name="T90" fmla="*/ 101 w 128"/>
                <a:gd name="T9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" h="58">
                  <a:moveTo>
                    <a:pt x="10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10" y="7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14"/>
                  </a:lnTo>
                  <a:lnTo>
                    <a:pt x="14" y="14"/>
                  </a:lnTo>
                  <a:lnTo>
                    <a:pt x="14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7" y="17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20" y="20"/>
                  </a:lnTo>
                  <a:lnTo>
                    <a:pt x="20" y="21"/>
                  </a:lnTo>
                  <a:lnTo>
                    <a:pt x="21" y="21"/>
                  </a:lnTo>
                  <a:lnTo>
                    <a:pt x="21" y="22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24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6" y="27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8" y="28"/>
                  </a:lnTo>
                  <a:lnTo>
                    <a:pt x="28" y="29"/>
                  </a:lnTo>
                  <a:lnTo>
                    <a:pt x="29" y="29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3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4" y="34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6"/>
                  </a:lnTo>
                  <a:lnTo>
                    <a:pt x="36" y="36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7" y="39"/>
                  </a:lnTo>
                  <a:lnTo>
                    <a:pt x="39" y="39"/>
                  </a:lnTo>
                  <a:lnTo>
                    <a:pt x="39" y="41"/>
                  </a:lnTo>
                  <a:lnTo>
                    <a:pt x="40" y="41"/>
                  </a:lnTo>
                  <a:lnTo>
                    <a:pt x="40" y="42"/>
                  </a:lnTo>
                  <a:lnTo>
                    <a:pt x="41" y="42"/>
                  </a:lnTo>
                  <a:lnTo>
                    <a:pt x="41" y="43"/>
                  </a:lnTo>
                  <a:lnTo>
                    <a:pt x="42" y="43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6"/>
                  </a:lnTo>
                  <a:lnTo>
                    <a:pt x="44" y="46"/>
                  </a:lnTo>
                  <a:lnTo>
                    <a:pt x="44" y="47"/>
                  </a:lnTo>
                  <a:lnTo>
                    <a:pt x="45" y="47"/>
                  </a:lnTo>
                  <a:lnTo>
                    <a:pt x="45" y="48"/>
                  </a:lnTo>
                  <a:lnTo>
                    <a:pt x="47" y="48"/>
                  </a:lnTo>
                  <a:lnTo>
                    <a:pt x="47" y="49"/>
                  </a:lnTo>
                  <a:lnTo>
                    <a:pt x="48" y="49"/>
                  </a:lnTo>
                  <a:lnTo>
                    <a:pt x="48" y="50"/>
                  </a:lnTo>
                  <a:lnTo>
                    <a:pt x="49" y="50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0" y="54"/>
                  </a:lnTo>
                  <a:lnTo>
                    <a:pt x="51" y="54"/>
                  </a:lnTo>
                  <a:lnTo>
                    <a:pt x="51" y="55"/>
                  </a:lnTo>
                  <a:lnTo>
                    <a:pt x="52" y="55"/>
                  </a:lnTo>
                  <a:lnTo>
                    <a:pt x="52" y="56"/>
                  </a:lnTo>
                  <a:lnTo>
                    <a:pt x="54" y="56"/>
                  </a:lnTo>
                  <a:lnTo>
                    <a:pt x="54" y="57"/>
                  </a:lnTo>
                  <a:lnTo>
                    <a:pt x="55" y="57"/>
                  </a:lnTo>
                  <a:lnTo>
                    <a:pt x="55" y="58"/>
                  </a:lnTo>
                  <a:lnTo>
                    <a:pt x="128" y="58"/>
                  </a:lnTo>
                  <a:lnTo>
                    <a:pt x="128" y="57"/>
                  </a:lnTo>
                  <a:lnTo>
                    <a:pt x="126" y="57"/>
                  </a:lnTo>
                  <a:lnTo>
                    <a:pt x="126" y="55"/>
                  </a:lnTo>
                  <a:lnTo>
                    <a:pt x="125" y="55"/>
                  </a:lnTo>
                  <a:lnTo>
                    <a:pt x="125" y="52"/>
                  </a:lnTo>
                  <a:lnTo>
                    <a:pt x="124" y="52"/>
                  </a:lnTo>
                  <a:lnTo>
                    <a:pt x="124" y="49"/>
                  </a:lnTo>
                  <a:lnTo>
                    <a:pt x="123" y="49"/>
                  </a:lnTo>
                  <a:lnTo>
                    <a:pt x="123" y="47"/>
                  </a:lnTo>
                  <a:lnTo>
                    <a:pt x="122" y="47"/>
                  </a:lnTo>
                  <a:lnTo>
                    <a:pt x="122" y="44"/>
                  </a:lnTo>
                  <a:lnTo>
                    <a:pt x="121" y="44"/>
                  </a:lnTo>
                  <a:lnTo>
                    <a:pt x="121" y="42"/>
                  </a:lnTo>
                  <a:lnTo>
                    <a:pt x="119" y="42"/>
                  </a:lnTo>
                  <a:lnTo>
                    <a:pt x="119" y="39"/>
                  </a:lnTo>
                  <a:lnTo>
                    <a:pt x="118" y="39"/>
                  </a:lnTo>
                  <a:lnTo>
                    <a:pt x="118" y="36"/>
                  </a:lnTo>
                  <a:lnTo>
                    <a:pt x="117" y="36"/>
                  </a:lnTo>
                  <a:lnTo>
                    <a:pt x="117" y="34"/>
                  </a:lnTo>
                  <a:lnTo>
                    <a:pt x="116" y="34"/>
                  </a:lnTo>
                  <a:lnTo>
                    <a:pt x="116" y="31"/>
                  </a:lnTo>
                  <a:lnTo>
                    <a:pt x="115" y="31"/>
                  </a:lnTo>
                  <a:lnTo>
                    <a:pt x="115" y="28"/>
                  </a:lnTo>
                  <a:lnTo>
                    <a:pt x="112" y="28"/>
                  </a:lnTo>
                  <a:lnTo>
                    <a:pt x="112" y="26"/>
                  </a:lnTo>
                  <a:lnTo>
                    <a:pt x="111" y="26"/>
                  </a:lnTo>
                  <a:lnTo>
                    <a:pt x="111" y="24"/>
                  </a:lnTo>
                  <a:lnTo>
                    <a:pt x="110" y="24"/>
                  </a:lnTo>
                  <a:lnTo>
                    <a:pt x="110" y="21"/>
                  </a:lnTo>
                  <a:lnTo>
                    <a:pt x="109" y="21"/>
                  </a:lnTo>
                  <a:lnTo>
                    <a:pt x="109" y="19"/>
                  </a:lnTo>
                  <a:lnTo>
                    <a:pt x="108" y="19"/>
                  </a:lnTo>
                  <a:lnTo>
                    <a:pt x="108" y="17"/>
                  </a:lnTo>
                  <a:lnTo>
                    <a:pt x="107" y="17"/>
                  </a:lnTo>
                  <a:lnTo>
                    <a:pt x="107" y="13"/>
                  </a:lnTo>
                  <a:lnTo>
                    <a:pt x="106" y="13"/>
                  </a:lnTo>
                  <a:lnTo>
                    <a:pt x="106" y="10"/>
                  </a:lnTo>
                  <a:lnTo>
                    <a:pt x="104" y="10"/>
                  </a:lnTo>
                  <a:lnTo>
                    <a:pt x="104" y="7"/>
                  </a:lnTo>
                  <a:lnTo>
                    <a:pt x="103" y="7"/>
                  </a:lnTo>
                  <a:lnTo>
                    <a:pt x="103" y="5"/>
                  </a:lnTo>
                  <a:lnTo>
                    <a:pt x="102" y="5"/>
                  </a:lnTo>
                  <a:lnTo>
                    <a:pt x="102" y="3"/>
                  </a:lnTo>
                  <a:lnTo>
                    <a:pt x="101" y="3"/>
                  </a:lnTo>
                  <a:lnTo>
                    <a:pt x="101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2" name="Freeform 1801">
              <a:extLst>
                <a:ext uri="{FF2B5EF4-FFF2-40B4-BE49-F238E27FC236}">
                  <a16:creationId xmlns:a16="http://schemas.microsoft.com/office/drawing/2014/main" id="{462F4DE6-E836-9112-BE50-92D056140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9" y="71"/>
              <a:ext cx="31" cy="11"/>
            </a:xfrm>
            <a:custGeom>
              <a:avLst/>
              <a:gdLst>
                <a:gd name="T0" fmla="*/ 154 w 155"/>
                <a:gd name="T1" fmla="*/ 56 h 58"/>
                <a:gd name="T2" fmla="*/ 152 w 155"/>
                <a:gd name="T3" fmla="*/ 50 h 58"/>
                <a:gd name="T4" fmla="*/ 150 w 155"/>
                <a:gd name="T5" fmla="*/ 48 h 58"/>
                <a:gd name="T6" fmla="*/ 149 w 155"/>
                <a:gd name="T7" fmla="*/ 43 h 58"/>
                <a:gd name="T8" fmla="*/ 147 w 155"/>
                <a:gd name="T9" fmla="*/ 40 h 58"/>
                <a:gd name="T10" fmla="*/ 146 w 155"/>
                <a:gd name="T11" fmla="*/ 35 h 58"/>
                <a:gd name="T12" fmla="*/ 143 w 155"/>
                <a:gd name="T13" fmla="*/ 32 h 58"/>
                <a:gd name="T14" fmla="*/ 141 w 155"/>
                <a:gd name="T15" fmla="*/ 27 h 58"/>
                <a:gd name="T16" fmla="*/ 139 w 155"/>
                <a:gd name="T17" fmla="*/ 25 h 58"/>
                <a:gd name="T18" fmla="*/ 137 w 155"/>
                <a:gd name="T19" fmla="*/ 20 h 58"/>
                <a:gd name="T20" fmla="*/ 135 w 155"/>
                <a:gd name="T21" fmla="*/ 18 h 58"/>
                <a:gd name="T22" fmla="*/ 134 w 155"/>
                <a:gd name="T23" fmla="*/ 11 h 58"/>
                <a:gd name="T24" fmla="*/ 132 w 155"/>
                <a:gd name="T25" fmla="*/ 9 h 58"/>
                <a:gd name="T26" fmla="*/ 131 w 155"/>
                <a:gd name="T27" fmla="*/ 4 h 58"/>
                <a:gd name="T28" fmla="*/ 128 w 155"/>
                <a:gd name="T29" fmla="*/ 2 h 58"/>
                <a:gd name="T30" fmla="*/ 0 w 155"/>
                <a:gd name="T31" fmla="*/ 1 h 58"/>
                <a:gd name="T32" fmla="*/ 2 w 155"/>
                <a:gd name="T33" fmla="*/ 2 h 58"/>
                <a:gd name="T34" fmla="*/ 3 w 155"/>
                <a:gd name="T35" fmla="*/ 4 h 58"/>
                <a:gd name="T36" fmla="*/ 7 w 155"/>
                <a:gd name="T37" fmla="*/ 5 h 58"/>
                <a:gd name="T38" fmla="*/ 8 w 155"/>
                <a:gd name="T39" fmla="*/ 8 h 58"/>
                <a:gd name="T40" fmla="*/ 10 w 155"/>
                <a:gd name="T41" fmla="*/ 9 h 58"/>
                <a:gd name="T42" fmla="*/ 11 w 155"/>
                <a:gd name="T43" fmla="*/ 11 h 58"/>
                <a:gd name="T44" fmla="*/ 14 w 155"/>
                <a:gd name="T45" fmla="*/ 12 h 58"/>
                <a:gd name="T46" fmla="*/ 15 w 155"/>
                <a:gd name="T47" fmla="*/ 15 h 58"/>
                <a:gd name="T48" fmla="*/ 17 w 155"/>
                <a:gd name="T49" fmla="*/ 17 h 58"/>
                <a:gd name="T50" fmla="*/ 18 w 155"/>
                <a:gd name="T51" fmla="*/ 19 h 58"/>
                <a:gd name="T52" fmla="*/ 21 w 155"/>
                <a:gd name="T53" fmla="*/ 20 h 58"/>
                <a:gd name="T54" fmla="*/ 22 w 155"/>
                <a:gd name="T55" fmla="*/ 24 h 58"/>
                <a:gd name="T56" fmla="*/ 24 w 155"/>
                <a:gd name="T57" fmla="*/ 25 h 58"/>
                <a:gd name="T58" fmla="*/ 25 w 155"/>
                <a:gd name="T59" fmla="*/ 27 h 58"/>
                <a:gd name="T60" fmla="*/ 28 w 155"/>
                <a:gd name="T61" fmla="*/ 28 h 58"/>
                <a:gd name="T62" fmla="*/ 29 w 155"/>
                <a:gd name="T63" fmla="*/ 31 h 58"/>
                <a:gd name="T64" fmla="*/ 31 w 155"/>
                <a:gd name="T65" fmla="*/ 32 h 58"/>
                <a:gd name="T66" fmla="*/ 33 w 155"/>
                <a:gd name="T67" fmla="*/ 34 h 58"/>
                <a:gd name="T68" fmla="*/ 36 w 155"/>
                <a:gd name="T69" fmla="*/ 35 h 58"/>
                <a:gd name="T70" fmla="*/ 37 w 155"/>
                <a:gd name="T71" fmla="*/ 38 h 58"/>
                <a:gd name="T72" fmla="*/ 39 w 155"/>
                <a:gd name="T73" fmla="*/ 39 h 58"/>
                <a:gd name="T74" fmla="*/ 40 w 155"/>
                <a:gd name="T75" fmla="*/ 41 h 58"/>
                <a:gd name="T76" fmla="*/ 43 w 155"/>
                <a:gd name="T77" fmla="*/ 43 h 58"/>
                <a:gd name="T78" fmla="*/ 44 w 155"/>
                <a:gd name="T79" fmla="*/ 46 h 58"/>
                <a:gd name="T80" fmla="*/ 46 w 155"/>
                <a:gd name="T81" fmla="*/ 48 h 58"/>
                <a:gd name="T82" fmla="*/ 47 w 155"/>
                <a:gd name="T83" fmla="*/ 50 h 58"/>
                <a:gd name="T84" fmla="*/ 50 w 155"/>
                <a:gd name="T85" fmla="*/ 52 h 58"/>
                <a:gd name="T86" fmla="*/ 51 w 155"/>
                <a:gd name="T87" fmla="*/ 54 h 58"/>
                <a:gd name="T88" fmla="*/ 53 w 155"/>
                <a:gd name="T89" fmla="*/ 55 h 58"/>
                <a:gd name="T90" fmla="*/ 54 w 155"/>
                <a:gd name="T91" fmla="*/ 57 h 58"/>
                <a:gd name="T92" fmla="*/ 155 w 155"/>
                <a:gd name="T93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58">
                  <a:moveTo>
                    <a:pt x="155" y="58"/>
                  </a:moveTo>
                  <a:lnTo>
                    <a:pt x="155" y="56"/>
                  </a:lnTo>
                  <a:lnTo>
                    <a:pt x="154" y="56"/>
                  </a:lnTo>
                  <a:lnTo>
                    <a:pt x="154" y="53"/>
                  </a:lnTo>
                  <a:lnTo>
                    <a:pt x="152" y="53"/>
                  </a:lnTo>
                  <a:lnTo>
                    <a:pt x="152" y="50"/>
                  </a:lnTo>
                  <a:lnTo>
                    <a:pt x="151" y="50"/>
                  </a:lnTo>
                  <a:lnTo>
                    <a:pt x="151" y="48"/>
                  </a:lnTo>
                  <a:lnTo>
                    <a:pt x="150" y="48"/>
                  </a:lnTo>
                  <a:lnTo>
                    <a:pt x="150" y="46"/>
                  </a:lnTo>
                  <a:lnTo>
                    <a:pt x="149" y="46"/>
                  </a:lnTo>
                  <a:lnTo>
                    <a:pt x="149" y="43"/>
                  </a:lnTo>
                  <a:lnTo>
                    <a:pt x="148" y="43"/>
                  </a:lnTo>
                  <a:lnTo>
                    <a:pt x="148" y="40"/>
                  </a:lnTo>
                  <a:lnTo>
                    <a:pt x="147" y="40"/>
                  </a:lnTo>
                  <a:lnTo>
                    <a:pt x="147" y="38"/>
                  </a:lnTo>
                  <a:lnTo>
                    <a:pt x="146" y="38"/>
                  </a:lnTo>
                  <a:lnTo>
                    <a:pt x="146" y="35"/>
                  </a:lnTo>
                  <a:lnTo>
                    <a:pt x="144" y="35"/>
                  </a:lnTo>
                  <a:lnTo>
                    <a:pt x="144" y="32"/>
                  </a:lnTo>
                  <a:lnTo>
                    <a:pt x="143" y="32"/>
                  </a:lnTo>
                  <a:lnTo>
                    <a:pt x="143" y="30"/>
                  </a:lnTo>
                  <a:lnTo>
                    <a:pt x="141" y="30"/>
                  </a:lnTo>
                  <a:lnTo>
                    <a:pt x="141" y="27"/>
                  </a:lnTo>
                  <a:lnTo>
                    <a:pt x="140" y="27"/>
                  </a:lnTo>
                  <a:lnTo>
                    <a:pt x="140" y="25"/>
                  </a:lnTo>
                  <a:lnTo>
                    <a:pt x="139" y="25"/>
                  </a:lnTo>
                  <a:lnTo>
                    <a:pt x="139" y="23"/>
                  </a:lnTo>
                  <a:lnTo>
                    <a:pt x="137" y="23"/>
                  </a:lnTo>
                  <a:lnTo>
                    <a:pt x="137" y="20"/>
                  </a:lnTo>
                  <a:lnTo>
                    <a:pt x="136" y="20"/>
                  </a:lnTo>
                  <a:lnTo>
                    <a:pt x="136" y="18"/>
                  </a:lnTo>
                  <a:lnTo>
                    <a:pt x="135" y="18"/>
                  </a:lnTo>
                  <a:lnTo>
                    <a:pt x="135" y="13"/>
                  </a:lnTo>
                  <a:lnTo>
                    <a:pt x="134" y="13"/>
                  </a:lnTo>
                  <a:lnTo>
                    <a:pt x="134" y="11"/>
                  </a:lnTo>
                  <a:lnTo>
                    <a:pt x="133" y="11"/>
                  </a:lnTo>
                  <a:lnTo>
                    <a:pt x="133" y="9"/>
                  </a:lnTo>
                  <a:lnTo>
                    <a:pt x="132" y="9"/>
                  </a:lnTo>
                  <a:lnTo>
                    <a:pt x="132" y="6"/>
                  </a:lnTo>
                  <a:lnTo>
                    <a:pt x="131" y="6"/>
                  </a:lnTo>
                  <a:lnTo>
                    <a:pt x="131" y="4"/>
                  </a:lnTo>
                  <a:lnTo>
                    <a:pt x="129" y="4"/>
                  </a:lnTo>
                  <a:lnTo>
                    <a:pt x="129" y="2"/>
                  </a:lnTo>
                  <a:lnTo>
                    <a:pt x="128" y="2"/>
                  </a:lnTo>
                  <a:lnTo>
                    <a:pt x="128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10" y="9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20" y="19"/>
                  </a:lnTo>
                  <a:lnTo>
                    <a:pt x="20" y="20"/>
                  </a:lnTo>
                  <a:lnTo>
                    <a:pt x="21" y="20"/>
                  </a:lnTo>
                  <a:lnTo>
                    <a:pt x="21" y="23"/>
                  </a:lnTo>
                  <a:lnTo>
                    <a:pt x="22" y="23"/>
                  </a:lnTo>
                  <a:lnTo>
                    <a:pt x="22" y="24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4" y="25"/>
                  </a:lnTo>
                  <a:lnTo>
                    <a:pt x="24" y="26"/>
                  </a:lnTo>
                  <a:lnTo>
                    <a:pt x="25" y="26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8" y="28"/>
                  </a:lnTo>
                  <a:lnTo>
                    <a:pt x="28" y="30"/>
                  </a:lnTo>
                  <a:lnTo>
                    <a:pt x="29" y="30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2"/>
                  </a:lnTo>
                  <a:lnTo>
                    <a:pt x="31" y="32"/>
                  </a:lnTo>
                  <a:lnTo>
                    <a:pt x="31" y="33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6" y="35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7" y="38"/>
                  </a:lnTo>
                  <a:lnTo>
                    <a:pt x="38" y="38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39" y="40"/>
                  </a:lnTo>
                  <a:lnTo>
                    <a:pt x="40" y="40"/>
                  </a:lnTo>
                  <a:lnTo>
                    <a:pt x="40" y="41"/>
                  </a:lnTo>
                  <a:lnTo>
                    <a:pt x="42" y="41"/>
                  </a:lnTo>
                  <a:lnTo>
                    <a:pt x="42" y="43"/>
                  </a:lnTo>
                  <a:lnTo>
                    <a:pt x="43" y="43"/>
                  </a:lnTo>
                  <a:lnTo>
                    <a:pt x="43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5" y="46"/>
                  </a:lnTo>
                  <a:lnTo>
                    <a:pt x="45" y="48"/>
                  </a:lnTo>
                  <a:lnTo>
                    <a:pt x="46" y="48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50"/>
                  </a:lnTo>
                  <a:lnTo>
                    <a:pt x="48" y="50"/>
                  </a:lnTo>
                  <a:lnTo>
                    <a:pt x="48" y="52"/>
                  </a:lnTo>
                  <a:lnTo>
                    <a:pt x="50" y="52"/>
                  </a:lnTo>
                  <a:lnTo>
                    <a:pt x="50" y="53"/>
                  </a:lnTo>
                  <a:lnTo>
                    <a:pt x="51" y="53"/>
                  </a:lnTo>
                  <a:lnTo>
                    <a:pt x="51" y="54"/>
                  </a:lnTo>
                  <a:lnTo>
                    <a:pt x="52" y="54"/>
                  </a:lnTo>
                  <a:lnTo>
                    <a:pt x="52" y="55"/>
                  </a:lnTo>
                  <a:lnTo>
                    <a:pt x="53" y="55"/>
                  </a:lnTo>
                  <a:lnTo>
                    <a:pt x="53" y="56"/>
                  </a:lnTo>
                  <a:lnTo>
                    <a:pt x="54" y="56"/>
                  </a:lnTo>
                  <a:lnTo>
                    <a:pt x="54" y="57"/>
                  </a:lnTo>
                  <a:lnTo>
                    <a:pt x="55" y="57"/>
                  </a:lnTo>
                  <a:lnTo>
                    <a:pt x="55" y="58"/>
                  </a:lnTo>
                  <a:lnTo>
                    <a:pt x="155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3" name="Freeform 1802">
              <a:extLst>
                <a:ext uri="{FF2B5EF4-FFF2-40B4-BE49-F238E27FC236}">
                  <a16:creationId xmlns:a16="http://schemas.microsoft.com/office/drawing/2014/main" id="{3C26BB88-9AE5-4A7A-3148-5A577A7D6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1" y="94"/>
              <a:ext cx="20" cy="11"/>
            </a:xfrm>
            <a:custGeom>
              <a:avLst/>
              <a:gdLst>
                <a:gd name="T0" fmla="*/ 73 w 99"/>
                <a:gd name="T1" fmla="*/ 0 h 58"/>
                <a:gd name="T2" fmla="*/ 1 w 99"/>
                <a:gd name="T3" fmla="*/ 1 h 58"/>
                <a:gd name="T4" fmla="*/ 3 w 99"/>
                <a:gd name="T5" fmla="*/ 3 h 58"/>
                <a:gd name="T6" fmla="*/ 5 w 99"/>
                <a:gd name="T7" fmla="*/ 5 h 58"/>
                <a:gd name="T8" fmla="*/ 8 w 99"/>
                <a:gd name="T9" fmla="*/ 6 h 58"/>
                <a:gd name="T10" fmla="*/ 9 w 99"/>
                <a:gd name="T11" fmla="*/ 10 h 58"/>
                <a:gd name="T12" fmla="*/ 11 w 99"/>
                <a:gd name="T13" fmla="*/ 11 h 58"/>
                <a:gd name="T14" fmla="*/ 12 w 99"/>
                <a:gd name="T15" fmla="*/ 13 h 58"/>
                <a:gd name="T16" fmla="*/ 15 w 99"/>
                <a:gd name="T17" fmla="*/ 14 h 58"/>
                <a:gd name="T18" fmla="*/ 16 w 99"/>
                <a:gd name="T19" fmla="*/ 18 h 58"/>
                <a:gd name="T20" fmla="*/ 18 w 99"/>
                <a:gd name="T21" fmla="*/ 19 h 58"/>
                <a:gd name="T22" fmla="*/ 19 w 99"/>
                <a:gd name="T23" fmla="*/ 21 h 58"/>
                <a:gd name="T24" fmla="*/ 22 w 99"/>
                <a:gd name="T25" fmla="*/ 22 h 58"/>
                <a:gd name="T26" fmla="*/ 23 w 99"/>
                <a:gd name="T27" fmla="*/ 25 h 58"/>
                <a:gd name="T28" fmla="*/ 25 w 99"/>
                <a:gd name="T29" fmla="*/ 26 h 58"/>
                <a:gd name="T30" fmla="*/ 26 w 99"/>
                <a:gd name="T31" fmla="*/ 28 h 58"/>
                <a:gd name="T32" fmla="*/ 29 w 99"/>
                <a:gd name="T33" fmla="*/ 29 h 58"/>
                <a:gd name="T34" fmla="*/ 30 w 99"/>
                <a:gd name="T35" fmla="*/ 31 h 58"/>
                <a:gd name="T36" fmla="*/ 33 w 99"/>
                <a:gd name="T37" fmla="*/ 33 h 58"/>
                <a:gd name="T38" fmla="*/ 34 w 99"/>
                <a:gd name="T39" fmla="*/ 35 h 58"/>
                <a:gd name="T40" fmla="*/ 37 w 99"/>
                <a:gd name="T41" fmla="*/ 37 h 58"/>
                <a:gd name="T42" fmla="*/ 38 w 99"/>
                <a:gd name="T43" fmla="*/ 41 h 58"/>
                <a:gd name="T44" fmla="*/ 40 w 99"/>
                <a:gd name="T45" fmla="*/ 42 h 58"/>
                <a:gd name="T46" fmla="*/ 41 w 99"/>
                <a:gd name="T47" fmla="*/ 44 h 58"/>
                <a:gd name="T48" fmla="*/ 44 w 99"/>
                <a:gd name="T49" fmla="*/ 45 h 58"/>
                <a:gd name="T50" fmla="*/ 45 w 99"/>
                <a:gd name="T51" fmla="*/ 48 h 58"/>
                <a:gd name="T52" fmla="*/ 47 w 99"/>
                <a:gd name="T53" fmla="*/ 49 h 58"/>
                <a:gd name="T54" fmla="*/ 48 w 99"/>
                <a:gd name="T55" fmla="*/ 51 h 58"/>
                <a:gd name="T56" fmla="*/ 51 w 99"/>
                <a:gd name="T57" fmla="*/ 52 h 58"/>
                <a:gd name="T58" fmla="*/ 52 w 99"/>
                <a:gd name="T59" fmla="*/ 55 h 58"/>
                <a:gd name="T60" fmla="*/ 54 w 99"/>
                <a:gd name="T61" fmla="*/ 56 h 58"/>
                <a:gd name="T62" fmla="*/ 55 w 99"/>
                <a:gd name="T63" fmla="*/ 58 h 58"/>
                <a:gd name="T64" fmla="*/ 99 w 99"/>
                <a:gd name="T65" fmla="*/ 57 h 58"/>
                <a:gd name="T66" fmla="*/ 97 w 99"/>
                <a:gd name="T67" fmla="*/ 55 h 58"/>
                <a:gd name="T68" fmla="*/ 96 w 99"/>
                <a:gd name="T69" fmla="*/ 49 h 58"/>
                <a:gd name="T70" fmla="*/ 93 w 99"/>
                <a:gd name="T71" fmla="*/ 46 h 58"/>
                <a:gd name="T72" fmla="*/ 92 w 99"/>
                <a:gd name="T73" fmla="*/ 42 h 58"/>
                <a:gd name="T74" fmla="*/ 90 w 99"/>
                <a:gd name="T75" fmla="*/ 38 h 58"/>
                <a:gd name="T76" fmla="*/ 89 w 99"/>
                <a:gd name="T77" fmla="*/ 33 h 58"/>
                <a:gd name="T78" fmla="*/ 85 w 99"/>
                <a:gd name="T79" fmla="*/ 30 h 58"/>
                <a:gd name="T80" fmla="*/ 84 w 99"/>
                <a:gd name="T81" fmla="*/ 25 h 58"/>
                <a:gd name="T82" fmla="*/ 82 w 99"/>
                <a:gd name="T83" fmla="*/ 22 h 58"/>
                <a:gd name="T84" fmla="*/ 81 w 99"/>
                <a:gd name="T85" fmla="*/ 18 h 58"/>
                <a:gd name="T86" fmla="*/ 78 w 99"/>
                <a:gd name="T87" fmla="*/ 15 h 58"/>
                <a:gd name="T88" fmla="*/ 77 w 99"/>
                <a:gd name="T89" fmla="*/ 11 h 58"/>
                <a:gd name="T90" fmla="*/ 75 w 99"/>
                <a:gd name="T91" fmla="*/ 6 h 58"/>
                <a:gd name="T92" fmla="*/ 74 w 99"/>
                <a:gd name="T9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58">
                  <a:moveTo>
                    <a:pt x="74" y="1"/>
                  </a:moveTo>
                  <a:lnTo>
                    <a:pt x="73" y="1"/>
                  </a:lnTo>
                  <a:lnTo>
                    <a:pt x="73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9" y="7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12" y="12"/>
                  </a:lnTo>
                  <a:lnTo>
                    <a:pt x="12" y="13"/>
                  </a:lnTo>
                  <a:lnTo>
                    <a:pt x="14" y="13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1" y="22"/>
                  </a:lnTo>
                  <a:lnTo>
                    <a:pt x="22" y="22"/>
                  </a:lnTo>
                  <a:lnTo>
                    <a:pt x="22" y="23"/>
                  </a:lnTo>
                  <a:lnTo>
                    <a:pt x="23" y="23"/>
                  </a:lnTo>
                  <a:lnTo>
                    <a:pt x="23" y="25"/>
                  </a:lnTo>
                  <a:lnTo>
                    <a:pt x="24" y="25"/>
                  </a:lnTo>
                  <a:lnTo>
                    <a:pt x="24" y="26"/>
                  </a:lnTo>
                  <a:lnTo>
                    <a:pt x="25" y="26"/>
                  </a:lnTo>
                  <a:lnTo>
                    <a:pt x="25" y="27"/>
                  </a:lnTo>
                  <a:lnTo>
                    <a:pt x="26" y="27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9" y="29"/>
                  </a:lnTo>
                  <a:lnTo>
                    <a:pt x="29" y="3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31" y="31"/>
                  </a:lnTo>
                  <a:lnTo>
                    <a:pt x="31" y="33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4" y="34"/>
                  </a:lnTo>
                  <a:lnTo>
                    <a:pt x="34" y="35"/>
                  </a:lnTo>
                  <a:lnTo>
                    <a:pt x="36" y="35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7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9" y="41"/>
                  </a:lnTo>
                  <a:lnTo>
                    <a:pt x="39" y="42"/>
                  </a:lnTo>
                  <a:lnTo>
                    <a:pt x="40" y="42"/>
                  </a:lnTo>
                  <a:lnTo>
                    <a:pt x="40" y="43"/>
                  </a:lnTo>
                  <a:lnTo>
                    <a:pt x="41" y="43"/>
                  </a:lnTo>
                  <a:lnTo>
                    <a:pt x="41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5" y="46"/>
                  </a:lnTo>
                  <a:lnTo>
                    <a:pt x="45" y="48"/>
                  </a:lnTo>
                  <a:lnTo>
                    <a:pt x="46" y="48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50"/>
                  </a:lnTo>
                  <a:lnTo>
                    <a:pt x="48" y="50"/>
                  </a:lnTo>
                  <a:lnTo>
                    <a:pt x="48" y="51"/>
                  </a:lnTo>
                  <a:lnTo>
                    <a:pt x="49" y="51"/>
                  </a:lnTo>
                  <a:lnTo>
                    <a:pt x="49" y="52"/>
                  </a:lnTo>
                  <a:lnTo>
                    <a:pt x="51" y="52"/>
                  </a:lnTo>
                  <a:lnTo>
                    <a:pt x="51" y="53"/>
                  </a:lnTo>
                  <a:lnTo>
                    <a:pt x="52" y="53"/>
                  </a:lnTo>
                  <a:lnTo>
                    <a:pt x="52" y="55"/>
                  </a:lnTo>
                  <a:lnTo>
                    <a:pt x="53" y="55"/>
                  </a:lnTo>
                  <a:lnTo>
                    <a:pt x="53" y="56"/>
                  </a:lnTo>
                  <a:lnTo>
                    <a:pt x="54" y="56"/>
                  </a:lnTo>
                  <a:lnTo>
                    <a:pt x="54" y="57"/>
                  </a:lnTo>
                  <a:lnTo>
                    <a:pt x="55" y="57"/>
                  </a:lnTo>
                  <a:lnTo>
                    <a:pt x="55" y="58"/>
                  </a:lnTo>
                  <a:lnTo>
                    <a:pt x="56" y="58"/>
                  </a:lnTo>
                  <a:lnTo>
                    <a:pt x="99" y="58"/>
                  </a:lnTo>
                  <a:lnTo>
                    <a:pt x="99" y="57"/>
                  </a:lnTo>
                  <a:lnTo>
                    <a:pt x="98" y="57"/>
                  </a:lnTo>
                  <a:lnTo>
                    <a:pt x="98" y="55"/>
                  </a:lnTo>
                  <a:lnTo>
                    <a:pt x="97" y="55"/>
                  </a:lnTo>
                  <a:lnTo>
                    <a:pt x="97" y="51"/>
                  </a:lnTo>
                  <a:lnTo>
                    <a:pt x="96" y="51"/>
                  </a:lnTo>
                  <a:lnTo>
                    <a:pt x="96" y="49"/>
                  </a:lnTo>
                  <a:lnTo>
                    <a:pt x="94" y="49"/>
                  </a:lnTo>
                  <a:lnTo>
                    <a:pt x="94" y="46"/>
                  </a:lnTo>
                  <a:lnTo>
                    <a:pt x="93" y="46"/>
                  </a:lnTo>
                  <a:lnTo>
                    <a:pt x="93" y="44"/>
                  </a:lnTo>
                  <a:lnTo>
                    <a:pt x="92" y="44"/>
                  </a:lnTo>
                  <a:lnTo>
                    <a:pt x="92" y="42"/>
                  </a:lnTo>
                  <a:lnTo>
                    <a:pt x="91" y="42"/>
                  </a:lnTo>
                  <a:lnTo>
                    <a:pt x="91" y="38"/>
                  </a:lnTo>
                  <a:lnTo>
                    <a:pt x="90" y="38"/>
                  </a:lnTo>
                  <a:lnTo>
                    <a:pt x="90" y="35"/>
                  </a:lnTo>
                  <a:lnTo>
                    <a:pt x="89" y="35"/>
                  </a:lnTo>
                  <a:lnTo>
                    <a:pt x="89" y="33"/>
                  </a:lnTo>
                  <a:lnTo>
                    <a:pt x="88" y="33"/>
                  </a:lnTo>
                  <a:lnTo>
                    <a:pt x="88" y="30"/>
                  </a:lnTo>
                  <a:lnTo>
                    <a:pt x="85" y="30"/>
                  </a:lnTo>
                  <a:lnTo>
                    <a:pt x="85" y="28"/>
                  </a:lnTo>
                  <a:lnTo>
                    <a:pt x="84" y="28"/>
                  </a:lnTo>
                  <a:lnTo>
                    <a:pt x="84" y="25"/>
                  </a:lnTo>
                  <a:lnTo>
                    <a:pt x="83" y="25"/>
                  </a:lnTo>
                  <a:lnTo>
                    <a:pt x="83" y="22"/>
                  </a:lnTo>
                  <a:lnTo>
                    <a:pt x="82" y="22"/>
                  </a:lnTo>
                  <a:lnTo>
                    <a:pt x="82" y="20"/>
                  </a:lnTo>
                  <a:lnTo>
                    <a:pt x="81" y="20"/>
                  </a:lnTo>
                  <a:lnTo>
                    <a:pt x="81" y="18"/>
                  </a:lnTo>
                  <a:lnTo>
                    <a:pt x="79" y="18"/>
                  </a:lnTo>
                  <a:lnTo>
                    <a:pt x="79" y="15"/>
                  </a:lnTo>
                  <a:lnTo>
                    <a:pt x="78" y="15"/>
                  </a:lnTo>
                  <a:lnTo>
                    <a:pt x="78" y="13"/>
                  </a:lnTo>
                  <a:lnTo>
                    <a:pt x="77" y="13"/>
                  </a:lnTo>
                  <a:lnTo>
                    <a:pt x="77" y="11"/>
                  </a:lnTo>
                  <a:lnTo>
                    <a:pt x="76" y="11"/>
                  </a:lnTo>
                  <a:lnTo>
                    <a:pt x="76" y="6"/>
                  </a:lnTo>
                  <a:lnTo>
                    <a:pt x="75" y="6"/>
                  </a:lnTo>
                  <a:lnTo>
                    <a:pt x="75" y="4"/>
                  </a:lnTo>
                  <a:lnTo>
                    <a:pt x="74" y="4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Freeform 1803">
              <a:extLst>
                <a:ext uri="{FF2B5EF4-FFF2-40B4-BE49-F238E27FC236}">
                  <a16:creationId xmlns:a16="http://schemas.microsoft.com/office/drawing/2014/main" id="{0C8AC81B-FB2E-2126-054F-C534E91EA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" y="105"/>
              <a:ext cx="13" cy="12"/>
            </a:xfrm>
            <a:custGeom>
              <a:avLst/>
              <a:gdLst>
                <a:gd name="T0" fmla="*/ 0 w 64"/>
                <a:gd name="T1" fmla="*/ 0 h 58"/>
                <a:gd name="T2" fmla="*/ 1 w 64"/>
                <a:gd name="T3" fmla="*/ 2 h 58"/>
                <a:gd name="T4" fmla="*/ 5 w 64"/>
                <a:gd name="T5" fmla="*/ 5 h 58"/>
                <a:gd name="T6" fmla="*/ 6 w 64"/>
                <a:gd name="T7" fmla="*/ 8 h 58"/>
                <a:gd name="T8" fmla="*/ 8 w 64"/>
                <a:gd name="T9" fmla="*/ 9 h 58"/>
                <a:gd name="T10" fmla="*/ 10 w 64"/>
                <a:gd name="T11" fmla="*/ 12 h 58"/>
                <a:gd name="T12" fmla="*/ 12 w 64"/>
                <a:gd name="T13" fmla="*/ 13 h 58"/>
                <a:gd name="T14" fmla="*/ 13 w 64"/>
                <a:gd name="T15" fmla="*/ 15 h 58"/>
                <a:gd name="T16" fmla="*/ 15 w 64"/>
                <a:gd name="T17" fmla="*/ 16 h 58"/>
                <a:gd name="T18" fmla="*/ 17 w 64"/>
                <a:gd name="T19" fmla="*/ 19 h 58"/>
                <a:gd name="T20" fmla="*/ 19 w 64"/>
                <a:gd name="T21" fmla="*/ 20 h 58"/>
                <a:gd name="T22" fmla="*/ 20 w 64"/>
                <a:gd name="T23" fmla="*/ 22 h 58"/>
                <a:gd name="T24" fmla="*/ 22 w 64"/>
                <a:gd name="T25" fmla="*/ 23 h 58"/>
                <a:gd name="T26" fmla="*/ 23 w 64"/>
                <a:gd name="T27" fmla="*/ 25 h 58"/>
                <a:gd name="T28" fmla="*/ 26 w 64"/>
                <a:gd name="T29" fmla="*/ 27 h 58"/>
                <a:gd name="T30" fmla="*/ 27 w 64"/>
                <a:gd name="T31" fmla="*/ 29 h 58"/>
                <a:gd name="T32" fmla="*/ 29 w 64"/>
                <a:gd name="T33" fmla="*/ 30 h 58"/>
                <a:gd name="T34" fmla="*/ 32 w 64"/>
                <a:gd name="T35" fmla="*/ 35 h 58"/>
                <a:gd name="T36" fmla="*/ 34 w 64"/>
                <a:gd name="T37" fmla="*/ 36 h 58"/>
                <a:gd name="T38" fmla="*/ 35 w 64"/>
                <a:gd name="T39" fmla="*/ 38 h 58"/>
                <a:gd name="T40" fmla="*/ 37 w 64"/>
                <a:gd name="T41" fmla="*/ 39 h 58"/>
                <a:gd name="T42" fmla="*/ 38 w 64"/>
                <a:gd name="T43" fmla="*/ 42 h 58"/>
                <a:gd name="T44" fmla="*/ 41 w 64"/>
                <a:gd name="T45" fmla="*/ 43 h 58"/>
                <a:gd name="T46" fmla="*/ 42 w 64"/>
                <a:gd name="T47" fmla="*/ 45 h 58"/>
                <a:gd name="T48" fmla="*/ 44 w 64"/>
                <a:gd name="T49" fmla="*/ 46 h 58"/>
                <a:gd name="T50" fmla="*/ 45 w 64"/>
                <a:gd name="T51" fmla="*/ 49 h 58"/>
                <a:gd name="T52" fmla="*/ 48 w 64"/>
                <a:gd name="T53" fmla="*/ 50 h 58"/>
                <a:gd name="T54" fmla="*/ 49 w 64"/>
                <a:gd name="T55" fmla="*/ 52 h 58"/>
                <a:gd name="T56" fmla="*/ 51 w 64"/>
                <a:gd name="T57" fmla="*/ 53 h 58"/>
                <a:gd name="T58" fmla="*/ 52 w 64"/>
                <a:gd name="T59" fmla="*/ 56 h 58"/>
                <a:gd name="T60" fmla="*/ 55 w 64"/>
                <a:gd name="T61" fmla="*/ 57 h 58"/>
                <a:gd name="T62" fmla="*/ 57 w 64"/>
                <a:gd name="T63" fmla="*/ 57 h 58"/>
                <a:gd name="T64" fmla="*/ 63 w 64"/>
                <a:gd name="T65" fmla="*/ 56 h 58"/>
                <a:gd name="T66" fmla="*/ 64 w 64"/>
                <a:gd name="T67" fmla="*/ 46 h 58"/>
                <a:gd name="T68" fmla="*/ 62 w 64"/>
                <a:gd name="T69" fmla="*/ 44 h 58"/>
                <a:gd name="T70" fmla="*/ 60 w 64"/>
                <a:gd name="T71" fmla="*/ 38 h 58"/>
                <a:gd name="T72" fmla="*/ 57 w 64"/>
                <a:gd name="T73" fmla="*/ 35 h 58"/>
                <a:gd name="T74" fmla="*/ 56 w 64"/>
                <a:gd name="T75" fmla="*/ 29 h 58"/>
                <a:gd name="T76" fmla="*/ 53 w 64"/>
                <a:gd name="T77" fmla="*/ 25 h 58"/>
                <a:gd name="T78" fmla="*/ 52 w 64"/>
                <a:gd name="T79" fmla="*/ 21 h 58"/>
                <a:gd name="T80" fmla="*/ 50 w 64"/>
                <a:gd name="T81" fmla="*/ 17 h 58"/>
                <a:gd name="T82" fmla="*/ 49 w 64"/>
                <a:gd name="T83" fmla="*/ 13 h 58"/>
                <a:gd name="T84" fmla="*/ 47 w 64"/>
                <a:gd name="T85" fmla="*/ 9 h 58"/>
                <a:gd name="T86" fmla="*/ 45 w 64"/>
                <a:gd name="T87" fmla="*/ 4 h 58"/>
                <a:gd name="T88" fmla="*/ 43 w 64"/>
                <a:gd name="T8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" h="58">
                  <a:moveTo>
                    <a:pt x="43" y="1"/>
                  </a:moveTo>
                  <a:lnTo>
                    <a:pt x="43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4" y="2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5" y="17"/>
                  </a:lnTo>
                  <a:lnTo>
                    <a:pt x="17" y="17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2"/>
                  </a:lnTo>
                  <a:lnTo>
                    <a:pt x="21" y="22"/>
                  </a:lnTo>
                  <a:lnTo>
                    <a:pt x="21" y="23"/>
                  </a:lnTo>
                  <a:lnTo>
                    <a:pt x="22" y="23"/>
                  </a:lnTo>
                  <a:lnTo>
                    <a:pt x="22" y="24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5" y="25"/>
                  </a:lnTo>
                  <a:lnTo>
                    <a:pt x="25" y="27"/>
                  </a:lnTo>
                  <a:lnTo>
                    <a:pt x="26" y="27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30"/>
                  </a:lnTo>
                  <a:lnTo>
                    <a:pt x="29" y="30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35"/>
                  </a:lnTo>
                  <a:lnTo>
                    <a:pt x="33" y="35"/>
                  </a:lnTo>
                  <a:lnTo>
                    <a:pt x="33" y="36"/>
                  </a:lnTo>
                  <a:lnTo>
                    <a:pt x="34" y="36"/>
                  </a:lnTo>
                  <a:lnTo>
                    <a:pt x="34" y="37"/>
                  </a:lnTo>
                  <a:lnTo>
                    <a:pt x="35" y="37"/>
                  </a:lnTo>
                  <a:lnTo>
                    <a:pt x="35" y="38"/>
                  </a:lnTo>
                  <a:lnTo>
                    <a:pt x="36" y="38"/>
                  </a:lnTo>
                  <a:lnTo>
                    <a:pt x="36" y="39"/>
                  </a:lnTo>
                  <a:lnTo>
                    <a:pt x="37" y="39"/>
                  </a:lnTo>
                  <a:lnTo>
                    <a:pt x="37" y="41"/>
                  </a:lnTo>
                  <a:lnTo>
                    <a:pt x="38" y="41"/>
                  </a:lnTo>
                  <a:lnTo>
                    <a:pt x="38" y="42"/>
                  </a:lnTo>
                  <a:lnTo>
                    <a:pt x="40" y="42"/>
                  </a:lnTo>
                  <a:lnTo>
                    <a:pt x="40" y="43"/>
                  </a:lnTo>
                  <a:lnTo>
                    <a:pt x="41" y="43"/>
                  </a:lnTo>
                  <a:lnTo>
                    <a:pt x="41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4" y="46"/>
                  </a:lnTo>
                  <a:lnTo>
                    <a:pt x="44" y="47"/>
                  </a:lnTo>
                  <a:lnTo>
                    <a:pt x="45" y="47"/>
                  </a:lnTo>
                  <a:lnTo>
                    <a:pt x="45" y="49"/>
                  </a:lnTo>
                  <a:lnTo>
                    <a:pt x="47" y="49"/>
                  </a:lnTo>
                  <a:lnTo>
                    <a:pt x="47" y="50"/>
                  </a:lnTo>
                  <a:lnTo>
                    <a:pt x="48" y="50"/>
                  </a:lnTo>
                  <a:lnTo>
                    <a:pt x="48" y="51"/>
                  </a:lnTo>
                  <a:lnTo>
                    <a:pt x="49" y="51"/>
                  </a:lnTo>
                  <a:lnTo>
                    <a:pt x="49" y="52"/>
                  </a:lnTo>
                  <a:lnTo>
                    <a:pt x="50" y="52"/>
                  </a:lnTo>
                  <a:lnTo>
                    <a:pt x="50" y="53"/>
                  </a:lnTo>
                  <a:lnTo>
                    <a:pt x="51" y="53"/>
                  </a:lnTo>
                  <a:lnTo>
                    <a:pt x="51" y="54"/>
                  </a:lnTo>
                  <a:lnTo>
                    <a:pt x="52" y="54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3" y="57"/>
                  </a:lnTo>
                  <a:lnTo>
                    <a:pt x="55" y="57"/>
                  </a:lnTo>
                  <a:lnTo>
                    <a:pt x="55" y="58"/>
                  </a:lnTo>
                  <a:lnTo>
                    <a:pt x="57" y="58"/>
                  </a:lnTo>
                  <a:lnTo>
                    <a:pt x="57" y="57"/>
                  </a:lnTo>
                  <a:lnTo>
                    <a:pt x="62" y="57"/>
                  </a:lnTo>
                  <a:lnTo>
                    <a:pt x="62" y="56"/>
                  </a:lnTo>
                  <a:lnTo>
                    <a:pt x="63" y="56"/>
                  </a:lnTo>
                  <a:lnTo>
                    <a:pt x="63" y="54"/>
                  </a:lnTo>
                  <a:lnTo>
                    <a:pt x="64" y="54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4"/>
                  </a:lnTo>
                  <a:lnTo>
                    <a:pt x="62" y="44"/>
                  </a:lnTo>
                  <a:lnTo>
                    <a:pt x="62" y="41"/>
                  </a:lnTo>
                  <a:lnTo>
                    <a:pt x="60" y="41"/>
                  </a:lnTo>
                  <a:lnTo>
                    <a:pt x="60" y="38"/>
                  </a:lnTo>
                  <a:lnTo>
                    <a:pt x="59" y="38"/>
                  </a:lnTo>
                  <a:lnTo>
                    <a:pt x="59" y="35"/>
                  </a:lnTo>
                  <a:lnTo>
                    <a:pt x="57" y="35"/>
                  </a:lnTo>
                  <a:lnTo>
                    <a:pt x="57" y="31"/>
                  </a:lnTo>
                  <a:lnTo>
                    <a:pt x="56" y="31"/>
                  </a:lnTo>
                  <a:lnTo>
                    <a:pt x="56" y="29"/>
                  </a:lnTo>
                  <a:lnTo>
                    <a:pt x="55" y="29"/>
                  </a:lnTo>
                  <a:lnTo>
                    <a:pt x="55" y="25"/>
                  </a:lnTo>
                  <a:lnTo>
                    <a:pt x="53" y="25"/>
                  </a:lnTo>
                  <a:lnTo>
                    <a:pt x="53" y="23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1" y="21"/>
                  </a:lnTo>
                  <a:lnTo>
                    <a:pt x="51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49" y="15"/>
                  </a:lnTo>
                  <a:lnTo>
                    <a:pt x="49" y="13"/>
                  </a:lnTo>
                  <a:lnTo>
                    <a:pt x="48" y="13"/>
                  </a:lnTo>
                  <a:lnTo>
                    <a:pt x="48" y="9"/>
                  </a:lnTo>
                  <a:lnTo>
                    <a:pt x="47" y="9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4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" name="Rectangle 1804">
              <a:extLst>
                <a:ext uri="{FF2B5EF4-FFF2-40B4-BE49-F238E27FC236}">
                  <a16:creationId xmlns:a16="http://schemas.microsoft.com/office/drawing/2014/main" id="{8400F9F7-E9BF-208A-A1DD-8D96BD367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1" y="10"/>
              <a:ext cx="1" cy="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" name="Freeform 1805">
              <a:extLst>
                <a:ext uri="{FF2B5EF4-FFF2-40B4-BE49-F238E27FC236}">
                  <a16:creationId xmlns:a16="http://schemas.microsoft.com/office/drawing/2014/main" id="{9782C14A-9752-E146-6AC9-AE9DBD335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" y="115"/>
              <a:ext cx="30" cy="40"/>
            </a:xfrm>
            <a:custGeom>
              <a:avLst/>
              <a:gdLst>
                <a:gd name="T0" fmla="*/ 27 w 154"/>
                <a:gd name="T1" fmla="*/ 204 h 204"/>
                <a:gd name="T2" fmla="*/ 30 w 154"/>
                <a:gd name="T3" fmla="*/ 43 h 204"/>
                <a:gd name="T4" fmla="*/ 33 w 154"/>
                <a:gd name="T5" fmla="*/ 48 h 204"/>
                <a:gd name="T6" fmla="*/ 35 w 154"/>
                <a:gd name="T7" fmla="*/ 53 h 204"/>
                <a:gd name="T8" fmla="*/ 39 w 154"/>
                <a:gd name="T9" fmla="*/ 58 h 204"/>
                <a:gd name="T10" fmla="*/ 41 w 154"/>
                <a:gd name="T11" fmla="*/ 65 h 204"/>
                <a:gd name="T12" fmla="*/ 46 w 154"/>
                <a:gd name="T13" fmla="*/ 68 h 204"/>
                <a:gd name="T14" fmla="*/ 48 w 154"/>
                <a:gd name="T15" fmla="*/ 77 h 204"/>
                <a:gd name="T16" fmla="*/ 52 w 154"/>
                <a:gd name="T17" fmla="*/ 81 h 204"/>
                <a:gd name="T18" fmla="*/ 54 w 154"/>
                <a:gd name="T19" fmla="*/ 88 h 204"/>
                <a:gd name="T20" fmla="*/ 57 w 154"/>
                <a:gd name="T21" fmla="*/ 92 h 204"/>
                <a:gd name="T22" fmla="*/ 60 w 154"/>
                <a:gd name="T23" fmla="*/ 100 h 204"/>
                <a:gd name="T24" fmla="*/ 63 w 154"/>
                <a:gd name="T25" fmla="*/ 104 h 204"/>
                <a:gd name="T26" fmla="*/ 65 w 154"/>
                <a:gd name="T27" fmla="*/ 110 h 204"/>
                <a:gd name="T28" fmla="*/ 69 w 154"/>
                <a:gd name="T29" fmla="*/ 115 h 204"/>
                <a:gd name="T30" fmla="*/ 72 w 154"/>
                <a:gd name="T31" fmla="*/ 122 h 204"/>
                <a:gd name="T32" fmla="*/ 76 w 154"/>
                <a:gd name="T33" fmla="*/ 127 h 204"/>
                <a:gd name="T34" fmla="*/ 78 w 154"/>
                <a:gd name="T35" fmla="*/ 133 h 204"/>
                <a:gd name="T36" fmla="*/ 82 w 154"/>
                <a:gd name="T37" fmla="*/ 138 h 204"/>
                <a:gd name="T38" fmla="*/ 84 w 154"/>
                <a:gd name="T39" fmla="*/ 145 h 204"/>
                <a:gd name="T40" fmla="*/ 87 w 154"/>
                <a:gd name="T41" fmla="*/ 149 h 204"/>
                <a:gd name="T42" fmla="*/ 90 w 154"/>
                <a:gd name="T43" fmla="*/ 156 h 204"/>
                <a:gd name="T44" fmla="*/ 93 w 154"/>
                <a:gd name="T45" fmla="*/ 161 h 204"/>
                <a:gd name="T46" fmla="*/ 96 w 154"/>
                <a:gd name="T47" fmla="*/ 168 h 204"/>
                <a:gd name="T48" fmla="*/ 100 w 154"/>
                <a:gd name="T49" fmla="*/ 171 h 204"/>
                <a:gd name="T50" fmla="*/ 102 w 154"/>
                <a:gd name="T51" fmla="*/ 178 h 204"/>
                <a:gd name="T52" fmla="*/ 106 w 154"/>
                <a:gd name="T53" fmla="*/ 184 h 204"/>
                <a:gd name="T54" fmla="*/ 108 w 154"/>
                <a:gd name="T55" fmla="*/ 191 h 204"/>
                <a:gd name="T56" fmla="*/ 112 w 154"/>
                <a:gd name="T57" fmla="*/ 194 h 204"/>
                <a:gd name="T58" fmla="*/ 114 w 154"/>
                <a:gd name="T59" fmla="*/ 201 h 204"/>
                <a:gd name="T60" fmla="*/ 127 w 154"/>
                <a:gd name="T61" fmla="*/ 0 h 204"/>
                <a:gd name="T62" fmla="*/ 123 w 154"/>
                <a:gd name="T63" fmla="*/ 163 h 204"/>
                <a:gd name="T64" fmla="*/ 120 w 154"/>
                <a:gd name="T65" fmla="*/ 159 h 204"/>
                <a:gd name="T66" fmla="*/ 117 w 154"/>
                <a:gd name="T67" fmla="*/ 151 h 204"/>
                <a:gd name="T68" fmla="*/ 114 w 154"/>
                <a:gd name="T69" fmla="*/ 147 h 204"/>
                <a:gd name="T70" fmla="*/ 112 w 154"/>
                <a:gd name="T71" fmla="*/ 140 h 204"/>
                <a:gd name="T72" fmla="*/ 108 w 154"/>
                <a:gd name="T73" fmla="*/ 136 h 204"/>
                <a:gd name="T74" fmla="*/ 106 w 154"/>
                <a:gd name="T75" fmla="*/ 129 h 204"/>
                <a:gd name="T76" fmla="*/ 102 w 154"/>
                <a:gd name="T77" fmla="*/ 125 h 204"/>
                <a:gd name="T78" fmla="*/ 100 w 154"/>
                <a:gd name="T79" fmla="*/ 117 h 204"/>
                <a:gd name="T80" fmla="*/ 96 w 154"/>
                <a:gd name="T81" fmla="*/ 112 h 204"/>
                <a:gd name="T82" fmla="*/ 93 w 154"/>
                <a:gd name="T83" fmla="*/ 107 h 204"/>
                <a:gd name="T84" fmla="*/ 90 w 154"/>
                <a:gd name="T85" fmla="*/ 102 h 204"/>
                <a:gd name="T86" fmla="*/ 87 w 154"/>
                <a:gd name="T87" fmla="*/ 94 h 204"/>
                <a:gd name="T88" fmla="*/ 84 w 154"/>
                <a:gd name="T89" fmla="*/ 89 h 204"/>
                <a:gd name="T90" fmla="*/ 82 w 154"/>
                <a:gd name="T91" fmla="*/ 84 h 204"/>
                <a:gd name="T92" fmla="*/ 78 w 154"/>
                <a:gd name="T93" fmla="*/ 79 h 204"/>
                <a:gd name="T94" fmla="*/ 76 w 154"/>
                <a:gd name="T95" fmla="*/ 72 h 204"/>
                <a:gd name="T96" fmla="*/ 72 w 154"/>
                <a:gd name="T97" fmla="*/ 66 h 204"/>
                <a:gd name="T98" fmla="*/ 69 w 154"/>
                <a:gd name="T99" fmla="*/ 60 h 204"/>
                <a:gd name="T100" fmla="*/ 65 w 154"/>
                <a:gd name="T101" fmla="*/ 56 h 204"/>
                <a:gd name="T102" fmla="*/ 63 w 154"/>
                <a:gd name="T103" fmla="*/ 49 h 204"/>
                <a:gd name="T104" fmla="*/ 60 w 154"/>
                <a:gd name="T105" fmla="*/ 45 h 204"/>
                <a:gd name="T106" fmla="*/ 57 w 154"/>
                <a:gd name="T107" fmla="*/ 37 h 204"/>
                <a:gd name="T108" fmla="*/ 54 w 154"/>
                <a:gd name="T109" fmla="*/ 33 h 204"/>
                <a:gd name="T110" fmla="*/ 52 w 154"/>
                <a:gd name="T111" fmla="*/ 26 h 204"/>
                <a:gd name="T112" fmla="*/ 48 w 154"/>
                <a:gd name="T113" fmla="*/ 22 h 204"/>
                <a:gd name="T114" fmla="*/ 46 w 154"/>
                <a:gd name="T115" fmla="*/ 15 h 204"/>
                <a:gd name="T116" fmla="*/ 41 w 154"/>
                <a:gd name="T117" fmla="*/ 10 h 204"/>
                <a:gd name="T118" fmla="*/ 39 w 154"/>
                <a:gd name="T119" fmla="*/ 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4" h="204">
                  <a:moveTo>
                    <a:pt x="37" y="1"/>
                  </a:moveTo>
                  <a:lnTo>
                    <a:pt x="37" y="0"/>
                  </a:lnTo>
                  <a:lnTo>
                    <a:pt x="0" y="0"/>
                  </a:lnTo>
                  <a:lnTo>
                    <a:pt x="0" y="204"/>
                  </a:lnTo>
                  <a:lnTo>
                    <a:pt x="27" y="204"/>
                  </a:lnTo>
                  <a:lnTo>
                    <a:pt x="27" y="37"/>
                  </a:lnTo>
                  <a:lnTo>
                    <a:pt x="28" y="37"/>
                  </a:lnTo>
                  <a:lnTo>
                    <a:pt x="28" y="40"/>
                  </a:lnTo>
                  <a:lnTo>
                    <a:pt x="30" y="40"/>
                  </a:lnTo>
                  <a:lnTo>
                    <a:pt x="30" y="43"/>
                  </a:lnTo>
                  <a:lnTo>
                    <a:pt x="31" y="43"/>
                  </a:lnTo>
                  <a:lnTo>
                    <a:pt x="31" y="45"/>
                  </a:lnTo>
                  <a:lnTo>
                    <a:pt x="32" y="45"/>
                  </a:lnTo>
                  <a:lnTo>
                    <a:pt x="32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4" y="49"/>
                  </a:lnTo>
                  <a:lnTo>
                    <a:pt x="34" y="51"/>
                  </a:lnTo>
                  <a:lnTo>
                    <a:pt x="35" y="51"/>
                  </a:lnTo>
                  <a:lnTo>
                    <a:pt x="35" y="53"/>
                  </a:lnTo>
                  <a:lnTo>
                    <a:pt x="37" y="53"/>
                  </a:lnTo>
                  <a:lnTo>
                    <a:pt x="37" y="56"/>
                  </a:lnTo>
                  <a:lnTo>
                    <a:pt x="38" y="56"/>
                  </a:lnTo>
                  <a:lnTo>
                    <a:pt x="38" y="58"/>
                  </a:lnTo>
                  <a:lnTo>
                    <a:pt x="39" y="58"/>
                  </a:lnTo>
                  <a:lnTo>
                    <a:pt x="39" y="60"/>
                  </a:lnTo>
                  <a:lnTo>
                    <a:pt x="40" y="60"/>
                  </a:lnTo>
                  <a:lnTo>
                    <a:pt x="40" y="63"/>
                  </a:lnTo>
                  <a:lnTo>
                    <a:pt x="41" y="63"/>
                  </a:lnTo>
                  <a:lnTo>
                    <a:pt x="41" y="65"/>
                  </a:lnTo>
                  <a:lnTo>
                    <a:pt x="42" y="65"/>
                  </a:lnTo>
                  <a:lnTo>
                    <a:pt x="42" y="67"/>
                  </a:lnTo>
                  <a:lnTo>
                    <a:pt x="45" y="67"/>
                  </a:lnTo>
                  <a:lnTo>
                    <a:pt x="45" y="68"/>
                  </a:lnTo>
                  <a:lnTo>
                    <a:pt x="46" y="68"/>
                  </a:lnTo>
                  <a:lnTo>
                    <a:pt x="46" y="72"/>
                  </a:lnTo>
                  <a:lnTo>
                    <a:pt x="47" y="72"/>
                  </a:lnTo>
                  <a:lnTo>
                    <a:pt x="47" y="74"/>
                  </a:lnTo>
                  <a:lnTo>
                    <a:pt x="48" y="74"/>
                  </a:lnTo>
                  <a:lnTo>
                    <a:pt x="48" y="77"/>
                  </a:lnTo>
                  <a:lnTo>
                    <a:pt x="49" y="77"/>
                  </a:lnTo>
                  <a:lnTo>
                    <a:pt x="49" y="79"/>
                  </a:lnTo>
                  <a:lnTo>
                    <a:pt x="50" y="79"/>
                  </a:lnTo>
                  <a:lnTo>
                    <a:pt x="50" y="81"/>
                  </a:lnTo>
                  <a:lnTo>
                    <a:pt x="52" y="81"/>
                  </a:lnTo>
                  <a:lnTo>
                    <a:pt x="52" y="84"/>
                  </a:lnTo>
                  <a:lnTo>
                    <a:pt x="53" y="84"/>
                  </a:lnTo>
                  <a:lnTo>
                    <a:pt x="53" y="86"/>
                  </a:lnTo>
                  <a:lnTo>
                    <a:pt x="54" y="86"/>
                  </a:lnTo>
                  <a:lnTo>
                    <a:pt x="54" y="88"/>
                  </a:lnTo>
                  <a:lnTo>
                    <a:pt x="55" y="88"/>
                  </a:lnTo>
                  <a:lnTo>
                    <a:pt x="55" y="89"/>
                  </a:lnTo>
                  <a:lnTo>
                    <a:pt x="56" y="89"/>
                  </a:lnTo>
                  <a:lnTo>
                    <a:pt x="56" y="92"/>
                  </a:lnTo>
                  <a:lnTo>
                    <a:pt x="57" y="92"/>
                  </a:lnTo>
                  <a:lnTo>
                    <a:pt x="57" y="94"/>
                  </a:lnTo>
                  <a:lnTo>
                    <a:pt x="59" y="94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100"/>
                  </a:lnTo>
                  <a:lnTo>
                    <a:pt x="61" y="100"/>
                  </a:lnTo>
                  <a:lnTo>
                    <a:pt x="61" y="102"/>
                  </a:lnTo>
                  <a:lnTo>
                    <a:pt x="62" y="102"/>
                  </a:lnTo>
                  <a:lnTo>
                    <a:pt x="62" y="104"/>
                  </a:lnTo>
                  <a:lnTo>
                    <a:pt x="63" y="104"/>
                  </a:lnTo>
                  <a:lnTo>
                    <a:pt x="63" y="107"/>
                  </a:lnTo>
                  <a:lnTo>
                    <a:pt x="64" y="107"/>
                  </a:lnTo>
                  <a:lnTo>
                    <a:pt x="64" y="109"/>
                  </a:lnTo>
                  <a:lnTo>
                    <a:pt x="65" y="109"/>
                  </a:lnTo>
                  <a:lnTo>
                    <a:pt x="65" y="110"/>
                  </a:lnTo>
                  <a:lnTo>
                    <a:pt x="67" y="110"/>
                  </a:lnTo>
                  <a:lnTo>
                    <a:pt x="67" y="112"/>
                  </a:lnTo>
                  <a:lnTo>
                    <a:pt x="68" y="112"/>
                  </a:lnTo>
                  <a:lnTo>
                    <a:pt x="68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70" y="117"/>
                  </a:lnTo>
                  <a:lnTo>
                    <a:pt x="70" y="119"/>
                  </a:lnTo>
                  <a:lnTo>
                    <a:pt x="72" y="119"/>
                  </a:lnTo>
                  <a:lnTo>
                    <a:pt x="72" y="122"/>
                  </a:lnTo>
                  <a:lnTo>
                    <a:pt x="74" y="122"/>
                  </a:lnTo>
                  <a:lnTo>
                    <a:pt x="74" y="125"/>
                  </a:lnTo>
                  <a:lnTo>
                    <a:pt x="75" y="125"/>
                  </a:lnTo>
                  <a:lnTo>
                    <a:pt x="75" y="127"/>
                  </a:lnTo>
                  <a:lnTo>
                    <a:pt x="76" y="127"/>
                  </a:lnTo>
                  <a:lnTo>
                    <a:pt x="76" y="130"/>
                  </a:lnTo>
                  <a:lnTo>
                    <a:pt x="77" y="130"/>
                  </a:lnTo>
                  <a:lnTo>
                    <a:pt x="77" y="131"/>
                  </a:lnTo>
                  <a:lnTo>
                    <a:pt x="78" y="131"/>
                  </a:lnTo>
                  <a:lnTo>
                    <a:pt x="78" y="133"/>
                  </a:lnTo>
                  <a:lnTo>
                    <a:pt x="79" y="133"/>
                  </a:lnTo>
                  <a:lnTo>
                    <a:pt x="79" y="136"/>
                  </a:lnTo>
                  <a:lnTo>
                    <a:pt x="80" y="136"/>
                  </a:lnTo>
                  <a:lnTo>
                    <a:pt x="80" y="138"/>
                  </a:lnTo>
                  <a:lnTo>
                    <a:pt x="82" y="138"/>
                  </a:lnTo>
                  <a:lnTo>
                    <a:pt x="82" y="140"/>
                  </a:lnTo>
                  <a:lnTo>
                    <a:pt x="83" y="140"/>
                  </a:lnTo>
                  <a:lnTo>
                    <a:pt x="83" y="142"/>
                  </a:lnTo>
                  <a:lnTo>
                    <a:pt x="84" y="142"/>
                  </a:lnTo>
                  <a:lnTo>
                    <a:pt x="84" y="145"/>
                  </a:lnTo>
                  <a:lnTo>
                    <a:pt x="85" y="145"/>
                  </a:lnTo>
                  <a:lnTo>
                    <a:pt x="85" y="147"/>
                  </a:lnTo>
                  <a:lnTo>
                    <a:pt x="86" y="147"/>
                  </a:lnTo>
                  <a:lnTo>
                    <a:pt x="86" y="149"/>
                  </a:lnTo>
                  <a:lnTo>
                    <a:pt x="87" y="149"/>
                  </a:lnTo>
                  <a:lnTo>
                    <a:pt x="87" y="151"/>
                  </a:lnTo>
                  <a:lnTo>
                    <a:pt x="89" y="151"/>
                  </a:lnTo>
                  <a:lnTo>
                    <a:pt x="89" y="154"/>
                  </a:lnTo>
                  <a:lnTo>
                    <a:pt x="90" y="154"/>
                  </a:lnTo>
                  <a:lnTo>
                    <a:pt x="90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2" y="159"/>
                  </a:lnTo>
                  <a:lnTo>
                    <a:pt x="92" y="161"/>
                  </a:lnTo>
                  <a:lnTo>
                    <a:pt x="93" y="161"/>
                  </a:lnTo>
                  <a:lnTo>
                    <a:pt x="93" y="163"/>
                  </a:lnTo>
                  <a:lnTo>
                    <a:pt x="94" y="163"/>
                  </a:lnTo>
                  <a:lnTo>
                    <a:pt x="94" y="166"/>
                  </a:lnTo>
                  <a:lnTo>
                    <a:pt x="96" y="166"/>
                  </a:lnTo>
                  <a:lnTo>
                    <a:pt x="96" y="168"/>
                  </a:lnTo>
                  <a:lnTo>
                    <a:pt x="97" y="168"/>
                  </a:lnTo>
                  <a:lnTo>
                    <a:pt x="97" y="170"/>
                  </a:lnTo>
                  <a:lnTo>
                    <a:pt x="99" y="170"/>
                  </a:lnTo>
                  <a:lnTo>
                    <a:pt x="99" y="171"/>
                  </a:lnTo>
                  <a:lnTo>
                    <a:pt x="100" y="171"/>
                  </a:lnTo>
                  <a:lnTo>
                    <a:pt x="100" y="174"/>
                  </a:lnTo>
                  <a:lnTo>
                    <a:pt x="101" y="174"/>
                  </a:lnTo>
                  <a:lnTo>
                    <a:pt x="101" y="176"/>
                  </a:lnTo>
                  <a:lnTo>
                    <a:pt x="102" y="176"/>
                  </a:lnTo>
                  <a:lnTo>
                    <a:pt x="102" y="178"/>
                  </a:lnTo>
                  <a:lnTo>
                    <a:pt x="104" y="178"/>
                  </a:lnTo>
                  <a:lnTo>
                    <a:pt x="104" y="182"/>
                  </a:lnTo>
                  <a:lnTo>
                    <a:pt x="105" y="182"/>
                  </a:lnTo>
                  <a:lnTo>
                    <a:pt x="105" y="184"/>
                  </a:lnTo>
                  <a:lnTo>
                    <a:pt x="106" y="184"/>
                  </a:lnTo>
                  <a:lnTo>
                    <a:pt x="106" y="186"/>
                  </a:lnTo>
                  <a:lnTo>
                    <a:pt x="107" y="186"/>
                  </a:lnTo>
                  <a:lnTo>
                    <a:pt x="107" y="189"/>
                  </a:lnTo>
                  <a:lnTo>
                    <a:pt x="108" y="189"/>
                  </a:lnTo>
                  <a:lnTo>
                    <a:pt x="108" y="191"/>
                  </a:lnTo>
                  <a:lnTo>
                    <a:pt x="109" y="191"/>
                  </a:lnTo>
                  <a:lnTo>
                    <a:pt x="109" y="192"/>
                  </a:lnTo>
                  <a:lnTo>
                    <a:pt x="111" y="192"/>
                  </a:lnTo>
                  <a:lnTo>
                    <a:pt x="111" y="194"/>
                  </a:lnTo>
                  <a:lnTo>
                    <a:pt x="112" y="194"/>
                  </a:lnTo>
                  <a:lnTo>
                    <a:pt x="112" y="197"/>
                  </a:lnTo>
                  <a:lnTo>
                    <a:pt x="113" y="197"/>
                  </a:lnTo>
                  <a:lnTo>
                    <a:pt x="113" y="199"/>
                  </a:lnTo>
                  <a:lnTo>
                    <a:pt x="114" y="199"/>
                  </a:lnTo>
                  <a:lnTo>
                    <a:pt x="114" y="201"/>
                  </a:lnTo>
                  <a:lnTo>
                    <a:pt x="115" y="201"/>
                  </a:lnTo>
                  <a:lnTo>
                    <a:pt x="115" y="204"/>
                  </a:lnTo>
                  <a:lnTo>
                    <a:pt x="154" y="204"/>
                  </a:lnTo>
                  <a:lnTo>
                    <a:pt x="154" y="0"/>
                  </a:lnTo>
                  <a:lnTo>
                    <a:pt x="127" y="0"/>
                  </a:lnTo>
                  <a:lnTo>
                    <a:pt x="127" y="168"/>
                  </a:lnTo>
                  <a:lnTo>
                    <a:pt x="124" y="168"/>
                  </a:lnTo>
                  <a:lnTo>
                    <a:pt x="124" y="166"/>
                  </a:lnTo>
                  <a:lnTo>
                    <a:pt x="123" y="166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2" y="161"/>
                  </a:lnTo>
                  <a:lnTo>
                    <a:pt x="121" y="161"/>
                  </a:lnTo>
                  <a:lnTo>
                    <a:pt x="121" y="159"/>
                  </a:lnTo>
                  <a:lnTo>
                    <a:pt x="120" y="159"/>
                  </a:lnTo>
                  <a:lnTo>
                    <a:pt x="120" y="156"/>
                  </a:lnTo>
                  <a:lnTo>
                    <a:pt x="119" y="156"/>
                  </a:lnTo>
                  <a:lnTo>
                    <a:pt x="119" y="154"/>
                  </a:lnTo>
                  <a:lnTo>
                    <a:pt x="117" y="154"/>
                  </a:lnTo>
                  <a:lnTo>
                    <a:pt x="117" y="151"/>
                  </a:lnTo>
                  <a:lnTo>
                    <a:pt x="116" y="151"/>
                  </a:lnTo>
                  <a:lnTo>
                    <a:pt x="116" y="148"/>
                  </a:lnTo>
                  <a:lnTo>
                    <a:pt x="115" y="148"/>
                  </a:lnTo>
                  <a:lnTo>
                    <a:pt x="115" y="147"/>
                  </a:lnTo>
                  <a:lnTo>
                    <a:pt x="114" y="147"/>
                  </a:lnTo>
                  <a:lnTo>
                    <a:pt x="114" y="145"/>
                  </a:lnTo>
                  <a:lnTo>
                    <a:pt x="113" y="145"/>
                  </a:lnTo>
                  <a:lnTo>
                    <a:pt x="113" y="142"/>
                  </a:lnTo>
                  <a:lnTo>
                    <a:pt x="112" y="142"/>
                  </a:lnTo>
                  <a:lnTo>
                    <a:pt x="112" y="140"/>
                  </a:lnTo>
                  <a:lnTo>
                    <a:pt x="111" y="140"/>
                  </a:lnTo>
                  <a:lnTo>
                    <a:pt x="111" y="138"/>
                  </a:lnTo>
                  <a:lnTo>
                    <a:pt x="109" y="138"/>
                  </a:lnTo>
                  <a:lnTo>
                    <a:pt x="109" y="136"/>
                  </a:lnTo>
                  <a:lnTo>
                    <a:pt x="108" y="136"/>
                  </a:lnTo>
                  <a:lnTo>
                    <a:pt x="108" y="133"/>
                  </a:lnTo>
                  <a:lnTo>
                    <a:pt x="107" y="133"/>
                  </a:lnTo>
                  <a:lnTo>
                    <a:pt x="107" y="131"/>
                  </a:lnTo>
                  <a:lnTo>
                    <a:pt x="106" y="131"/>
                  </a:lnTo>
                  <a:lnTo>
                    <a:pt x="106" y="129"/>
                  </a:lnTo>
                  <a:lnTo>
                    <a:pt x="105" y="129"/>
                  </a:lnTo>
                  <a:lnTo>
                    <a:pt x="105" y="127"/>
                  </a:lnTo>
                  <a:lnTo>
                    <a:pt x="104" y="127"/>
                  </a:lnTo>
                  <a:lnTo>
                    <a:pt x="104" y="125"/>
                  </a:lnTo>
                  <a:lnTo>
                    <a:pt x="102" y="125"/>
                  </a:lnTo>
                  <a:lnTo>
                    <a:pt x="102" y="122"/>
                  </a:lnTo>
                  <a:lnTo>
                    <a:pt x="101" y="122"/>
                  </a:lnTo>
                  <a:lnTo>
                    <a:pt x="101" y="119"/>
                  </a:lnTo>
                  <a:lnTo>
                    <a:pt x="100" y="119"/>
                  </a:lnTo>
                  <a:lnTo>
                    <a:pt x="100" y="117"/>
                  </a:lnTo>
                  <a:lnTo>
                    <a:pt x="99" y="117"/>
                  </a:lnTo>
                  <a:lnTo>
                    <a:pt x="99" y="115"/>
                  </a:lnTo>
                  <a:lnTo>
                    <a:pt x="97" y="115"/>
                  </a:lnTo>
                  <a:lnTo>
                    <a:pt x="97" y="112"/>
                  </a:lnTo>
                  <a:lnTo>
                    <a:pt x="96" y="112"/>
                  </a:lnTo>
                  <a:lnTo>
                    <a:pt x="96" y="110"/>
                  </a:lnTo>
                  <a:lnTo>
                    <a:pt x="94" y="110"/>
                  </a:lnTo>
                  <a:lnTo>
                    <a:pt x="94" y="108"/>
                  </a:lnTo>
                  <a:lnTo>
                    <a:pt x="93" y="108"/>
                  </a:lnTo>
                  <a:lnTo>
                    <a:pt x="93" y="107"/>
                  </a:lnTo>
                  <a:lnTo>
                    <a:pt x="92" y="107"/>
                  </a:lnTo>
                  <a:lnTo>
                    <a:pt x="92" y="104"/>
                  </a:lnTo>
                  <a:lnTo>
                    <a:pt x="91" y="104"/>
                  </a:lnTo>
                  <a:lnTo>
                    <a:pt x="91" y="102"/>
                  </a:lnTo>
                  <a:lnTo>
                    <a:pt x="90" y="102"/>
                  </a:lnTo>
                  <a:lnTo>
                    <a:pt x="90" y="100"/>
                  </a:lnTo>
                  <a:lnTo>
                    <a:pt x="89" y="100"/>
                  </a:lnTo>
                  <a:lnTo>
                    <a:pt x="89" y="96"/>
                  </a:lnTo>
                  <a:lnTo>
                    <a:pt x="87" y="96"/>
                  </a:lnTo>
                  <a:lnTo>
                    <a:pt x="87" y="94"/>
                  </a:lnTo>
                  <a:lnTo>
                    <a:pt x="86" y="94"/>
                  </a:lnTo>
                  <a:lnTo>
                    <a:pt x="86" y="92"/>
                  </a:lnTo>
                  <a:lnTo>
                    <a:pt x="85" y="92"/>
                  </a:lnTo>
                  <a:lnTo>
                    <a:pt x="85" y="89"/>
                  </a:lnTo>
                  <a:lnTo>
                    <a:pt x="84" y="89"/>
                  </a:lnTo>
                  <a:lnTo>
                    <a:pt x="84" y="87"/>
                  </a:lnTo>
                  <a:lnTo>
                    <a:pt x="83" y="87"/>
                  </a:lnTo>
                  <a:lnTo>
                    <a:pt x="83" y="86"/>
                  </a:lnTo>
                  <a:lnTo>
                    <a:pt x="82" y="86"/>
                  </a:lnTo>
                  <a:lnTo>
                    <a:pt x="82" y="84"/>
                  </a:lnTo>
                  <a:lnTo>
                    <a:pt x="80" y="84"/>
                  </a:lnTo>
                  <a:lnTo>
                    <a:pt x="80" y="81"/>
                  </a:lnTo>
                  <a:lnTo>
                    <a:pt x="79" y="81"/>
                  </a:lnTo>
                  <a:lnTo>
                    <a:pt x="79" y="79"/>
                  </a:lnTo>
                  <a:lnTo>
                    <a:pt x="78" y="79"/>
                  </a:lnTo>
                  <a:lnTo>
                    <a:pt x="78" y="77"/>
                  </a:lnTo>
                  <a:lnTo>
                    <a:pt x="77" y="77"/>
                  </a:lnTo>
                  <a:lnTo>
                    <a:pt x="77" y="74"/>
                  </a:lnTo>
                  <a:lnTo>
                    <a:pt x="76" y="74"/>
                  </a:lnTo>
                  <a:lnTo>
                    <a:pt x="76" y="72"/>
                  </a:lnTo>
                  <a:lnTo>
                    <a:pt x="75" y="72"/>
                  </a:lnTo>
                  <a:lnTo>
                    <a:pt x="75" y="68"/>
                  </a:lnTo>
                  <a:lnTo>
                    <a:pt x="74" y="68"/>
                  </a:lnTo>
                  <a:lnTo>
                    <a:pt x="74" y="66"/>
                  </a:lnTo>
                  <a:lnTo>
                    <a:pt x="72" y="66"/>
                  </a:lnTo>
                  <a:lnTo>
                    <a:pt x="72" y="65"/>
                  </a:lnTo>
                  <a:lnTo>
                    <a:pt x="70" y="65"/>
                  </a:lnTo>
                  <a:lnTo>
                    <a:pt x="70" y="63"/>
                  </a:lnTo>
                  <a:lnTo>
                    <a:pt x="69" y="63"/>
                  </a:lnTo>
                  <a:lnTo>
                    <a:pt x="69" y="60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7" y="58"/>
                  </a:lnTo>
                  <a:lnTo>
                    <a:pt x="67" y="56"/>
                  </a:lnTo>
                  <a:lnTo>
                    <a:pt x="65" y="56"/>
                  </a:lnTo>
                  <a:lnTo>
                    <a:pt x="65" y="53"/>
                  </a:lnTo>
                  <a:lnTo>
                    <a:pt x="64" y="53"/>
                  </a:lnTo>
                  <a:lnTo>
                    <a:pt x="64" y="51"/>
                  </a:lnTo>
                  <a:lnTo>
                    <a:pt x="63" y="51"/>
                  </a:lnTo>
                  <a:lnTo>
                    <a:pt x="63" y="49"/>
                  </a:lnTo>
                  <a:lnTo>
                    <a:pt x="62" y="49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5"/>
                  </a:lnTo>
                  <a:lnTo>
                    <a:pt x="60" y="45"/>
                  </a:lnTo>
                  <a:lnTo>
                    <a:pt x="60" y="43"/>
                  </a:lnTo>
                  <a:lnTo>
                    <a:pt x="59" y="43"/>
                  </a:lnTo>
                  <a:lnTo>
                    <a:pt x="59" y="40"/>
                  </a:lnTo>
                  <a:lnTo>
                    <a:pt x="57" y="40"/>
                  </a:lnTo>
                  <a:lnTo>
                    <a:pt x="57" y="37"/>
                  </a:lnTo>
                  <a:lnTo>
                    <a:pt x="56" y="37"/>
                  </a:lnTo>
                  <a:lnTo>
                    <a:pt x="56" y="35"/>
                  </a:lnTo>
                  <a:lnTo>
                    <a:pt x="55" y="35"/>
                  </a:lnTo>
                  <a:lnTo>
                    <a:pt x="55" y="33"/>
                  </a:lnTo>
                  <a:lnTo>
                    <a:pt x="54" y="33"/>
                  </a:lnTo>
                  <a:lnTo>
                    <a:pt x="54" y="30"/>
                  </a:lnTo>
                  <a:lnTo>
                    <a:pt x="53" y="30"/>
                  </a:lnTo>
                  <a:lnTo>
                    <a:pt x="53" y="28"/>
                  </a:lnTo>
                  <a:lnTo>
                    <a:pt x="52" y="28"/>
                  </a:lnTo>
                  <a:lnTo>
                    <a:pt x="52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9" y="22"/>
                  </a:lnTo>
                  <a:lnTo>
                    <a:pt x="48" y="22"/>
                  </a:lnTo>
                  <a:lnTo>
                    <a:pt x="48" y="20"/>
                  </a:lnTo>
                  <a:lnTo>
                    <a:pt x="47" y="20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2" y="10"/>
                  </a:lnTo>
                  <a:lnTo>
                    <a:pt x="41" y="10"/>
                  </a:lnTo>
                  <a:lnTo>
                    <a:pt x="41" y="7"/>
                  </a:lnTo>
                  <a:lnTo>
                    <a:pt x="40" y="7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9" y="4"/>
                  </a:lnTo>
                  <a:lnTo>
                    <a:pt x="38" y="4"/>
                  </a:lnTo>
                  <a:lnTo>
                    <a:pt x="38" y="1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" name="Rectangle 1806">
              <a:extLst>
                <a:ext uri="{FF2B5EF4-FFF2-40B4-BE49-F238E27FC236}">
                  <a16:creationId xmlns:a16="http://schemas.microsoft.com/office/drawing/2014/main" id="{03DA07C3-3943-5F44-77E8-D71B00711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0" y="123"/>
              <a:ext cx="1" cy="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Rectangle 1807">
              <a:extLst>
                <a:ext uri="{FF2B5EF4-FFF2-40B4-BE49-F238E27FC236}">
                  <a16:creationId xmlns:a16="http://schemas.microsoft.com/office/drawing/2014/main" id="{8EE8AACA-3576-F696-4591-0A083A9B8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9" y="147"/>
              <a:ext cx="1" cy="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3957116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</Words>
  <Application>Microsoft Office PowerPoint</Application>
  <PresentationFormat>Grand écran</PresentationFormat>
  <Paragraphs>348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Stéfan Marmion</dc:creator>
  <cp:lastModifiedBy>Stéfan Marmion</cp:lastModifiedBy>
  <cp:revision>2</cp:revision>
  <dcterms:created xsi:type="dcterms:W3CDTF">2023-11-08T11:24:54Z</dcterms:created>
  <dcterms:modified xsi:type="dcterms:W3CDTF">2023-11-09T05:24:32Z</dcterms:modified>
</cp:coreProperties>
</file>